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heme/themeOverride4.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7.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Override8.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Override9.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10.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11.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12.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13.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Override14.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Override15.xml" ContentType="application/vnd.openxmlformats-officedocument.themeOverride+xml"/>
  <Override PartName="/ppt/tags/tag43.xml" ContentType="application/vnd.openxmlformats-officedocument.presentationml.tags+xml"/>
  <Override PartName="/ppt/theme/themeOverride16.xml" ContentType="application/vnd.openxmlformats-officedocument.themeOverride+xml"/>
  <Override PartName="/ppt/tags/tag44.xml" ContentType="application/vnd.openxmlformats-officedocument.presentationml.tags+xml"/>
  <Override PartName="/ppt/theme/themeOverride17.xml" ContentType="application/vnd.openxmlformats-officedocument.themeOverride+xml"/>
  <Override PartName="/ppt/tags/tag45.xml" ContentType="application/vnd.openxmlformats-officedocument.presentationml.tags+xml"/>
  <Override PartName="/ppt/theme/themeOverride18.xml" ContentType="application/vnd.openxmlformats-officedocument.themeOverride+xml"/>
  <Override PartName="/ppt/tags/tag46.xml" ContentType="application/vnd.openxmlformats-officedocument.presentationml.tags+xml"/>
  <Override PartName="/ppt/theme/themeOverride19.xml" ContentType="application/vnd.openxmlformats-officedocument.themeOverride+xml"/>
  <Override PartName="/ppt/tags/tag47.xml" ContentType="application/vnd.openxmlformats-officedocument.presentationml.tags+xml"/>
  <Override PartName="/ppt/theme/themeOverride20.xml" ContentType="application/vnd.openxmlformats-officedocument.themeOverride+xml"/>
  <Override PartName="/ppt/tags/tag48.xml" ContentType="application/vnd.openxmlformats-officedocument.presentationml.tags+xml"/>
  <Override PartName="/ppt/theme/themeOverride21.xml" ContentType="application/vnd.openxmlformats-officedocument.themeOverride+xml"/>
  <Override PartName="/ppt/tags/tag49.xml" ContentType="application/vnd.openxmlformats-officedocument.presentationml.tags+xml"/>
  <Override PartName="/ppt/theme/themeOverride22.xml" ContentType="application/vnd.openxmlformats-officedocument.themeOverride+xml"/>
  <Override PartName="/ppt/tags/tag50.xml" ContentType="application/vnd.openxmlformats-officedocument.presentationml.tags+xml"/>
  <Override PartName="/ppt/theme/themeOverride23.xml" ContentType="application/vnd.openxmlformats-officedocument.themeOverride+xml"/>
  <Override PartName="/ppt/tags/tag51.xml" ContentType="application/vnd.openxmlformats-officedocument.presentationml.tags+xml"/>
  <Override PartName="/ppt/theme/themeOverride24.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25.xml" ContentType="application/vnd.openxmlformats-officedocument.themeOverride+xml"/>
  <Override PartName="/ppt/theme/themeOverride26.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27.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28.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Override29.xml" ContentType="application/vnd.openxmlformats-officedocument.themeOverride+xml"/>
  <Override PartName="/ppt/tags/tag117.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Override30.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31.xml" ContentType="application/vnd.openxmlformats-officedocument.themeOverride+xml"/>
  <Override PartName="/ppt/tags/tag124.xml" ContentType="application/vnd.openxmlformats-officedocument.presentationml.tags+xml"/>
  <Override PartName="/ppt/theme/themeOverride32.xml" ContentType="application/vnd.openxmlformats-officedocument.themeOverride+xml"/>
  <Override PartName="/ppt/tags/tag125.xml" ContentType="application/vnd.openxmlformats-officedocument.presentationml.tags+xml"/>
  <Override PartName="/ppt/theme/themeOverride33.xml" ContentType="application/vnd.openxmlformats-officedocument.themeOverr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Override34.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35.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Override36.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Override37.xml" ContentType="application/vnd.openxmlformats-officedocument.themeOverr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Override38.xml" ContentType="application/vnd.openxmlformats-officedocument.themeOverr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heme/themeOverride39.xml" ContentType="application/vnd.openxmlformats-officedocument.themeOverr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40.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Override41.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heme/themeOverride42.xml" ContentType="application/vnd.openxmlformats-officedocument.themeOverr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Override43.xml" ContentType="application/vnd.openxmlformats-officedocument.themeOverr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Override44.xml" ContentType="application/vnd.openxmlformats-officedocument.themeOverride+xml"/>
  <Override PartName="/ppt/tags/tag159.xml" ContentType="application/vnd.openxmlformats-officedocument.presentationml.tags+xml"/>
  <Override PartName="/ppt/theme/themeOverride45.xml" ContentType="application/vnd.openxmlformats-officedocument.themeOverride+xml"/>
  <Override PartName="/ppt/tags/tag160.xml" ContentType="application/vnd.openxmlformats-officedocument.presentationml.tags+xml"/>
  <Override PartName="/ppt/theme/themeOverride46.xml" ContentType="application/vnd.openxmlformats-officedocument.themeOverride+xml"/>
  <Override PartName="/ppt/tags/tag161.xml" ContentType="application/vnd.openxmlformats-officedocument.presentationml.tags+xml"/>
  <Override PartName="/ppt/theme/themeOverride47.xml" ContentType="application/vnd.openxmlformats-officedocument.themeOverride+xml"/>
  <Override PartName="/ppt/tags/tag162.xml" ContentType="application/vnd.openxmlformats-officedocument.presentationml.tags+xml"/>
  <Override PartName="/ppt/theme/themeOverride48.xml" ContentType="application/vnd.openxmlformats-officedocument.themeOverride+xml"/>
  <Override PartName="/ppt/tags/tag163.xml" ContentType="application/vnd.openxmlformats-officedocument.presentationml.tags+xml"/>
  <Override PartName="/ppt/theme/themeOverride49.xml" ContentType="application/vnd.openxmlformats-officedocument.themeOverride+xml"/>
  <Override PartName="/ppt/tags/tag164.xml" ContentType="application/vnd.openxmlformats-officedocument.presentationml.tags+xml"/>
  <Override PartName="/ppt/theme/themeOverride50.xml" ContentType="application/vnd.openxmlformats-officedocument.themeOverride+xml"/>
  <Override PartName="/ppt/tags/tag165.xml" ContentType="application/vnd.openxmlformats-officedocument.presentationml.tags+xml"/>
  <Override PartName="/ppt/theme/themeOverride51.xml" ContentType="application/vnd.openxmlformats-officedocument.themeOverride+xml"/>
  <Override PartName="/ppt/tags/tag166.xml" ContentType="application/vnd.openxmlformats-officedocument.presentationml.tags+xml"/>
  <Override PartName="/ppt/theme/themeOverride52.xml" ContentType="application/vnd.openxmlformats-officedocument.themeOverride+xml"/>
  <Override PartName="/ppt/tags/tag167.xml" ContentType="application/vnd.openxmlformats-officedocument.presentationml.tags+xml"/>
  <Override PartName="/ppt/theme/themeOverride53.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heme/themeOverride54.xml" ContentType="application/vnd.openxmlformats-officedocument.themeOverride+xml"/>
  <Override PartName="/ppt/theme/themeOverride55.xml" ContentType="application/vnd.openxmlformats-officedocument.themeOverr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heme/themeOverride56.xml" ContentType="application/vnd.openxmlformats-officedocument.themeOverr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Override57.xml" ContentType="application/vnd.openxmlformats-officedocument.themeOverr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heme/themeOverride58.xml" ContentType="application/vnd.openxmlformats-officedocument.themeOverride+xml"/>
  <Override PartName="/ppt/tags/tag181.xml" ContentType="application/vnd.openxmlformats-officedocument.presentationml.tags+xml"/>
  <Override PartName="/ppt/theme/themeOverride59.xml" ContentType="application/vnd.openxmlformats-officedocument.themeOverride+xml"/>
  <Override PartName="/ppt/tags/tag182.xml" ContentType="application/vnd.openxmlformats-officedocument.presentationml.tags+xml"/>
  <Override PartName="/ppt/theme/themeOverride60.xml" ContentType="application/vnd.openxmlformats-officedocument.themeOverr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heme/themeOverride61.xml" ContentType="application/vnd.openxmlformats-officedocument.themeOverr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Override62.xml" ContentType="application/vnd.openxmlformats-officedocument.themeOverr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Override63.xml" ContentType="application/vnd.openxmlformats-officedocument.themeOverr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heme/themeOverride64.xml" ContentType="application/vnd.openxmlformats-officedocument.themeOverr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heme/themeOverride65.xml" ContentType="application/vnd.openxmlformats-officedocument.themeOverr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heme/themeOverride66.xml" ContentType="application/vnd.openxmlformats-officedocument.themeOverr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heme/themeOverride67.xml" ContentType="application/vnd.openxmlformats-officedocument.themeOverr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heme/themeOverride68.xml" ContentType="application/vnd.openxmlformats-officedocument.themeOverride+xml"/>
  <Override PartName="/ppt/tags/tag207.xml" ContentType="application/vnd.openxmlformats-officedocument.presentationml.tags+xml"/>
  <Override PartName="/ppt/theme/themeOverride69.xml" ContentType="application/vnd.openxmlformats-officedocument.themeOverride+xml"/>
  <Override PartName="/ppt/tags/tag208.xml" ContentType="application/vnd.openxmlformats-officedocument.presentationml.tags+xml"/>
  <Override PartName="/ppt/theme/themeOverride70.xml" ContentType="application/vnd.openxmlformats-officedocument.themeOverride+xml"/>
  <Override PartName="/ppt/tags/tag209.xml" ContentType="application/vnd.openxmlformats-officedocument.presentationml.tags+xml"/>
  <Override PartName="/ppt/theme/themeOverride71.xml" ContentType="application/vnd.openxmlformats-officedocument.themeOverride+xml"/>
  <Override PartName="/ppt/tags/tag210.xml" ContentType="application/vnd.openxmlformats-officedocument.presentationml.tags+xml"/>
  <Override PartName="/ppt/theme/themeOverride72.xml" ContentType="application/vnd.openxmlformats-officedocument.themeOverride+xml"/>
  <Override PartName="/ppt/tags/tag211.xml" ContentType="application/vnd.openxmlformats-officedocument.presentationml.tags+xml"/>
  <Override PartName="/ppt/theme/themeOverride73.xml" ContentType="application/vnd.openxmlformats-officedocument.themeOverride+xml"/>
  <Override PartName="/ppt/tags/tag212.xml" ContentType="application/vnd.openxmlformats-officedocument.presentationml.tags+xml"/>
  <Override PartName="/ppt/theme/themeOverride74.xml" ContentType="application/vnd.openxmlformats-officedocument.themeOverride+xml"/>
  <Override PartName="/ppt/tags/tag213.xml" ContentType="application/vnd.openxmlformats-officedocument.presentationml.tags+xml"/>
  <Override PartName="/ppt/theme/themeOverride75.xml" ContentType="application/vnd.openxmlformats-officedocument.themeOverride+xml"/>
  <Override PartName="/ppt/tags/tag214.xml" ContentType="application/vnd.openxmlformats-officedocument.presentationml.tags+xml"/>
  <Override PartName="/ppt/theme/themeOverride76.xml" ContentType="application/vnd.openxmlformats-officedocument.themeOverride+xml"/>
  <Override PartName="/ppt/tags/tag215.xml" ContentType="application/vnd.openxmlformats-officedocument.presentationml.tags+xml"/>
  <Override PartName="/ppt/theme/themeOverride77.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heme/themeOverride78.xml" ContentType="application/vnd.openxmlformats-officedocument.themeOverride+xml"/>
  <Override PartName="/ppt/theme/themeOverride79.xml" ContentType="application/vnd.openxmlformats-officedocument.themeOverr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4.xml" ContentType="application/vnd.openxmlformats-officedocument.them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heme/themeOverride80.xml" ContentType="application/vnd.openxmlformats-officedocument.themeOverride+xml"/>
  <Override PartName="/ppt/tags/tag243.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5.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6.xml" ContentType="application/vnd.openxmlformats-officedocument.them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7.xml" ContentType="application/vnd.openxmlformats-officedocument.them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8.xml" ContentType="application/vnd.openxmlformats-officedocument.them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9.xml" ContentType="application/vnd.openxmlformats-officedocument.them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10.xml" ContentType="application/vnd.openxmlformats-officedocument.them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3" r:id="rId5"/>
    <p:sldMasterId id="2147483858" r:id="rId6"/>
    <p:sldMasterId id="2147483933" r:id="rId7"/>
    <p:sldMasterId id="2147483968" r:id="rId8"/>
    <p:sldMasterId id="2147483996" r:id="rId9"/>
    <p:sldMasterId id="2147484055" r:id="rId10"/>
    <p:sldMasterId id="2147484090" r:id="rId11"/>
    <p:sldMasterId id="2147484145" r:id="rId12"/>
    <p:sldMasterId id="2147484178" r:id="rId13"/>
  </p:sldMasterIdLst>
  <p:notesMasterIdLst>
    <p:notesMasterId r:id="rId35"/>
  </p:notesMasterIdLst>
  <p:handoutMasterIdLst>
    <p:handoutMasterId r:id="rId36"/>
  </p:handoutMasterIdLst>
  <p:sldIdLst>
    <p:sldId id="330" r:id="rId14"/>
    <p:sldId id="3101" r:id="rId15"/>
    <p:sldId id="2146846224" r:id="rId16"/>
    <p:sldId id="2146846171" r:id="rId17"/>
    <p:sldId id="2146846195" r:id="rId18"/>
    <p:sldId id="3103" r:id="rId19"/>
    <p:sldId id="3102" r:id="rId20"/>
    <p:sldId id="3107" r:id="rId21"/>
    <p:sldId id="2146846196" r:id="rId22"/>
    <p:sldId id="303" r:id="rId23"/>
    <p:sldId id="2146846221" r:id="rId24"/>
    <p:sldId id="3151" r:id="rId25"/>
    <p:sldId id="3152" r:id="rId26"/>
    <p:sldId id="3153" r:id="rId27"/>
    <p:sldId id="2146846215" r:id="rId28"/>
    <p:sldId id="3112" r:id="rId29"/>
    <p:sldId id="3113" r:id="rId30"/>
    <p:sldId id="2146846225" r:id="rId31"/>
    <p:sldId id="2146846226" r:id="rId32"/>
    <p:sldId id="2146846227" r:id="rId33"/>
    <p:sldId id="2146846216" r:id="rId34"/>
  </p:sldIdLst>
  <p:sldSz cx="12192000" cy="6858000"/>
  <p:notesSz cx="7102475" cy="9388475"/>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429175-2073-437D-B37C-5B76F70DF4A2}">
          <p14:sldIdLst>
            <p14:sldId id="330"/>
            <p14:sldId id="3101"/>
            <p14:sldId id="2146846224"/>
            <p14:sldId id="2146846171"/>
            <p14:sldId id="2146846195"/>
            <p14:sldId id="3103"/>
            <p14:sldId id="3102"/>
            <p14:sldId id="3107"/>
            <p14:sldId id="2146846196"/>
            <p14:sldId id="303"/>
            <p14:sldId id="2146846221"/>
            <p14:sldId id="3151"/>
            <p14:sldId id="3152"/>
            <p14:sldId id="3153"/>
            <p14:sldId id="2146846215"/>
            <p14:sldId id="3112"/>
            <p14:sldId id="3113"/>
            <p14:sldId id="2146846225"/>
            <p14:sldId id="2146846226"/>
            <p14:sldId id="2146846227"/>
            <p14:sldId id="2146846216"/>
          </p14:sldIdLst>
        </p14:section>
        <p14:section name="To be deleted" id="{63FC6673-B5CC-4AE6-B87A-C9CD7DD1528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EA8C24-BFBB-858C-3441-EF6FD543F9FE}" name="Vanderwiel, Hilary A" initials="HV" userId="S::Hilary.Vanderwiel@Chubb.com::a3a1284f-ffc5-4502-9bdc-29c6ae94474f" providerId="AD"/>
  <p188:author id="{22C8C83B-D13E-588B-F284-B01B2A464B80}" name="Karkera, Tina R." initials="TRK" userId="Karkera, Tina R." providerId="None"/>
  <p188:author id="{B5246E44-4568-B564-A4BC-85EB83E49F1D}" name="Fleming, Melissa M" initials="MF" userId="S::mmfleming@chubb.com::97d62519-74b4-4d6b-93cd-c1c9066bb55e" providerId="AD"/>
  <p188:author id="{CBA74646-68AC-F01F-A44E-5D9A4298CF6A}" name="Parsons, Mary M" initials="PMM" userId="S::mparsons@chubb.com::e78d97ca-2cd5-4978-851b-e7ca3ebff6f6" providerId="AD"/>
  <p188:author id="{CE2DD96A-A64E-96AB-443E-2BD49D51A574}" name="Williams, Rachel" initials="WR" userId="S::rachel.williams@chubb.com::031722ca-da80-4015-980c-1067dfe775b9" providerId="AD"/>
  <p188:author id="{9CDD576B-4194-A5D2-9B71-FF4BC7B14946}" name="Williams, Rachel" initials="" userId="S::Rachel.Williams@Chubb.com::031722ca-da80-4015-980c-1067dfe775b9" providerId="AD"/>
  <p188:author id="{84DC636B-BB04-6557-A67B-F3BE04DFB0BA}" name="Tazic, Gregory W" initials="TW" userId="S::gtazic@chubb.com::ab401519-2c4e-4b04-b864-6d0a5a480699" providerId="AD"/>
  <p188:author id="{4F5B067E-28E9-E4C3-3EEF-645996B1CFCC}" name="Marzano, Courtney" initials="CM" userId="S::Courtney.Marzano@Chubb.com::80b66ebe-ef2c-4c43-bdde-466866b01d2b" providerId="AD"/>
  <p188:author id="{D308E2A1-8867-CB11-3CEE-3F9F4F3C7FD8}" name="Fajen, Jonathan" initials="FJ" userId="S::jonathan.fajen@chubb.com::d1a37081-5675-4bd5-8d35-74ffe373bce2" providerId="AD"/>
  <p188:author id="{64C34BBC-2E53-65BE-ECFB-AA4CE205EAF1}" name="Fajen, Jonathan" initials="" userId="S::Jonathan.Fajen@chubb.com::d1a37081-5675-4bd5-8d35-74ffe373bce2" providerId="AD"/>
  <p188:author id="{A1ADCFBD-E5FF-87AC-6EC0-D4FD59F7FFF3}" name="Courtney Marzano" initials="CM" userId="S::Courtney.Marzano@chubb.com::80b66ebe-ef2c-4c43-bdde-466866b01d2b" providerId="AD"/>
  <p188:author id="{387070E6-0C41-EBC0-7C3D-43E5D054F80F}" name="Callas, Courtney" initials="CC" userId="S::Courtney.Callas@Chubb.com::80b66ebe-ef2c-4c43-bdde-466866b01d2b" providerId="AD"/>
  <p188:author id="{A85716FB-C5D2-EAE8-D117-267FB883DA14}" name="Kroesen, Ellen T" initials="EK" userId="S::Ellen.Kroesen@Chubb.com::8e102e17-0cfa-40a2-8c79-a4deec336d8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A21D"/>
    <a:srgbClr val="D9D9D9"/>
    <a:srgbClr val="D18F00"/>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D141B-58AC-446C-BA0F-E89CF4A58CE3}" v="7" dt="2026-04-13T18:20:15.463"/>
  </p1510:revLst>
</p1510:revInfo>
</file>

<file path=ppt/tableStyles.xml><?xml version="1.0" encoding="utf-8"?>
<a:tblStyleLst xmlns:a="http://schemas.openxmlformats.org/drawingml/2006/main" def="{F6F9D588-6FED-4881-BEE7-AD9C894798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297A9FE-8C73-43AE-BEE4-B654043DECF7}" styleName="Chubb 1">
    <a:tblBg>
      <a:effect>
        <a:effectLst/>
      </a:effect>
    </a:tblBg>
    <a:wholeTbl>
      <a:tcTxStyle b="off" i="off">
        <a:fontRef idx="minor"/>
        <a:schemeClr val="tx1"/>
      </a:tcTxStyle>
      <a:tcStyle>
        <a:tcBdr>
          <a:left>
            <a:ln>
              <a:noFill/>
            </a:ln>
          </a:left>
          <a:right>
            <a:ln>
              <a:noFill/>
            </a:ln>
          </a:right>
          <a:top>
            <a:ln w="8467" cap="flat" cmpd="sng" algn="ctr">
              <a:solidFill>
                <a:schemeClr val="dk1"/>
              </a:solidFill>
              <a:prstDash val="dot"/>
            </a:ln>
          </a:top>
          <a:bottom>
            <a:ln w="8467" cap="flat" cmpd="sng" algn="ctr">
              <a:solidFill>
                <a:schemeClr val="dk1"/>
              </a:solidFill>
              <a:prstDash val="dot"/>
            </a:ln>
          </a:bottom>
          <a:insideH>
            <a:ln w="8467" cap="flat" cmpd="sng" algn="ctr">
              <a:solidFill>
                <a:schemeClr val="dk1"/>
              </a:solidFill>
              <a:prstDash val="dot"/>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tx1"/>
      </a:tcTxStyle>
      <a:tcStyle>
        <a:tcBdr>
          <a:left>
            <a:ln>
              <a:noFill/>
            </a:ln>
          </a:left>
          <a:right>
            <a:ln>
              <a:noFill/>
            </a:ln>
          </a:right>
          <a:top>
            <a:ln w="8467" cap="flat" cmpd="sng" algn="ctr">
              <a:solidFill>
                <a:schemeClr val="dk1"/>
              </a:solidFill>
              <a:prstDash val="solid"/>
            </a:ln>
          </a:top>
          <a:bottom>
            <a:ln w="8467" cap="flat" cmpd="sng" algn="ctr">
              <a:solidFill>
                <a:schemeClr val="dk1"/>
              </a:solidFill>
              <a:prstDash val="solid"/>
            </a:ln>
          </a:bottom>
          <a:insideH>
            <a:ln>
              <a:noFill/>
            </a:ln>
          </a:insideH>
          <a:insideV>
            <a:ln>
              <a:noFill/>
            </a:ln>
          </a:insideV>
          <a:tl2br>
            <a:ln>
              <a:noFill/>
            </a:ln>
          </a:tl2br>
          <a:tr2bl>
            <a:ln>
              <a:noFill/>
            </a:ln>
          </a:tr2bl>
        </a:tcBdr>
        <a:fill>
          <a:noFill/>
        </a:fill>
      </a:tcStyle>
    </a:lastRow>
    <a:firstRow>
      <a:tcTxStyle b="on" i="off">
        <a:fontRef idx="minor"/>
        <a:schemeClr val="tx1"/>
      </a:tcTxStyle>
      <a:tcStyle>
        <a:tcBdr>
          <a:left>
            <a:ln>
              <a:noFill/>
            </a:ln>
          </a:left>
          <a:right>
            <a:ln>
              <a:noFill/>
            </a:ln>
          </a:right>
          <a:top>
            <a:ln w="16933" cap="flat" cmpd="sng" algn="ctr">
              <a:solidFill>
                <a:schemeClr val="dk1"/>
              </a:solidFill>
              <a:prstDash val="solid"/>
            </a:ln>
          </a:top>
          <a:bottom>
            <a:ln w="8466" cap="flat" cmpd="sng" algn="ctr">
              <a:solidFill>
                <a:schemeClr val="dk1"/>
              </a:solidFill>
              <a:prstDash val="solid"/>
            </a:ln>
          </a:bottom>
          <a:insideH>
            <a:ln>
              <a:noFill/>
            </a:ln>
          </a:insideH>
          <a:insideV>
            <a:ln>
              <a:noFill/>
            </a:ln>
          </a:insideV>
          <a:tl2br>
            <a:ln>
              <a:noFill/>
            </a:ln>
          </a:tl2br>
          <a:tr2bl>
            <a:ln>
              <a:noFill/>
            </a:ln>
          </a:tr2bl>
        </a:tcBdr>
        <a:fill>
          <a:noFill/>
        </a:fill>
      </a:tcStyle>
    </a:firstRow>
  </a:tblStyle>
  <a:tblStyle styleId="{6FF2D646-0B2D-4E27-9E43-FB56707068D7}" styleName="Chubb 2">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solidFill>
            <a:schemeClr val="accent5">
              <a:tint val="40000"/>
            </a:schemeClr>
          </a:solidFill>
        </a:fill>
      </a:tcStyle>
    </a:band1H>
    <a:band2H>
      <a:tcTxStyle b="off" i="off">
        <a:fontRef idx="minor"/>
        <a:schemeClr val="tx1"/>
      </a:tcTxStyle>
      <a:tcStyle>
        <a:tcBdr/>
        <a:fill>
          <a:solidFill>
            <a:srgbClr val="FFFFFF"/>
          </a:solidFill>
        </a:fill>
      </a:tcStyle>
    </a:band2H>
    <a:band1V>
      <a:tcTxStyle b="off" i="off">
        <a:fontRef idx="minor"/>
        <a:schemeClr val="tx1"/>
      </a:tcTxStyle>
      <a:tcStyle>
        <a:tcBdr/>
        <a:fill>
          <a:solidFill>
            <a:schemeClr val="accent5">
              <a:tint val="40000"/>
            </a:schemeClr>
          </a:solidFill>
        </a:fill>
      </a:tcStyle>
    </a:band1V>
    <a:band2V>
      <a:tcTxStyle b="off" i="off">
        <a:fontRef idx="minor"/>
        <a:schemeClr val="tx1"/>
      </a:tcTxStyle>
      <a:tcStyle>
        <a:tcBdr/>
        <a:fill>
          <a:solidFill>
            <a:srgbClr val="FFFFFF"/>
          </a:solidFill>
        </a:fill>
      </a:tcStyle>
    </a:band2V>
    <a:lastCol>
      <a:tcTxStyle b="on" i="off">
        <a:fontRef idx="minor"/>
        <a:schemeClr val="tx1"/>
      </a:tcTxStyle>
      <a:tcStyle>
        <a:tcBdr/>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fill>
          <a:solidFill>
            <a:schemeClr val="accent5"/>
          </a:solidFill>
        </a:fill>
      </a:tcStyle>
    </a:lastRow>
    <a:firstRow>
      <a:tcTxStyle b="on">
        <a:fontRef idx="minor">
          <a:prstClr val="black"/>
        </a:fontRef>
        <a:schemeClr val="lt1"/>
      </a:tcTxStyle>
      <a:tcStyle>
        <a:tcBdr/>
        <a:fill>
          <a:solidFill>
            <a:schemeClr val="accent5"/>
          </a:solidFill>
        </a:fill>
      </a:tcStyle>
    </a:firstRow>
  </a:tblStyle>
  <a:tblStyle styleId="{434E6336-BBB1-4DF4-B911-829A87828CA8}" styleName="Chubb 3">
    <a:tblBg>
      <a:effect>
        <a:effectLst/>
      </a:effect>
    </a:tblBg>
    <a:wholeTbl>
      <a:tcTxStyle b="off" i="off">
        <a:fontRef idx="minor"/>
        <a:schemeClr val="tx1"/>
      </a:tcTxStyle>
      <a:tcStyle>
        <a:tcBdr>
          <a:left>
            <a:ln>
              <a:noFill/>
            </a:ln>
          </a:left>
          <a:right>
            <a:ln>
              <a:noFill/>
            </a:ln>
          </a:right>
          <a:top>
            <a:ln>
              <a:noFill/>
            </a:ln>
          </a:top>
          <a:bottom>
            <a:lnRef idx="1">
              <a:schemeClr val="dk1"/>
            </a:lnRef>
          </a:bottom>
          <a:insideH>
            <a:lnRef idx="1">
              <a:schemeClr val="dk1"/>
            </a:lnRef>
          </a:insideH>
          <a:insideV>
            <a:lnRef idx="1">
              <a:schemeClr val="dk1"/>
            </a:lnRef>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a:fontRef idx="minor">
          <a:prstClr val="black"/>
        </a:fontRef>
        <a:schemeClr val="lt1"/>
      </a:tcTxStyle>
      <a:tcStyle>
        <a:tcBdr/>
        <a:fill>
          <a:noFill/>
        </a:fill>
      </a:tcStyle>
    </a:firstCol>
    <a:lastRow>
      <a:tcTxStyle b="on">
        <a:fontRef idx="minor">
          <a:prstClr val="black"/>
        </a:fontRef>
        <a:schemeClr val="lt1"/>
      </a:tcTxStyle>
      <a:tcStyle>
        <a:tcBdr>
          <a:top>
            <a:ln>
              <a:noFill/>
            </a:ln>
          </a:top>
          <a:bottom>
            <a:ln>
              <a:noFill/>
            </a:ln>
          </a:bottom>
          <a:insideV>
            <a:ln>
              <a:noFill/>
            </a:ln>
          </a:insideV>
        </a:tcBdr>
        <a:fill>
          <a:solidFill>
            <a:schemeClr val="accent1"/>
          </a:solidFill>
        </a:fill>
      </a:tcStyle>
    </a:lastRow>
    <a:firstRow>
      <a:tcTxStyle b="on">
        <a:fontRef idx="minor">
          <a:prstClr val="black"/>
        </a:fontRef>
        <a:schemeClr val="lt1"/>
      </a:tcTxStyle>
      <a:tcStyle>
        <a:tcBdr>
          <a:bottom>
            <a:ln>
              <a:noFill/>
            </a:ln>
          </a:bottom>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53" autoAdjust="0"/>
  </p:normalViewPr>
  <p:slideViewPr>
    <p:cSldViewPr snapToGrid="0">
      <p:cViewPr varScale="1">
        <p:scale>
          <a:sx n="45" d="100"/>
          <a:sy n="45" d="100"/>
        </p:scale>
        <p:origin x="48" y="2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5"/>
          </a:xfrm>
          <a:prstGeom prst="rect">
            <a:avLst/>
          </a:prstGeom>
        </p:spPr>
        <p:txBody>
          <a:bodyPr vert="horz" lIns="0" tIns="0" rIns="0" bIns="0"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40" cy="471055"/>
          </a:xfrm>
          <a:prstGeom prst="rect">
            <a:avLst/>
          </a:prstGeom>
        </p:spPr>
        <p:txBody>
          <a:bodyPr vert="horz" lIns="0" tIns="0" rIns="0" bIns="0" rtlCol="0"/>
          <a:lstStyle>
            <a:lvl1pPr algn="r">
              <a:defRPr sz="1200"/>
            </a:lvl1pPr>
          </a:lstStyle>
          <a:p>
            <a:fld id="{726C7CC9-2EC9-4D5A-8CAE-7D6E87037E3F}" type="datetimeFigureOut">
              <a:rPr lang="en-US" smtClean="0"/>
              <a:t>04/13/2026</a:t>
            </a:fld>
            <a:endParaRPr lang="en-US" dirty="0"/>
          </a:p>
        </p:txBody>
      </p:sp>
      <p:sp>
        <p:nvSpPr>
          <p:cNvPr id="4" name="Footer Placeholder 3"/>
          <p:cNvSpPr>
            <a:spLocks noGrp="1"/>
          </p:cNvSpPr>
          <p:nvPr>
            <p:ph type="ftr" sz="quarter" idx="2"/>
          </p:nvPr>
        </p:nvSpPr>
        <p:spPr>
          <a:xfrm>
            <a:off x="0" y="8917424"/>
            <a:ext cx="3077740" cy="471054"/>
          </a:xfrm>
          <a:prstGeom prst="rect">
            <a:avLst/>
          </a:prstGeom>
        </p:spPr>
        <p:txBody>
          <a:bodyPr vert="horz" lIns="0" tIns="0" rIns="0" bIns="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40" cy="471054"/>
          </a:xfrm>
          <a:prstGeom prst="rect">
            <a:avLst/>
          </a:prstGeom>
        </p:spPr>
        <p:txBody>
          <a:bodyPr vert="horz" lIns="0" tIns="0" rIns="0" bIns="0" rtlCol="0" anchor="b"/>
          <a:lstStyle>
            <a:lvl1pPr algn="r">
              <a:defRPr sz="1200"/>
            </a:lvl1pPr>
          </a:lstStyle>
          <a:p>
            <a:fld id="{87862707-2178-4370-8306-2A17B968F11D}" type="slidenum">
              <a:rPr lang="en-US" smtClean="0"/>
              <a:t>‹#›</a:t>
            </a:fld>
            <a:endParaRPr lang="en-US" dirty="0"/>
          </a:p>
        </p:txBody>
      </p:sp>
    </p:spTree>
    <p:extLst>
      <p:ext uri="{BB962C8B-B14F-4D97-AF65-F5344CB8AC3E}">
        <p14:creationId xmlns:p14="http://schemas.microsoft.com/office/powerpoint/2010/main" val="23745143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5"/>
          </a:xfrm>
          <a:prstGeom prst="rect">
            <a:avLst/>
          </a:prstGeom>
        </p:spPr>
        <p:txBody>
          <a:bodyPr vert="horz" lIns="0" tIns="0" rIns="0" bIns="0" rtlCol="0"/>
          <a:lstStyle>
            <a:lvl1pPr algn="l">
              <a:defRPr sz="1200"/>
            </a:lvl1pPr>
          </a:lstStyle>
          <a:p>
            <a:endParaRPr lang="haw-US"/>
          </a:p>
        </p:txBody>
      </p:sp>
      <p:sp>
        <p:nvSpPr>
          <p:cNvPr id="3" name="Date Placeholder 2"/>
          <p:cNvSpPr>
            <a:spLocks noGrp="1"/>
          </p:cNvSpPr>
          <p:nvPr>
            <p:ph type="dt" idx="1"/>
          </p:nvPr>
        </p:nvSpPr>
        <p:spPr>
          <a:xfrm>
            <a:off x="4023093" y="0"/>
            <a:ext cx="3077740" cy="471055"/>
          </a:xfrm>
          <a:prstGeom prst="rect">
            <a:avLst/>
          </a:prstGeom>
        </p:spPr>
        <p:txBody>
          <a:bodyPr vert="horz" lIns="0" tIns="0" rIns="0" bIns="0" rtlCol="0"/>
          <a:lstStyle>
            <a:lvl1pPr algn="r">
              <a:defRPr sz="1200"/>
            </a:lvl1pPr>
          </a:lstStyle>
          <a:p>
            <a:fld id="{009E7E18-3A9D-4D80-9FC4-D483FBAAB166}" type="datetimeFigureOut">
              <a:rPr lang="haw-US" smtClean="0"/>
              <a:t>13/4/2026</a:t>
            </a:fld>
            <a:endParaRPr lang="haw-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0" tIns="0" rIns="0" bIns="0" rtlCol="0" anchor="ctr"/>
          <a:lstStyle/>
          <a:p>
            <a:endParaRPr lang="haw-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aw-US"/>
          </a:p>
        </p:txBody>
      </p:sp>
      <p:sp>
        <p:nvSpPr>
          <p:cNvPr id="6" name="Footer Placeholder 5"/>
          <p:cNvSpPr>
            <a:spLocks noGrp="1"/>
          </p:cNvSpPr>
          <p:nvPr>
            <p:ph type="ftr" sz="quarter" idx="4"/>
          </p:nvPr>
        </p:nvSpPr>
        <p:spPr>
          <a:xfrm>
            <a:off x="0" y="8917424"/>
            <a:ext cx="3077740" cy="471054"/>
          </a:xfrm>
          <a:prstGeom prst="rect">
            <a:avLst/>
          </a:prstGeom>
        </p:spPr>
        <p:txBody>
          <a:bodyPr vert="horz" lIns="0" tIns="0" rIns="0" bIns="0" rtlCol="0" anchor="b"/>
          <a:lstStyle>
            <a:lvl1pPr algn="l">
              <a:defRPr sz="1200"/>
            </a:lvl1pPr>
          </a:lstStyle>
          <a:p>
            <a:endParaRPr lang="haw-US"/>
          </a:p>
        </p:txBody>
      </p:sp>
      <p:sp>
        <p:nvSpPr>
          <p:cNvPr id="7" name="Slide Number Placeholder 6"/>
          <p:cNvSpPr>
            <a:spLocks noGrp="1"/>
          </p:cNvSpPr>
          <p:nvPr>
            <p:ph type="sldNum" sz="quarter" idx="5"/>
          </p:nvPr>
        </p:nvSpPr>
        <p:spPr>
          <a:xfrm>
            <a:off x="4023093" y="8917424"/>
            <a:ext cx="3077740" cy="471054"/>
          </a:xfrm>
          <a:prstGeom prst="rect">
            <a:avLst/>
          </a:prstGeom>
        </p:spPr>
        <p:txBody>
          <a:bodyPr vert="horz" lIns="0" tIns="0" rIns="0" bIns="0" rtlCol="0" anchor="b"/>
          <a:lstStyle>
            <a:lvl1pPr algn="r">
              <a:defRPr sz="1200"/>
            </a:lvl1pPr>
          </a:lstStyle>
          <a:p>
            <a:fld id="{58E6C369-5105-4F0D-A070-BEFF71BDE502}" type="slidenum">
              <a:rPr lang="haw-US" smtClean="0"/>
              <a:t>‹#›</a:t>
            </a:fld>
            <a:endParaRPr lang="haw-US"/>
          </a:p>
        </p:txBody>
      </p:sp>
    </p:spTree>
    <p:extLst>
      <p:ext uri="{BB962C8B-B14F-4D97-AF65-F5344CB8AC3E}">
        <p14:creationId xmlns:p14="http://schemas.microsoft.com/office/powerpoint/2010/main" val="6348438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90000"/>
      </a:lnSpc>
      <a:spcBef>
        <a:spcPts val="300"/>
      </a:spcBef>
      <a:spcAft>
        <a:spcPts val="600"/>
      </a:spcAft>
      <a:defRPr sz="1200" kern="1200">
        <a:solidFill>
          <a:schemeClr val="tx1"/>
        </a:solidFill>
        <a:latin typeface="+mn-lt"/>
        <a:ea typeface="+mn-ea"/>
        <a:cs typeface="+mn-cs"/>
      </a:defRPr>
    </a:lvl1pPr>
    <a:lvl2pPr marL="144000" indent="-144000" algn="l" defTabSz="914400" rtl="0" eaLnBrk="1" latinLnBrk="0" hangingPunct="1">
      <a:lnSpc>
        <a:spcPct val="90000"/>
      </a:lnSpc>
      <a:spcBef>
        <a:spcPts val="300"/>
      </a:spcBef>
      <a:spcAft>
        <a:spcPts val="600"/>
      </a:spcAft>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4pPr>
    <a:lvl5pPr marL="57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3/25/2026 approved by legal || Tina Karkera || 6074351</a:t>
            </a:r>
          </a:p>
          <a:p>
            <a:endParaRPr lang="en-US" dirty="0"/>
          </a:p>
        </p:txBody>
      </p:sp>
    </p:spTree>
    <p:extLst>
      <p:ext uri="{BB962C8B-B14F-4D97-AF65-F5344CB8AC3E}">
        <p14:creationId xmlns:p14="http://schemas.microsoft.com/office/powerpoint/2010/main" val="315963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3C3DE82-92F5-4D72-8EF2-56C43B8FD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31" name="Notes Placeholder 2">
            <a:extLst>
              <a:ext uri="{FF2B5EF4-FFF2-40B4-BE49-F238E27FC236}">
                <a16:creationId xmlns:a16="http://schemas.microsoft.com/office/drawing/2014/main" id="{B73EE1DF-C219-4C0F-B30D-AC104B7B95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3/25/2026 approved by legal || Tina Karkera || 6074351</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BBE8-5A00-BAB7-7D7F-70FA29D67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759FF-516D-F9B7-5579-B635D32BBD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27D527-5830-8B22-CD2A-45F313C764EF}"/>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3/25/2026 approved by legal || Tina Karkera || 6074351</a:t>
            </a:r>
          </a:p>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Photos from Chubb branding site </a:t>
            </a:r>
          </a:p>
          <a:p>
            <a:endParaRPr lang="en-US" altLang="en-US" dirty="0"/>
          </a:p>
          <a:p>
            <a:r>
              <a:rPr lang="en-US" altLang="en-US" dirty="0"/>
              <a:t>An important part of Excess Coverage is its attachment point, meaning what is the required underlying personal liability that must be maintained to ensure there is no gap in coverage</a:t>
            </a:r>
          </a:p>
          <a:p>
            <a:endParaRPr lang="en-US" altLang="en-US" dirty="0"/>
          </a:p>
          <a:p>
            <a:pPr eaLnBrk="1" hangingPunct="1">
              <a:spcBef>
                <a:spcPct val="0"/>
              </a:spcBef>
            </a:pPr>
            <a:r>
              <a:rPr lang="en-US" altLang="en-US" dirty="0"/>
              <a:t>Underlying insurance is a required amount of primary insurance that must be in place for the excess or umbrella liability policy to respond without a gap.</a:t>
            </a:r>
          </a:p>
          <a:p>
            <a:pPr eaLnBrk="1" hangingPunct="1">
              <a:spcBef>
                <a:spcPct val="0"/>
              </a:spcBef>
            </a:pPr>
            <a:endParaRPr lang="en-US" altLang="en-US" dirty="0"/>
          </a:p>
          <a:p>
            <a:pPr eaLnBrk="1" hangingPunct="1">
              <a:spcBef>
                <a:spcPct val="0"/>
              </a:spcBef>
            </a:pPr>
            <a:r>
              <a:rPr lang="en-US" altLang="en-US" dirty="0"/>
              <a:t>For example, an underlying requirement might be $100,000 of primary liability.  If this underlying amount is not maintained, the excess liability policy will not “drop down”.  It will only pay after $100,000.</a:t>
            </a:r>
          </a:p>
          <a:p>
            <a:pPr defTabSz="923270">
              <a:lnSpc>
                <a:spcPct val="100000"/>
              </a:lnSpc>
              <a:spcBef>
                <a:spcPts val="0"/>
              </a:spcBef>
              <a:spcAft>
                <a:spcPts val="0"/>
              </a:spcAft>
              <a:defRP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50556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Chubb liability Flyer</a:t>
            </a:r>
          </a:p>
          <a:p>
            <a:endParaRPr lang="en-US" dirty="0"/>
          </a:p>
        </p:txBody>
      </p:sp>
    </p:spTree>
    <p:extLst>
      <p:ext uri="{BB962C8B-B14F-4D97-AF65-F5344CB8AC3E}">
        <p14:creationId xmlns:p14="http://schemas.microsoft.com/office/powerpoint/2010/main" val="69647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Chubb Claims Flyer</a:t>
            </a:r>
          </a:p>
          <a:p>
            <a:endParaRPr lang="en-US" dirty="0"/>
          </a:p>
          <a:p>
            <a:endParaRPr lang="en-US" dirty="0"/>
          </a:p>
          <a:p>
            <a:r>
              <a:rPr lang="en-US" dirty="0"/>
              <a:t>Remember</a:t>
            </a:r>
            <a:r>
              <a:rPr lang="en-US" baseline="0" dirty="0"/>
              <a:t> that we are not just talking Chubb Insureds</a:t>
            </a:r>
          </a:p>
          <a:p>
            <a:endParaRPr lang="en-US" baseline="0" dirty="0"/>
          </a:p>
          <a:p>
            <a:r>
              <a:rPr lang="en-US" baseline="0" dirty="0"/>
              <a:t>Approx 40% of successful household have less than $5 million in umbrella liability coverage.</a:t>
            </a:r>
          </a:p>
          <a:p>
            <a:r>
              <a:rPr lang="en-US" baseline="0" dirty="0"/>
              <a:t>Approx 21% who have NO umbrella/excess at all.</a:t>
            </a:r>
          </a:p>
          <a:p>
            <a:endParaRPr lang="en-US" baseline="0" dirty="0"/>
          </a:p>
          <a:p>
            <a:r>
              <a:rPr lang="en-US" baseline="0" dirty="0"/>
              <a:t>Without the additional protection, families can be forced to sacrifice their homes, their savings and investments, and their future income stream to pay damages.</a:t>
            </a:r>
          </a:p>
        </p:txBody>
      </p:sp>
      <p:sp>
        <p:nvSpPr>
          <p:cNvPr id="4" name="Slide Number Placeholder 3"/>
          <p:cNvSpPr>
            <a:spLocks noGrp="1"/>
          </p:cNvSpPr>
          <p:nvPr>
            <p:ph type="sldNum" sz="quarter" idx="5"/>
          </p:nvPr>
        </p:nvSpPr>
        <p:spPr/>
        <p:txBody>
          <a:bodyPr/>
          <a:lstStyle/>
          <a:p>
            <a:fld id="{FEE68355-5DDB-40DB-A016-74F479408F1C}" type="slidenum">
              <a:rPr lang="en-US" smtClean="0"/>
              <a:t>16</a:t>
            </a:fld>
            <a:endParaRPr lang="en-US"/>
          </a:p>
        </p:txBody>
      </p:sp>
    </p:spTree>
    <p:extLst>
      <p:ext uri="{BB962C8B-B14F-4D97-AF65-F5344CB8AC3E}">
        <p14:creationId xmlns:p14="http://schemas.microsoft.com/office/powerpoint/2010/main" val="66019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Photo from Chubb branding site </a:t>
            </a:r>
          </a:p>
          <a:p>
            <a:endParaRPr lang="en-US" dirty="0"/>
          </a:p>
          <a:p>
            <a:r>
              <a:rPr lang="en-US" dirty="0"/>
              <a:t>Rates vary by state and are filed in each state.</a:t>
            </a:r>
          </a:p>
          <a:p>
            <a:endParaRPr lang="en-US" dirty="0"/>
          </a:p>
          <a:p>
            <a:r>
              <a:rPr lang="en-US" dirty="0"/>
              <a:t>Plain vanilla account – 2 homes,</a:t>
            </a:r>
            <a:r>
              <a:rPr lang="en-US" baseline="0" dirty="0"/>
              <a:t> 2 cars and a 34ft watercraft. </a:t>
            </a:r>
            <a:r>
              <a:rPr lang="en-US" dirty="0"/>
              <a:t>Generally not more then approx.</a:t>
            </a:r>
            <a:r>
              <a:rPr lang="en-US" baseline="0" dirty="0"/>
              <a:t> $500 per million – once over $10M increases slightly due to reinsurance but again around $600 per million.  Of course, this can be impacted by various factors.</a:t>
            </a:r>
          </a:p>
          <a:p>
            <a:endParaRPr lang="en-US" baseline="0" dirty="0"/>
          </a:p>
          <a:p>
            <a:r>
              <a:rPr lang="en-US" baseline="0" dirty="0"/>
              <a:t>Less then it cost the insured a $1M home.</a:t>
            </a:r>
          </a:p>
          <a:p>
            <a:endParaRPr lang="en-US" dirty="0"/>
          </a:p>
        </p:txBody>
      </p:sp>
      <p:sp>
        <p:nvSpPr>
          <p:cNvPr id="4" name="Slide Number Placeholder 3"/>
          <p:cNvSpPr>
            <a:spLocks noGrp="1"/>
          </p:cNvSpPr>
          <p:nvPr>
            <p:ph type="sldNum" sz="quarter" idx="5"/>
          </p:nvPr>
        </p:nvSpPr>
        <p:spPr/>
        <p:txBody>
          <a:bodyPr/>
          <a:lstStyle/>
          <a:p>
            <a:fld id="{FEE68355-5DDB-40DB-A016-74F479408F1C}" type="slidenum">
              <a:rPr lang="en-US" smtClean="0"/>
              <a:t>17</a:t>
            </a:fld>
            <a:endParaRPr lang="en-US"/>
          </a:p>
        </p:txBody>
      </p:sp>
    </p:spTree>
    <p:extLst>
      <p:ext uri="{BB962C8B-B14F-4D97-AF65-F5344CB8AC3E}">
        <p14:creationId xmlns:p14="http://schemas.microsoft.com/office/powerpoint/2010/main" val="315091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Chubb Claims Flyer</a:t>
            </a:r>
          </a:p>
        </p:txBody>
      </p:sp>
    </p:spTree>
    <p:extLst>
      <p:ext uri="{BB962C8B-B14F-4D97-AF65-F5344CB8AC3E}">
        <p14:creationId xmlns:p14="http://schemas.microsoft.com/office/powerpoint/2010/main" val="170808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Chubb Claims Flyer</a:t>
            </a:r>
          </a:p>
          <a:p>
            <a:endParaRPr lang="en-US" dirty="0"/>
          </a:p>
        </p:txBody>
      </p:sp>
    </p:spTree>
    <p:extLst>
      <p:ext uri="{BB962C8B-B14F-4D97-AF65-F5344CB8AC3E}">
        <p14:creationId xmlns:p14="http://schemas.microsoft.com/office/powerpoint/2010/main" val="4148054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Chubb Claims Flyer</a:t>
            </a:r>
          </a:p>
          <a:p>
            <a:endParaRPr lang="en-US" dirty="0"/>
          </a:p>
        </p:txBody>
      </p:sp>
    </p:spTree>
    <p:extLst>
      <p:ext uri="{BB962C8B-B14F-4D97-AF65-F5344CB8AC3E}">
        <p14:creationId xmlns:p14="http://schemas.microsoft.com/office/powerpoint/2010/main" val="371059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F6A6B-4272-10DA-1401-45F0A13B0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B6345-B5A0-1559-0440-3C2BD37C73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0D8FDA-F351-6A99-C5F2-3C2F89CF2065}"/>
              </a:ext>
            </a:extLst>
          </p:cNvPr>
          <p:cNvSpPr>
            <a:spLocks noGrp="1"/>
          </p:cNvSpPr>
          <p:nvPr>
            <p:ph type="body" idx="1"/>
          </p:nvPr>
        </p:nvSpPr>
        <p:spPr/>
        <p:txBody>
          <a:bodyPr/>
          <a:lstStyle/>
          <a:p>
            <a:pPr defTabSz="923270">
              <a:spcBef>
                <a:spcPts val="303"/>
              </a:spcBef>
              <a:spcAft>
                <a:spcPts val="606"/>
              </a:spcAft>
              <a:defRPr/>
            </a:pPr>
            <a:r>
              <a:rPr lang="en-US" sz="1100" dirty="0"/>
              <a:t>Added this disclosure per legal’s request -3/9/2026 approved by legal || Tina Karkera || 6012485</a:t>
            </a:r>
          </a:p>
          <a:p>
            <a:r>
              <a:rPr lang="en-US" sz="1100" dirty="0"/>
              <a:t> </a:t>
            </a:r>
          </a:p>
        </p:txBody>
      </p:sp>
    </p:spTree>
    <p:extLst>
      <p:ext uri="{BB962C8B-B14F-4D97-AF65-F5344CB8AC3E}">
        <p14:creationId xmlns:p14="http://schemas.microsoft.com/office/powerpoint/2010/main" val="85186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group find their own words….. </a:t>
            </a:r>
          </a:p>
          <a:p>
            <a:r>
              <a:rPr lang="en-US" dirty="0"/>
              <a:t>Use a couple of minutes to see how they explain etc.</a:t>
            </a:r>
          </a:p>
          <a:p>
            <a:endParaRPr lang="en-US" dirty="0"/>
          </a:p>
        </p:txBody>
      </p:sp>
      <p:sp>
        <p:nvSpPr>
          <p:cNvPr id="4" name="Slide Number Placeholder 3"/>
          <p:cNvSpPr>
            <a:spLocks noGrp="1"/>
          </p:cNvSpPr>
          <p:nvPr>
            <p:ph type="sldNum" sz="quarter" idx="5"/>
          </p:nvPr>
        </p:nvSpPr>
        <p:spPr/>
        <p:txBody>
          <a:bodyPr/>
          <a:lstStyle/>
          <a:p>
            <a:fld id="{FEE68355-5DDB-40DB-A016-74F479408F1C}" type="slidenum">
              <a:rPr lang="en-US" smtClean="0"/>
              <a:t>2</a:t>
            </a:fld>
            <a:endParaRPr lang="en-US"/>
          </a:p>
        </p:txBody>
      </p:sp>
    </p:spTree>
    <p:extLst>
      <p:ext uri="{BB962C8B-B14F-4D97-AF65-F5344CB8AC3E}">
        <p14:creationId xmlns:p14="http://schemas.microsoft.com/office/powerpoint/2010/main" val="296631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3225-5519-6B46-E5AE-ECC7B6DD4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974DC-9A59-D49E-FCAC-C51FD868535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783D7F-77B3-DBD2-1C89-9233CEE3F3F8}"/>
              </a:ext>
            </a:extLst>
          </p:cNvPr>
          <p:cNvSpPr>
            <a:spLocks noGrp="1"/>
          </p:cNvSpPr>
          <p:nvPr>
            <p:ph type="body" idx="1"/>
          </p:nvPr>
        </p:nvSpPr>
        <p:spPr/>
        <p:txBody>
          <a:bodyPr/>
          <a:lstStyle/>
          <a:p>
            <a:r>
              <a:rPr lang="en-US" altLang="en-US" dirty="0"/>
              <a:t>New Slide </a:t>
            </a:r>
          </a:p>
          <a:p>
            <a:endParaRPr lang="en-US" altLang="en-US" dirty="0"/>
          </a:p>
          <a:p>
            <a:r>
              <a:rPr lang="en-US" altLang="en-US" dirty="0"/>
              <a:t>An important part of Excess Coverage is its attachment point, meaning what is the required underlying personal liability that must be maintained to ensure there is no gap in coverage</a:t>
            </a:r>
          </a:p>
          <a:p>
            <a:endParaRPr lang="en-US" altLang="en-US" dirty="0"/>
          </a:p>
          <a:p>
            <a:pPr eaLnBrk="1" hangingPunct="1">
              <a:spcBef>
                <a:spcPct val="0"/>
              </a:spcBef>
            </a:pPr>
            <a:r>
              <a:rPr lang="en-US" altLang="en-US" dirty="0"/>
              <a:t>Underlying insurance is a required amount of primary insurance that must be in place for the excess or umbrella liability policy to respond without a gap.</a:t>
            </a:r>
          </a:p>
          <a:p>
            <a:pPr eaLnBrk="1" hangingPunct="1">
              <a:spcBef>
                <a:spcPct val="0"/>
              </a:spcBef>
            </a:pPr>
            <a:endParaRPr lang="en-US" altLang="en-US" dirty="0"/>
          </a:p>
          <a:p>
            <a:pPr eaLnBrk="1" hangingPunct="1">
              <a:spcBef>
                <a:spcPct val="0"/>
              </a:spcBef>
            </a:pPr>
            <a:r>
              <a:rPr lang="en-US" altLang="en-US" dirty="0"/>
              <a:t>For example, an underlying requirement might be $100,000 of primary liability.  If this underlying amount is not maintained, the excess liability policy will not “drop down”.  It will only pay after $100,000.</a:t>
            </a:r>
          </a:p>
          <a:p>
            <a:pPr defTabSz="923270">
              <a:lnSpc>
                <a:spcPct val="100000"/>
              </a:lnSpc>
              <a:spcBef>
                <a:spcPts val="0"/>
              </a:spcBef>
              <a:spcAft>
                <a:spcPts val="0"/>
              </a:spcAft>
              <a:defRP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379709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20AE-BD0A-8350-0594-D80EC34B7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DE952-E4A6-1B15-8EEE-1879231EFB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AD3BE0-5744-C487-87E1-D81623D3AC53}"/>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 typeface="Arial" panose="020B0604020202020204" pitchFamily="34" charset="0"/>
              <a:buNone/>
              <a:tabLst/>
              <a:defRPr/>
            </a:pPr>
            <a:r>
              <a:rPr lang="en-US" sz="1100" dirty="0"/>
              <a:t>3/25/2026 approved by legal || Tina Karkera || 6074351</a:t>
            </a:r>
          </a:p>
          <a:p>
            <a:pPr marL="0" marR="0" lvl="0" indent="0" algn="l" defTabSz="914400" rtl="0" eaLnBrk="1" fontAlgn="auto" latinLnBrk="0" hangingPunct="1">
              <a:lnSpc>
                <a:spcPct val="90000"/>
              </a:lnSpc>
              <a:spcBef>
                <a:spcPts val="300"/>
              </a:spcBef>
              <a:spcAft>
                <a:spcPts val="600"/>
              </a:spcAft>
              <a:buClrTx/>
              <a:buSzTx/>
              <a:buFont typeface="Arial" panose="020B0604020202020204" pitchFamily="34" charset="0"/>
              <a:buNone/>
              <a:tabLst/>
              <a:defRPr/>
            </a:pPr>
            <a:r>
              <a:rPr lang="en-US" sz="1100" dirty="0"/>
              <a:t>3/9/2026 approved by legal || Tina Karkera || 6012485</a:t>
            </a:r>
          </a:p>
          <a:p>
            <a:pPr marL="170318" indent="-170318">
              <a:buFont typeface="Arial" panose="020B0604020202020204" pitchFamily="34" charset="0"/>
              <a:buChar char="•"/>
            </a:pPr>
            <a:endParaRPr lang="en-US" sz="1100" dirty="0"/>
          </a:p>
        </p:txBody>
      </p:sp>
    </p:spTree>
    <p:extLst>
      <p:ext uri="{BB962C8B-B14F-4D97-AF65-F5344CB8AC3E}">
        <p14:creationId xmlns:p14="http://schemas.microsoft.com/office/powerpoint/2010/main" val="112771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0E8AD-A889-7D51-D34D-648FE02B3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DBD72-367C-A39C-9626-1D51FBACC4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2A7028-BA76-4D27-C387-434D756F3C78}"/>
              </a:ext>
            </a:extLst>
          </p:cNvPr>
          <p:cNvSpPr>
            <a:spLocks noGrp="1"/>
          </p:cNvSpPr>
          <p:nvPr>
            <p:ph type="body" idx="1"/>
          </p:nvPr>
        </p:nvSpPr>
        <p:spPr/>
        <p:txBody>
          <a:bodyPr/>
          <a:lstStyle/>
          <a:p>
            <a:pPr defTabSz="923270">
              <a:lnSpc>
                <a:spcPct val="100000"/>
              </a:lnSpc>
              <a:spcBef>
                <a:spcPts val="0"/>
              </a:spcBef>
              <a:spcAft>
                <a:spcPts val="0"/>
              </a:spcAft>
              <a:defRPr/>
            </a:pPr>
            <a:r>
              <a:rPr lang="en-US" dirty="0"/>
              <a:t>Information for Chubb Marketing Flyer  “Masterpiece Excess Liability” </a:t>
            </a:r>
          </a:p>
          <a:p>
            <a:pPr defTabSz="923270">
              <a:lnSpc>
                <a:spcPct val="100000"/>
              </a:lnSpc>
              <a:spcBef>
                <a:spcPts val="0"/>
              </a:spcBef>
              <a:spcAft>
                <a:spcPts val="0"/>
              </a:spcAft>
              <a:defRPr/>
            </a:pPr>
            <a:r>
              <a:rPr lang="en-US" dirty="0"/>
              <a:t>Photos from Chubb Branding site </a:t>
            </a:r>
          </a:p>
          <a:p>
            <a:endParaRPr lang="en-US" dirty="0"/>
          </a:p>
          <a:p>
            <a:endParaRPr lang="en-US" dirty="0"/>
          </a:p>
        </p:txBody>
      </p:sp>
    </p:spTree>
    <p:extLst>
      <p:ext uri="{BB962C8B-B14F-4D97-AF65-F5344CB8AC3E}">
        <p14:creationId xmlns:p14="http://schemas.microsoft.com/office/powerpoint/2010/main" val="41700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a:p>
            <a:r>
              <a:rPr lang="en-US" dirty="0"/>
              <a:t>Photo from Chubb branding site </a:t>
            </a:r>
          </a:p>
          <a:p>
            <a:endParaRPr lang="en-US" dirty="0"/>
          </a:p>
          <a:p>
            <a:r>
              <a:rPr lang="en-US" dirty="0"/>
              <a:t>Personal</a:t>
            </a:r>
            <a:r>
              <a:rPr lang="en-US" baseline="0" dirty="0"/>
              <a:t> Injury (which includes libel, slander and defamation)</a:t>
            </a:r>
          </a:p>
          <a:p>
            <a:r>
              <a:rPr lang="en-US" baseline="0" dirty="0"/>
              <a:t>Property Damage</a:t>
            </a:r>
          </a:p>
          <a:p>
            <a:endParaRPr lang="en-US" baseline="0" dirty="0"/>
          </a:p>
          <a:p>
            <a:r>
              <a:rPr lang="en-US" baseline="0" dirty="0"/>
              <a:t>Some of the HNW excess liability policies offer or cover the following</a:t>
            </a:r>
          </a:p>
          <a:p>
            <a:r>
              <a:rPr lang="en-US" baseline="0" dirty="0"/>
              <a:t>UM/UIM motorist coverage</a:t>
            </a:r>
          </a:p>
          <a:p>
            <a:r>
              <a:rPr lang="en-US" baseline="0" dirty="0"/>
              <a:t>EPLI </a:t>
            </a:r>
          </a:p>
          <a:p>
            <a:r>
              <a:rPr lang="en-US" baseline="0" dirty="0"/>
              <a:t>D&amp;O</a:t>
            </a:r>
          </a:p>
          <a:p>
            <a:r>
              <a:rPr lang="en-US" baseline="0" dirty="0"/>
              <a:t>Etc.</a:t>
            </a:r>
          </a:p>
        </p:txBody>
      </p:sp>
      <p:sp>
        <p:nvSpPr>
          <p:cNvPr id="4" name="Slide Number Placeholder 3"/>
          <p:cNvSpPr>
            <a:spLocks noGrp="1"/>
          </p:cNvSpPr>
          <p:nvPr>
            <p:ph type="sldNum" sz="quarter" idx="5"/>
          </p:nvPr>
        </p:nvSpPr>
        <p:spPr/>
        <p:txBody>
          <a:bodyPr/>
          <a:lstStyle/>
          <a:p>
            <a:fld id="{FEE68355-5DDB-40DB-A016-74F479408F1C}" type="slidenum">
              <a:rPr lang="en-US" smtClean="0"/>
              <a:t>6</a:t>
            </a:fld>
            <a:endParaRPr lang="en-US"/>
          </a:p>
        </p:txBody>
      </p:sp>
    </p:spTree>
    <p:extLst>
      <p:ext uri="{BB962C8B-B14F-4D97-AF65-F5344CB8AC3E}">
        <p14:creationId xmlns:p14="http://schemas.microsoft.com/office/powerpoint/2010/main" val="29151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a:t>
            </a:r>
          </a:p>
          <a:p>
            <a:r>
              <a:rPr lang="en-US" dirty="0"/>
              <a:t>IL Contract page W1</a:t>
            </a:r>
          </a:p>
        </p:txBody>
      </p:sp>
      <p:sp>
        <p:nvSpPr>
          <p:cNvPr id="4" name="Slide Number Placeholder 3"/>
          <p:cNvSpPr>
            <a:spLocks noGrp="1"/>
          </p:cNvSpPr>
          <p:nvPr>
            <p:ph type="sldNum" sz="quarter" idx="5"/>
          </p:nvPr>
        </p:nvSpPr>
        <p:spPr/>
        <p:txBody>
          <a:bodyPr/>
          <a:lstStyle/>
          <a:p>
            <a:fld id="{FEE68355-5DDB-40DB-A016-74F479408F1C}" type="slidenum">
              <a:rPr lang="en-US" smtClean="0"/>
              <a:t>7</a:t>
            </a:fld>
            <a:endParaRPr lang="en-US"/>
          </a:p>
        </p:txBody>
      </p:sp>
    </p:spTree>
    <p:extLst>
      <p:ext uri="{BB962C8B-B14F-4D97-AF65-F5344CB8AC3E}">
        <p14:creationId xmlns:p14="http://schemas.microsoft.com/office/powerpoint/2010/main" val="194864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are real claims scenarios your clients experience and many involve settlements for damages, medical costs, economic damage, physical and emotional injuries, pain and suffering.  We will be sharing 4 specific claims examples towards the end of the end of the presentation. </a:t>
            </a:r>
          </a:p>
          <a:p>
            <a:endParaRPr lang="en-US" dirty="0"/>
          </a:p>
        </p:txBody>
      </p:sp>
      <p:sp>
        <p:nvSpPr>
          <p:cNvPr id="4" name="Slide Number Placeholder 3"/>
          <p:cNvSpPr>
            <a:spLocks noGrp="1"/>
          </p:cNvSpPr>
          <p:nvPr>
            <p:ph type="sldNum" sz="quarter" idx="5"/>
          </p:nvPr>
        </p:nvSpPr>
        <p:spPr/>
        <p:txBody>
          <a:bodyPr/>
          <a:lstStyle/>
          <a:p>
            <a:fld id="{FEE68355-5DDB-40DB-A016-74F479408F1C}" type="slidenum">
              <a:rPr lang="en-US" smtClean="0"/>
              <a:t>8</a:t>
            </a:fld>
            <a:endParaRPr lang="en-US"/>
          </a:p>
        </p:txBody>
      </p:sp>
    </p:spTree>
    <p:extLst>
      <p:ext uri="{BB962C8B-B14F-4D97-AF65-F5344CB8AC3E}">
        <p14:creationId xmlns:p14="http://schemas.microsoft.com/office/powerpoint/2010/main" val="14089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E857-9D13-70B2-AFB0-4B1F0E234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2EADC-5998-0AD2-6494-C583517D89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28D7F8-442E-297C-5701-226F46941099}"/>
              </a:ext>
            </a:extLst>
          </p:cNvPr>
          <p:cNvSpPr>
            <a:spLocks noGrp="1"/>
          </p:cNvSpPr>
          <p:nvPr>
            <p:ph type="body" idx="1"/>
          </p:nvPr>
        </p:nvSpPr>
        <p:spPr/>
        <p:txBody>
          <a:bodyPr/>
          <a:lstStyle/>
          <a:p>
            <a:pPr marL="0" indent="0">
              <a:buFont typeface="Arial" panose="020B0604020202020204" pitchFamily="34" charset="0"/>
              <a:buNone/>
            </a:pPr>
            <a:r>
              <a:rPr lang="en-US" sz="1100" dirty="0"/>
              <a:t>New Slide</a:t>
            </a:r>
          </a:p>
          <a:p>
            <a:pPr marL="0" indent="0">
              <a:buFont typeface="Arial" panose="020B0604020202020204" pitchFamily="34" charset="0"/>
              <a:buNone/>
            </a:pPr>
            <a:r>
              <a:rPr lang="en-US" sz="1100" dirty="0"/>
              <a:t>Photo from 2025 Wealth Report </a:t>
            </a:r>
          </a:p>
          <a:p>
            <a:pPr marL="0" indent="0">
              <a:buFont typeface="Arial" panose="020B0604020202020204" pitchFamily="34" charset="0"/>
              <a:buNone/>
            </a:pPr>
            <a:endParaRPr lang="en-US" sz="1100" dirty="0"/>
          </a:p>
          <a:p>
            <a:pPr marL="171450" indent="-171450" eaLnBrk="1" hangingPunct="1">
              <a:spcBef>
                <a:spcPct val="0"/>
              </a:spcBef>
              <a:spcAft>
                <a:spcPts val="1200"/>
              </a:spcAft>
              <a:buClr>
                <a:srgbClr val="7ACB00"/>
              </a:buClr>
              <a:buFont typeface="Arial" panose="020B0604020202020204" pitchFamily="34" charset="0"/>
              <a:buChar char="•"/>
              <a:defRPr/>
            </a:pPr>
            <a:r>
              <a:rPr lang="en-US" altLang="en-US" sz="1100" dirty="0"/>
              <a:t>Accidents happen and lawsuits are becoming increasingly common in our society.  If a covered loss occurs and your clients are sued for an amount greater than their existing coverage, their assets such as their home, belongings, investments and future earnings could be at risk.</a:t>
            </a:r>
          </a:p>
          <a:p>
            <a:pPr marL="171450" indent="-171450" eaLnBrk="1" hangingPunct="1">
              <a:spcBef>
                <a:spcPct val="0"/>
              </a:spcBef>
              <a:buFont typeface="Arial" panose="020B0604020202020204" pitchFamily="34" charset="0"/>
              <a:buChar char="•"/>
              <a:defRPr/>
            </a:pPr>
            <a:r>
              <a:rPr lang="en-US" altLang="en-US" sz="1100" dirty="0"/>
              <a:t>We are all hearing more about escalating liability costs ( as recently reviewed in our market Trend presentation) Chubb is not immune to these trends. Our track record of seeing and adjusting large casualty claims means we can bring decades of expertise to these claims. </a:t>
            </a:r>
          </a:p>
          <a:p>
            <a:pPr marL="171450" indent="-171450" eaLnBrk="1" hangingPunct="1">
              <a:spcBef>
                <a:spcPct val="0"/>
              </a:spcBef>
              <a:buFont typeface="Arial" panose="020B0604020202020204" pitchFamily="34" charset="0"/>
              <a:buChar char="•"/>
              <a:defRPr/>
            </a:pPr>
            <a:endParaRPr lang="en-US" altLang="en-US" sz="1100" dirty="0"/>
          </a:p>
          <a:p>
            <a:pPr eaLnBrk="1" hangingPunct="1">
              <a:spcBef>
                <a:spcPct val="0"/>
              </a:spcBef>
              <a:buFont typeface="Arial" panose="020B0604020202020204" pitchFamily="34" charset="0"/>
              <a:buNone/>
              <a:defRPr/>
            </a:pPr>
            <a:r>
              <a:rPr lang="en-US" altLang="en-US" sz="1100" dirty="0"/>
              <a:t>In our Market trends presentation, we shared information on: </a:t>
            </a:r>
          </a:p>
          <a:p>
            <a:pPr>
              <a:spcBef>
                <a:spcPts val="600"/>
              </a:spcBef>
              <a:defRPr/>
            </a:pPr>
            <a:r>
              <a:rPr lang="en-IN" altLang="en-US" sz="1100" b="1" dirty="0">
                <a:solidFill>
                  <a:srgbClr val="150F96"/>
                </a:solidFill>
              </a:rPr>
              <a:t>Social inflation</a:t>
            </a:r>
            <a:r>
              <a:rPr lang="en-IN" altLang="en-US" sz="1100" baseline="30000" dirty="0">
                <a:solidFill>
                  <a:srgbClr val="150F96"/>
                </a:solidFill>
              </a:rPr>
              <a:t>1</a:t>
            </a:r>
            <a:r>
              <a:rPr lang="en-IN" altLang="en-US" sz="1100" b="1" dirty="0">
                <a:solidFill>
                  <a:srgbClr val="150F96"/>
                </a:solidFill>
              </a:rPr>
              <a:t> is a new term to describe: </a:t>
            </a:r>
            <a:r>
              <a:rPr lang="en-IN" altLang="en-US" sz="1100" dirty="0">
                <a:solidFill>
                  <a:schemeClr val="tx1">
                    <a:lumMod val="100000"/>
                  </a:schemeClr>
                </a:solidFill>
              </a:rPr>
              <a:t>Increasing litigation, Broader definitions of liability, Growing size of compensatory jury awards</a:t>
            </a:r>
          </a:p>
          <a:p>
            <a:pPr eaLnBrk="1" hangingPunct="1">
              <a:spcBef>
                <a:spcPts val="600"/>
              </a:spcBef>
              <a:buFont typeface="Arial" charset="0"/>
              <a:buNone/>
              <a:defRPr/>
            </a:pPr>
            <a:r>
              <a:rPr lang="en-IN" altLang="en-US" sz="1200" b="1" dirty="0">
                <a:solidFill>
                  <a:srgbClr val="150F96"/>
                </a:solidFill>
              </a:rPr>
              <a:t>Examples of large judgements</a:t>
            </a:r>
            <a:r>
              <a:rPr lang="en-IN" altLang="en-US" sz="1200" baseline="30000" dirty="0">
                <a:solidFill>
                  <a:srgbClr val="150F96"/>
                </a:solidFill>
              </a:rPr>
              <a:t>2</a:t>
            </a:r>
          </a:p>
          <a:p>
            <a:pPr marL="119063" indent="-119063" eaLnBrk="1" fontAlgn="auto" hangingPunct="1">
              <a:spcBef>
                <a:spcPts val="300"/>
              </a:spcBef>
              <a:spcAft>
                <a:spcPts val="0"/>
              </a:spcAft>
              <a:buClr>
                <a:srgbClr val="7ACB00"/>
              </a:buClr>
              <a:defRPr/>
            </a:pPr>
            <a:r>
              <a:rPr lang="en-IN" altLang="en-US" sz="1100" dirty="0">
                <a:solidFill>
                  <a:schemeClr val="tx1">
                    <a:lumMod val="100000"/>
                  </a:schemeClr>
                </a:solidFill>
              </a:rPr>
              <a:t>$8.7 M to a 17-year-old who crashed head first into the boards at a hockey arena while skating on ice that had a hole in it, rendering him a quadriplegic</a:t>
            </a:r>
          </a:p>
          <a:p>
            <a:pPr marL="119063" indent="-119063" eaLnBrk="1" fontAlgn="auto" hangingPunct="1">
              <a:spcBef>
                <a:spcPts val="300"/>
              </a:spcBef>
              <a:spcAft>
                <a:spcPts val="0"/>
              </a:spcAft>
              <a:buClr>
                <a:srgbClr val="7ACB00"/>
              </a:buClr>
              <a:defRPr/>
            </a:pPr>
            <a:r>
              <a:rPr lang="en-IN" altLang="en-US" sz="1100" dirty="0">
                <a:solidFill>
                  <a:schemeClr val="tx1">
                    <a:lumMod val="100000"/>
                  </a:schemeClr>
                </a:solidFill>
              </a:rPr>
              <a:t>$24M to two 21-year-old men who were injured in a car accident, one sustaining a catastrophic brain injury.</a:t>
            </a:r>
            <a:endParaRPr lang="en-US" altLang="en-US" sz="1100" dirty="0"/>
          </a:p>
          <a:p>
            <a:pPr eaLnBrk="1" hangingPunct="1">
              <a:spcBef>
                <a:spcPts val="600"/>
              </a:spcBef>
              <a:buFont typeface="Arial" charset="0"/>
              <a:buNone/>
              <a:defRPr/>
            </a:pPr>
            <a:r>
              <a:rPr lang="en-IN" altLang="en-US" sz="1200" b="1" dirty="0">
                <a:solidFill>
                  <a:srgbClr val="150F96"/>
                </a:solidFill>
              </a:rPr>
              <a:t>Growing Cost of Defence</a:t>
            </a:r>
            <a:r>
              <a:rPr lang="en-IN" altLang="en-US" sz="1200" baseline="30000" dirty="0">
                <a:solidFill>
                  <a:srgbClr val="150F96"/>
                </a:solidFill>
              </a:rPr>
              <a:t>2</a:t>
            </a:r>
          </a:p>
          <a:p>
            <a:pPr marL="119063" indent="-119063" eaLnBrk="1" fontAlgn="auto" hangingPunct="1">
              <a:spcBef>
                <a:spcPts val="300"/>
              </a:spcBef>
              <a:spcAft>
                <a:spcPts val="0"/>
              </a:spcAft>
              <a:buClr>
                <a:srgbClr val="7ACB00"/>
              </a:buClr>
              <a:defRPr/>
            </a:pPr>
            <a:r>
              <a:rPr lang="en-US" altLang="en-US" sz="1100" dirty="0">
                <a:solidFill>
                  <a:schemeClr val="tx1">
                    <a:lumMod val="100000"/>
                  </a:schemeClr>
                </a:solidFill>
              </a:rPr>
              <a:t>Panel counsel legal fees have risen at about 3% to 4% per year over the last decade. </a:t>
            </a:r>
            <a:r>
              <a:rPr lang="en-IN" altLang="en-US" sz="1100" dirty="0">
                <a:solidFill>
                  <a:schemeClr val="tx1">
                    <a:lumMod val="100000"/>
                  </a:schemeClr>
                </a:solidFill>
              </a:rPr>
              <a:t> </a:t>
            </a:r>
          </a:p>
          <a:p>
            <a:pPr marL="119063" indent="-119063" eaLnBrk="1" fontAlgn="auto" hangingPunct="1">
              <a:spcBef>
                <a:spcPts val="300"/>
              </a:spcBef>
              <a:spcAft>
                <a:spcPts val="0"/>
              </a:spcAft>
              <a:buClr>
                <a:srgbClr val="7ACB00"/>
              </a:buClr>
              <a:defRPr/>
            </a:pPr>
            <a:r>
              <a:rPr lang="en-US" altLang="en-US" sz="1100" dirty="0">
                <a:solidFill>
                  <a:schemeClr val="tx1">
                    <a:lumMod val="100000"/>
                  </a:schemeClr>
                </a:solidFill>
              </a:rPr>
              <a:t>Insurance defense firms preferred rates for property and casualty claims currently are on the rise.</a:t>
            </a:r>
          </a:p>
          <a:p>
            <a:pPr marL="119063" indent="-119063" eaLnBrk="1" fontAlgn="auto" hangingPunct="1">
              <a:spcBef>
                <a:spcPts val="300"/>
              </a:spcBef>
              <a:spcAft>
                <a:spcPts val="0"/>
              </a:spcAft>
              <a:buClr>
                <a:srgbClr val="7ACB00"/>
              </a:buClr>
              <a:defRPr/>
            </a:pPr>
            <a:r>
              <a:rPr lang="en-US" altLang="en-US" sz="1100" dirty="0">
                <a:solidFill>
                  <a:schemeClr val="tx1">
                    <a:lumMod val="100000"/>
                  </a:schemeClr>
                </a:solidFill>
              </a:rPr>
              <a:t>Contingency fees, legislative changes and the increasing complexity of litigation also have an impact on defense costs.</a:t>
            </a:r>
          </a:p>
          <a:p>
            <a:pPr marL="119063" indent="-119063" eaLnBrk="1" fontAlgn="auto" hangingPunct="1">
              <a:spcBef>
                <a:spcPts val="300"/>
              </a:spcBef>
              <a:spcAft>
                <a:spcPts val="0"/>
              </a:spcAft>
              <a:buClr>
                <a:srgbClr val="7ACB00"/>
              </a:buClr>
              <a:defRPr/>
            </a:pPr>
            <a:r>
              <a:rPr lang="en-US" altLang="en-US" sz="1100" dirty="0">
                <a:solidFill>
                  <a:schemeClr val="tx1">
                    <a:lumMod val="100000"/>
                  </a:schemeClr>
                </a:solidFill>
              </a:rPr>
              <a:t>Cost of a broken bone higher</a:t>
            </a:r>
          </a:p>
          <a:p>
            <a:pPr marL="119063" indent="-119063" eaLnBrk="1" fontAlgn="auto" hangingPunct="1">
              <a:spcBef>
                <a:spcPts val="300"/>
              </a:spcBef>
              <a:spcAft>
                <a:spcPts val="0"/>
              </a:spcAft>
              <a:buClr>
                <a:srgbClr val="7ACB00"/>
              </a:buClr>
              <a:defRPr/>
            </a:pPr>
            <a:r>
              <a:rPr lang="en-US" altLang="en-US" sz="1100" dirty="0">
                <a:solidFill>
                  <a:schemeClr val="tx1">
                    <a:lumMod val="100000"/>
                  </a:schemeClr>
                </a:solidFill>
              </a:rPr>
              <a:t>Number of experts called is higher</a:t>
            </a:r>
            <a:endParaRPr lang="en-IN" altLang="en-US" sz="1100" dirty="0">
              <a:solidFill>
                <a:schemeClr val="tx1">
                  <a:lumMod val="100000"/>
                </a:schemeClr>
              </a:solidFill>
            </a:endParaRPr>
          </a:p>
          <a:p>
            <a:endParaRPr lang="en-US" sz="1100" dirty="0"/>
          </a:p>
        </p:txBody>
      </p:sp>
    </p:spTree>
    <p:extLst>
      <p:ext uri="{BB962C8B-B14F-4D97-AF65-F5344CB8AC3E}">
        <p14:creationId xmlns:p14="http://schemas.microsoft.com/office/powerpoint/2010/main" val="362825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hemeOverride" Target="../theme/themeOverride10.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hemeOverride" Target="../theme/themeOverride55.xml"/><Relationship Id="rId5" Type="http://schemas.openxmlformats.org/officeDocument/2006/relationships/slideMaster" Target="../slideMasters/slideMaster3.xml"/><Relationship Id="rId4" Type="http://schemas.openxmlformats.org/officeDocument/2006/relationships/tags" Target="../tags/tag174.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5.svg"/><Relationship Id="rId2" Type="http://schemas.openxmlformats.org/officeDocument/2006/relationships/tags" Target="../tags/tag175.xml"/><Relationship Id="rId1" Type="http://schemas.openxmlformats.org/officeDocument/2006/relationships/themeOverride" Target="../theme/themeOverride56.xml"/><Relationship Id="rId6" Type="http://schemas.openxmlformats.org/officeDocument/2006/relationships/image" Target="../media/image1.png"/><Relationship Id="rId5" Type="http://schemas.openxmlformats.org/officeDocument/2006/relationships/slideMaster" Target="../slideMasters/slideMaster3.xml"/><Relationship Id="rId4" Type="http://schemas.openxmlformats.org/officeDocument/2006/relationships/tags" Target="../tags/tag177.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5.svg"/><Relationship Id="rId2" Type="http://schemas.openxmlformats.org/officeDocument/2006/relationships/tags" Target="../tags/tag178.xml"/><Relationship Id="rId1" Type="http://schemas.openxmlformats.org/officeDocument/2006/relationships/themeOverride" Target="../theme/themeOverride57.xml"/><Relationship Id="rId6" Type="http://schemas.openxmlformats.org/officeDocument/2006/relationships/image" Target="../media/image1.png"/><Relationship Id="rId5" Type="http://schemas.openxmlformats.org/officeDocument/2006/relationships/slideMaster" Target="../slideMasters/slideMaster3.xml"/><Relationship Id="rId4" Type="http://schemas.openxmlformats.org/officeDocument/2006/relationships/tags" Target="../tags/tag18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1.xml"/><Relationship Id="rId1" Type="http://schemas.openxmlformats.org/officeDocument/2006/relationships/themeOverride" Target="../theme/themeOverride58.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2.xml"/><Relationship Id="rId1" Type="http://schemas.openxmlformats.org/officeDocument/2006/relationships/themeOverride" Target="../theme/themeOverride59.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hemeOverride" Target="../theme/themeOverride60.xml"/><Relationship Id="rId5" Type="http://schemas.openxmlformats.org/officeDocument/2006/relationships/slideMaster" Target="../slideMasters/slideMaster3.xml"/><Relationship Id="rId4" Type="http://schemas.openxmlformats.org/officeDocument/2006/relationships/tags" Target="../tags/tag185.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hemeOverride" Target="../theme/themeOverride61.xml"/><Relationship Id="rId5" Type="http://schemas.openxmlformats.org/officeDocument/2006/relationships/slideMaster" Target="../slideMasters/slideMaster3.xml"/><Relationship Id="rId4" Type="http://schemas.openxmlformats.org/officeDocument/2006/relationships/tags" Target="../tags/tag18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hemeOverride" Target="../theme/themeOverride11.xml"/><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hemeOverride" Target="../theme/themeOverride62.xml"/><Relationship Id="rId5" Type="http://schemas.openxmlformats.org/officeDocument/2006/relationships/slideMaster" Target="../slideMasters/slideMaster3.xml"/><Relationship Id="rId4" Type="http://schemas.openxmlformats.org/officeDocument/2006/relationships/tags" Target="../tags/tag191.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hemeOverride" Target="../theme/themeOverride63.xml"/><Relationship Id="rId5" Type="http://schemas.openxmlformats.org/officeDocument/2006/relationships/slideMaster" Target="../slideMasters/slideMaster3.xml"/><Relationship Id="rId4" Type="http://schemas.openxmlformats.org/officeDocument/2006/relationships/tags" Target="../tags/tag194.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hemeOverride" Target="../theme/themeOverride64.xml"/><Relationship Id="rId5" Type="http://schemas.openxmlformats.org/officeDocument/2006/relationships/slideMaster" Target="../slideMasters/slideMaster3.xml"/><Relationship Id="rId4" Type="http://schemas.openxmlformats.org/officeDocument/2006/relationships/tags" Target="../tags/tag197.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hemeOverride" Target="../theme/themeOverride65.xml"/><Relationship Id="rId5" Type="http://schemas.openxmlformats.org/officeDocument/2006/relationships/slideMaster" Target="../slideMasters/slideMaster3.xml"/><Relationship Id="rId4" Type="http://schemas.openxmlformats.org/officeDocument/2006/relationships/tags" Target="../tags/tag200.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hemeOverride" Target="../theme/themeOverride66.xml"/><Relationship Id="rId5" Type="http://schemas.openxmlformats.org/officeDocument/2006/relationships/slideMaster" Target="../slideMasters/slideMaster3.xml"/><Relationship Id="rId4" Type="http://schemas.openxmlformats.org/officeDocument/2006/relationships/tags" Target="../tags/tag203.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hemeOverride" Target="../theme/themeOverride67.xml"/><Relationship Id="rId5" Type="http://schemas.openxmlformats.org/officeDocument/2006/relationships/slideMaster" Target="../slideMasters/slideMaster3.xml"/><Relationship Id="rId4" Type="http://schemas.openxmlformats.org/officeDocument/2006/relationships/tags" Target="../tags/tag206.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7.xml"/><Relationship Id="rId1" Type="http://schemas.openxmlformats.org/officeDocument/2006/relationships/themeOverride" Target="../theme/themeOverride68.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8.xml"/><Relationship Id="rId1" Type="http://schemas.openxmlformats.org/officeDocument/2006/relationships/themeOverride" Target="../theme/themeOverride69.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9.xml"/><Relationship Id="rId1" Type="http://schemas.openxmlformats.org/officeDocument/2006/relationships/themeOverride" Target="../theme/themeOverride70.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0.xml"/><Relationship Id="rId1" Type="http://schemas.openxmlformats.org/officeDocument/2006/relationships/themeOverride" Target="../theme/themeOverride7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hemeOverride" Target="../theme/themeOverride12.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1.xml"/><Relationship Id="rId1" Type="http://schemas.openxmlformats.org/officeDocument/2006/relationships/themeOverride" Target="../theme/themeOverride72.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2.xml"/><Relationship Id="rId1" Type="http://schemas.openxmlformats.org/officeDocument/2006/relationships/themeOverride" Target="../theme/themeOverride73.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3.xml"/><Relationship Id="rId1" Type="http://schemas.openxmlformats.org/officeDocument/2006/relationships/themeOverride" Target="../theme/themeOverride74.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4.xml"/><Relationship Id="rId1" Type="http://schemas.openxmlformats.org/officeDocument/2006/relationships/themeOverride" Target="../theme/themeOverride7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5.xml"/><Relationship Id="rId1" Type="http://schemas.openxmlformats.org/officeDocument/2006/relationships/themeOverride" Target="../theme/themeOverride76.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hemeOverride" Target="../theme/themeOverride77.xml"/><Relationship Id="rId6" Type="http://schemas.openxmlformats.org/officeDocument/2006/relationships/slideMaster" Target="../slideMasters/slideMaster3.xml"/><Relationship Id="rId5" Type="http://schemas.openxmlformats.org/officeDocument/2006/relationships/tags" Target="../tags/tag219.xml"/><Relationship Id="rId4" Type="http://schemas.openxmlformats.org/officeDocument/2006/relationships/tags" Target="../tags/tag218.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8.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hemeOverride" Target="../theme/themeOverride79.xml"/><Relationship Id="rId5" Type="http://schemas.openxmlformats.org/officeDocument/2006/relationships/slideMaster" Target="../slideMasters/slideMaster3.xml"/><Relationship Id="rId4" Type="http://schemas.openxmlformats.org/officeDocument/2006/relationships/tags" Target="../tags/tag22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hemeOverride" Target="../theme/themeOverride13.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hemeOverride" Target="../theme/themeOverride14.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2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30.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5.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3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23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6.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3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40.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24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1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242.xml"/><Relationship Id="rId5" Type="http://schemas.openxmlformats.org/officeDocument/2006/relationships/image" Target="../media/image27.emf"/><Relationship Id="rId4" Type="http://schemas.openxmlformats.org/officeDocument/2006/relationships/image" Target="../media/image26.emf"/></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3.xml"/><Relationship Id="rId1" Type="http://schemas.openxmlformats.org/officeDocument/2006/relationships/themeOverride" Target="../theme/themeOverride8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1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hemeOverride" Target="../theme/themeOverride1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4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hemeOverride" Target="../theme/themeOverride20.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4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4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48.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4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1.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hemeOverride" Target="../theme/themeOverride2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4.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59.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6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hemeOverride" Target="../theme/themeOverride2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6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6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hemeOverride" Target="../theme/themeOverride2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6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6.xml"/><Relationship Id="rId1" Type="http://schemas.openxmlformats.org/officeDocument/2006/relationships/tags" Target="../tags/tag26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hemeOverride" Target="../theme/themeOverride24.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6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6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68.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69.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0.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5.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2.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hemeOverride" Target="../theme/themeOverride26.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79.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8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8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82.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83.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Master" Target="../slideMasters/slideMaster7.xml"/><Relationship Id="rId1" Type="http://schemas.openxmlformats.org/officeDocument/2006/relationships/tags" Target="../tags/tag28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svg"/><Relationship Id="rId2" Type="http://schemas.openxmlformats.org/officeDocument/2006/relationships/tags" Target="../tags/tag59.xml"/><Relationship Id="rId1" Type="http://schemas.openxmlformats.org/officeDocument/2006/relationships/themeOverride" Target="../theme/themeOverride2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86.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8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svg"/><Relationship Id="rId2" Type="http://schemas.openxmlformats.org/officeDocument/2006/relationships/tags" Target="../tags/tag62.xml"/><Relationship Id="rId1" Type="http://schemas.openxmlformats.org/officeDocument/2006/relationships/themeOverride" Target="../theme/themeOverride28.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88.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89.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90.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91.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92.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93.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29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295.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29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29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298.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299.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1.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4.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5.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6.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30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09.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0.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3.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4.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5.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6.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9.xml"/><Relationship Id="rId1" Type="http://schemas.openxmlformats.org/officeDocument/2006/relationships/tags" Target="../tags/tag3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1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19.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0.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1.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2.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3.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4.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5.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9.xml"/><Relationship Id="rId1" Type="http://schemas.openxmlformats.org/officeDocument/2006/relationships/tags" Target="../tags/tag32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28.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29.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1.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3.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4.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5.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0.xml"/><Relationship Id="rId1" Type="http://schemas.openxmlformats.org/officeDocument/2006/relationships/tags" Target="../tags/tag3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3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38.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3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0.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1.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2.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3.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4.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0.xml"/><Relationship Id="rId1" Type="http://schemas.openxmlformats.org/officeDocument/2006/relationships/tags" Target="../tags/tag34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4.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5.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6.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7.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hemeOverride" Target="../theme/themeOverride29.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hemeOverride" Target="../theme/themeOverride30.xml"/><Relationship Id="rId5" Type="http://schemas.openxmlformats.org/officeDocument/2006/relationships/slideMaster" Target="../slideMasters/slideMaster3.xml"/><Relationship Id="rId4" Type="http://schemas.openxmlformats.org/officeDocument/2006/relationships/tags" Target="../tags/tag12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hemeOverride" Target="../theme/themeOverride31.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hemeOverride" Target="../theme/themeOverride3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hemeOverride" Target="../theme/themeOverride33.xml"/><Relationship Id="rId5" Type="http://schemas.openxmlformats.org/officeDocument/2006/relationships/slideMaster" Target="../slideMasters/slideMaster3.xml"/><Relationship Id="rId4" Type="http://schemas.openxmlformats.org/officeDocument/2006/relationships/tags" Target="../tags/tag12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hemeOverride" Target="../theme/themeOverride8.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hemeOverride" Target="../theme/themeOverride34.xml"/><Relationship Id="rId5" Type="http://schemas.openxmlformats.org/officeDocument/2006/relationships/slideMaster" Target="../slideMasters/slideMaster3.xml"/><Relationship Id="rId4" Type="http://schemas.openxmlformats.org/officeDocument/2006/relationships/tags" Target="../tags/tag131.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hemeOverride" Target="../theme/themeOverride35.xml"/><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hemeOverride" Target="../theme/themeOverride36.xml"/><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hemeOverride" Target="../theme/themeOverride37.xml"/><Relationship Id="rId5" Type="http://schemas.openxmlformats.org/officeDocument/2006/relationships/slideMaster" Target="../slideMasters/slideMaster3.xml"/><Relationship Id="rId4" Type="http://schemas.openxmlformats.org/officeDocument/2006/relationships/tags" Target="../tags/tag14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hemeOverride" Target="../theme/themeOverride38.xml"/><Relationship Id="rId5" Type="http://schemas.openxmlformats.org/officeDocument/2006/relationships/slideMaster" Target="../slideMasters/slideMaster3.xml"/><Relationship Id="rId4" Type="http://schemas.openxmlformats.org/officeDocument/2006/relationships/tags" Target="../tags/tag14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hemeOverride" Target="../theme/themeOverride39.xml"/><Relationship Id="rId5" Type="http://schemas.openxmlformats.org/officeDocument/2006/relationships/slideMaster" Target="../slideMasters/slideMaster3.xml"/><Relationship Id="rId4" Type="http://schemas.openxmlformats.org/officeDocument/2006/relationships/tags" Target="../tags/tag14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hemeOverride" Target="../theme/themeOverride40.xml"/><Relationship Id="rId5" Type="http://schemas.openxmlformats.org/officeDocument/2006/relationships/slideMaster" Target="../slideMasters/slideMaster3.xml"/><Relationship Id="rId4" Type="http://schemas.openxmlformats.org/officeDocument/2006/relationships/tags" Target="../tags/tag149.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hemeOverride" Target="../theme/themeOverride41.xml"/><Relationship Id="rId5" Type="http://schemas.openxmlformats.org/officeDocument/2006/relationships/slideMaster" Target="../slideMasters/slideMaster3.xml"/><Relationship Id="rId4" Type="http://schemas.openxmlformats.org/officeDocument/2006/relationships/tags" Target="../tags/tag15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hemeOverride" Target="../theme/themeOverride42.xml"/><Relationship Id="rId5" Type="http://schemas.openxmlformats.org/officeDocument/2006/relationships/slideMaster" Target="../slideMasters/slideMaster3.xml"/><Relationship Id="rId4" Type="http://schemas.openxmlformats.org/officeDocument/2006/relationships/tags" Target="../tags/tag155.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hemeOverride" Target="../theme/themeOverride43.xml"/><Relationship Id="rId5" Type="http://schemas.openxmlformats.org/officeDocument/2006/relationships/slideMaster" Target="../slideMasters/slideMaster3.xml"/><Relationship Id="rId4" Type="http://schemas.openxmlformats.org/officeDocument/2006/relationships/tags" Target="../tags/tag15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hemeOverride" Target="../theme/themeOverride9.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9.xml"/><Relationship Id="rId1" Type="http://schemas.openxmlformats.org/officeDocument/2006/relationships/themeOverride" Target="../theme/themeOverride4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0.xml"/><Relationship Id="rId1" Type="http://schemas.openxmlformats.org/officeDocument/2006/relationships/themeOverride" Target="../theme/themeOverride45.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1.xml"/><Relationship Id="rId1" Type="http://schemas.openxmlformats.org/officeDocument/2006/relationships/themeOverride" Target="../theme/themeOverride46.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2.xml"/><Relationship Id="rId1" Type="http://schemas.openxmlformats.org/officeDocument/2006/relationships/themeOverride" Target="../theme/themeOverride47.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3.xml"/><Relationship Id="rId1" Type="http://schemas.openxmlformats.org/officeDocument/2006/relationships/themeOverride" Target="../theme/themeOverride48.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4.xml"/><Relationship Id="rId1" Type="http://schemas.openxmlformats.org/officeDocument/2006/relationships/themeOverride" Target="../theme/themeOverride49.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5.xml"/><Relationship Id="rId1" Type="http://schemas.openxmlformats.org/officeDocument/2006/relationships/themeOverride" Target="../theme/themeOverride50.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themeOverride" Target="../theme/themeOverride51.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7.xml"/><Relationship Id="rId1" Type="http://schemas.openxmlformats.org/officeDocument/2006/relationships/themeOverride" Target="../theme/themeOverride5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hemeOverride" Target="../theme/themeOverride53.xml"/><Relationship Id="rId6" Type="http://schemas.openxmlformats.org/officeDocument/2006/relationships/slideMaster" Target="../slideMasters/slideMaster3.xml"/><Relationship Id="rId5" Type="http://schemas.openxmlformats.org/officeDocument/2006/relationships/tags" Target="../tags/tag171.xml"/><Relationship Id="rId4" Type="http://schemas.openxmlformats.org/officeDocument/2006/relationships/tags" Target="../tags/tag17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4"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7" name="Group 10">
            <a:extLst>
              <a:ext uri="{FF2B5EF4-FFF2-40B4-BE49-F238E27FC236}">
                <a16:creationId xmlns:a16="http://schemas.microsoft.com/office/drawing/2014/main" id="{BB17D992-F27C-4155-B00B-A4BC73096CE0}"/>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8" name="Freeform 5">
              <a:extLst>
                <a:ext uri="{FF2B5EF4-FFF2-40B4-BE49-F238E27FC236}">
                  <a16:creationId xmlns:a16="http://schemas.microsoft.com/office/drawing/2014/main" id="{B3F07679-AB34-403E-AEA7-CAAFB68E3B0D}"/>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39A82D7B-A192-429C-ACD1-4D38FC49B0B7}"/>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6308961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B133C97D-FE54-409A-9BE8-B2507ECD414E}" type="slidenum">
              <a:rPr lang="en-US" smtClean="0"/>
              <a:pPr/>
              <a:t>‹#›</a:t>
            </a:fld>
            <a:endParaRPr lang="en-US" dirty="0"/>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754092447"/>
      </p:ext>
    </p:extLst>
  </p:cSld>
  <p:clrMapOvr>
    <a:masterClrMapping/>
  </p:clrMapOvr>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08BCA03E-30D6-489A-B1C6-83E553A35C5C}"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634854"/>
      </p:ext>
    </p:extLst>
  </p:cSld>
  <p:clrMapOvr>
    <a:masterClrMapping/>
  </p:clrMapOvr>
  <p:hf sldNum="0" hdr="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039514BD-3541-4B66-8D0F-472670EEC921}" type="slidenum">
              <a:rPr lang="en-US" smtClean="0"/>
              <a:pPr/>
              <a:t>‹#›</a:t>
            </a:fld>
            <a:r>
              <a:rPr lang="en-US" dirty="0"/>
              <a:t>/109</a:t>
            </a:r>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2363128"/>
      </p:ext>
    </p:extLst>
  </p:cSld>
  <p:clrMapOvr>
    <a:masterClrMapping/>
  </p:clrMapOvr>
  <p:hf sldNum="0" hdr="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Closing Slide" preserve="1" userDrawn="1">
  <p:cSld name="Closing Slide">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7" name="Group 10">
            <a:extLst>
              <a:ext uri="{FF2B5EF4-FFF2-40B4-BE49-F238E27FC236}">
                <a16:creationId xmlns:a16="http://schemas.microsoft.com/office/drawing/2014/main" id="{724F80B4-F3A6-4C1B-B034-EEFD2F679A30}"/>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870026026"/>
      </p:ext>
    </p:extLst>
  </p:cSld>
  <p:clrMapOvr>
    <a:masterClrMapping/>
  </p:clrMapOvr>
  <p:hf sldNum="0" hdr="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Closing Slide_Disclaimer" preserve="1" userDrawn="1">
  <p:cSld name="Closing Slide_Disclaimer">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cxnSp>
        <p:nvCxnSpPr>
          <p:cNvPr id="14" name="Straight Connector 21">
            <a:extLst>
              <a:ext uri="{FF2B5EF4-FFF2-40B4-BE49-F238E27FC236}">
                <a16:creationId xmlns:a16="http://schemas.microsoft.com/office/drawing/2014/main" id="{707DB268-17A7-4AA0-9C75-44BCBADA99AA}"/>
              </a:ext>
            </a:extLst>
          </p:cNvPr>
          <p:cNvCxnSpPr>
            <a:cxnSpLocks/>
          </p:cNvCxnSpPr>
          <p:nvPr userDrawn="1"/>
        </p:nvCxnSpPr>
        <p:spPr bwMode="gray">
          <a:xfrm>
            <a:off x="474101" y="4649261"/>
            <a:ext cx="11134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lassification" hidden="1">
            <a:extLst>
              <a:ext uri="{FF2B5EF4-FFF2-40B4-BE49-F238E27FC236}">
                <a16:creationId xmlns:a16="http://schemas.microsoft.com/office/drawing/2014/main" id="{6EBE45A2-7A68-4BEC-8E46-033EA77875B2}"/>
              </a:ext>
            </a:extLst>
          </p:cNvPr>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5" name="Status" hidden="1">
            <a:extLst>
              <a:ext uri="{FF2B5EF4-FFF2-40B4-BE49-F238E27FC236}">
                <a16:creationId xmlns:a16="http://schemas.microsoft.com/office/drawing/2014/main" id="{CBB60D12-93B6-43BD-A220-8FB0278B846F}"/>
              </a:ext>
            </a:extLst>
          </p:cNvPr>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9" name="Group 10">
            <a:extLst>
              <a:ext uri="{FF2B5EF4-FFF2-40B4-BE49-F238E27FC236}">
                <a16:creationId xmlns:a16="http://schemas.microsoft.com/office/drawing/2014/main" id="{A2A83873-E008-441A-917E-14AC97FBE25C}"/>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397623716"/>
      </p:ext>
    </p:extLst>
  </p:cSld>
  <p:clrMapOvr>
    <a:masterClrMapping/>
  </p:clrMapOvr>
  <p:hf sldNum="0" hdr="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E46B892-E097-4F2A-8D2F-9067DD456724}"/>
              </a:ext>
            </a:extLst>
          </p:cNvPr>
          <p:cNvSpPr>
            <a:spLocks noGrp="1"/>
          </p:cNvSpPr>
          <p:nvPr>
            <p:ph type="sldNum" sz="quarter" idx="10"/>
          </p:nvPr>
        </p:nvSpPr>
        <p:spPr/>
        <p:txBody>
          <a:bodyPr/>
          <a:lstStyle>
            <a:lvl1pPr>
              <a:defRPr/>
            </a:lvl1pPr>
          </a:lstStyle>
          <a:p>
            <a:pPr>
              <a:defRPr/>
            </a:pPr>
            <a:fld id="{AAD18E4E-C107-475B-B24D-DE37030F2DCF}" type="slidenum">
              <a:rPr lang="en-US" altLang="en-US" smtClean="0"/>
              <a:pPr>
                <a:defRPr/>
              </a:pPr>
              <a:t>‹#›</a:t>
            </a:fld>
            <a:r>
              <a:rPr lang="en-US" altLang="en-US" dirty="0"/>
              <a:t>/109</a:t>
            </a:r>
          </a:p>
        </p:txBody>
      </p:sp>
    </p:spTree>
    <p:extLst>
      <p:ext uri="{BB962C8B-B14F-4D97-AF65-F5344CB8AC3E}">
        <p14:creationId xmlns:p14="http://schemas.microsoft.com/office/powerpoint/2010/main" val="3937102596"/>
      </p:ext>
    </p:extLst>
  </p:cSld>
  <p:clrMapOvr>
    <a:masterClrMapping/>
  </p:clrMapOvr>
  <p:hf sldNum="0" hdr="0"/>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B7B28ED-FD1F-44EE-AB0E-238EC090AFC0}"/>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574FDD81-95A7-4633-BFAE-252FD8BE36C6}"/>
              </a:ext>
            </a:extLst>
          </p:cNvPr>
          <p:cNvSpPr>
            <a:spLocks noGrp="1"/>
          </p:cNvSpPr>
          <p:nvPr>
            <p:ph type="sldNum" sz="quarter" idx="11"/>
          </p:nvPr>
        </p:nvSpPr>
        <p:spPr/>
        <p:txBody>
          <a:bodyPr/>
          <a:lstStyle>
            <a:lvl1pPr>
              <a:defRPr/>
            </a:lvl1pPr>
          </a:lstStyle>
          <a:p>
            <a:fld id="{1B59347D-A7F5-472D-8121-7D07DD5AB23E}" type="slidenum">
              <a:rPr lang="en-GB" altLang="en-US" smtClean="0"/>
              <a:pPr/>
              <a:t>‹#›</a:t>
            </a:fld>
            <a:r>
              <a:rPr lang="en-GB" altLang="en-US" dirty="0"/>
              <a:t>/109</a:t>
            </a:r>
          </a:p>
        </p:txBody>
      </p:sp>
      <p:sp>
        <p:nvSpPr>
          <p:cNvPr id="4" name="Date Placeholder 3">
            <a:extLst>
              <a:ext uri="{FF2B5EF4-FFF2-40B4-BE49-F238E27FC236}">
                <a16:creationId xmlns:a16="http://schemas.microsoft.com/office/drawing/2014/main" id="{E82989BC-338D-456D-A9CC-773F29B8784F}"/>
              </a:ext>
            </a:extLst>
          </p:cNvPr>
          <p:cNvSpPr>
            <a:spLocks noGrp="1"/>
          </p:cNvSpPr>
          <p:nvPr>
            <p:ph type="dt" sz="half" idx="12"/>
          </p:nvPr>
        </p:nvSpPr>
        <p:spPr>
          <a:ln/>
        </p:spPr>
        <p:txBody>
          <a:bodyPr/>
          <a:lstStyle>
            <a:lvl1pPr>
              <a:defRPr/>
            </a:lvl1pPr>
          </a:lstStyle>
          <a:p>
            <a:pPr>
              <a:defRPr/>
            </a:pPr>
            <a:r>
              <a:rPr lang="en-US" dirty="0"/>
              <a:t>Month XX, 2016</a:t>
            </a:r>
            <a:endParaRPr lang="en-GB" dirty="0"/>
          </a:p>
        </p:txBody>
      </p:sp>
    </p:spTree>
    <p:extLst>
      <p:ext uri="{BB962C8B-B14F-4D97-AF65-F5344CB8AC3E}">
        <p14:creationId xmlns:p14="http://schemas.microsoft.com/office/powerpoint/2010/main" val="2685701870"/>
      </p:ext>
    </p:extLst>
  </p:cSld>
  <p:clrMapOvr>
    <a:masterClrMapping/>
  </p:clrMapOvr>
  <p:hf sldNum="0" hdr="0"/>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D1D0BBD-EF7A-4BA7-9751-B9319E5FA21C}"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40859082"/>
      </p:ext>
    </p:extLst>
  </p:cSld>
  <p:clrMapOvr>
    <a:masterClrMapping/>
  </p:clrMapOvr>
  <p:hf sldNum="0" hdr="0"/>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1_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1CFBAA6D-7AAB-452F-B64C-7CEB620C0284}" type="slidenum">
              <a:rPr lang="en-US" smtClean="0"/>
              <a:pPr/>
              <a:t>‹#›</a:t>
            </a:fld>
            <a:r>
              <a:rPr lang="en-US" dirty="0"/>
              <a:t>/109</a:t>
            </a:r>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654192977"/>
      </p:ext>
    </p:extLst>
  </p:cSld>
  <p:clrMapOvr>
    <a:masterClrMapping/>
  </p:clrMapOvr>
  <p:hf sldNum="0"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1_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A5F3A36-244A-490F-8C46-5CCB4AD3B0E7}" type="slidenum">
              <a:rPr lang="en-US" smtClean="0"/>
              <a:pPr/>
              <a:t>‹#›</a:t>
            </a:fld>
            <a:r>
              <a:rPr lang="en-US" dirty="0"/>
              <a:t>/109</a:t>
            </a:r>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74870843"/>
      </p:ext>
    </p:extLst>
  </p:cSld>
  <p:clrMapOvr>
    <a:masterClrMapping/>
  </p:clrMapOvr>
  <p:hf sldNum="0"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1_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082BF19-E218-4D11-B850-B496F4D642A9}" type="slidenum">
              <a:rPr lang="en-US" smtClean="0"/>
              <a:pPr/>
              <a:t>‹#›</a:t>
            </a:fld>
            <a:r>
              <a:rPr lang="en-US" dirty="0"/>
              <a:t>/109</a:t>
            </a:r>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76467815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076C9D3E-E9EE-4431-88FD-3B89FDBF5064}" type="slidenum">
              <a:rPr lang="en-US" smtClean="0"/>
              <a:pPr/>
              <a:t>‹#›</a:t>
            </a:fld>
            <a:endParaRPr lang="en-US" dirty="0"/>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January 22, 2024</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75136385"/>
      </p:ext>
    </p:extLst>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1_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712BC2CD-237B-441D-B2CE-926282594EE1}" type="slidenum">
              <a:rPr lang="en-US" smtClean="0"/>
              <a:pPr/>
              <a:t>‹#›</a:t>
            </a:fld>
            <a:r>
              <a:rPr lang="en-US" dirty="0"/>
              <a:t>/109</a:t>
            </a:r>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1076797218"/>
      </p:ext>
    </p:extLst>
  </p:cSld>
  <p:clrMapOvr>
    <a:masterClrMapping/>
  </p:clrMapOvr>
  <p:hf sldNum="0"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1_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1462EC63-A6E3-4CEB-B065-4E902E3650EA}" type="slidenum">
              <a:rPr lang="en-US" smtClean="0"/>
              <a:pPr/>
              <a:t>‹#›</a:t>
            </a:fld>
            <a:r>
              <a:rPr lang="en-US" dirty="0"/>
              <a:t>/109</a:t>
            </a:r>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14940685"/>
      </p:ext>
    </p:extLst>
  </p:cSld>
  <p:clrMapOvr>
    <a:masterClrMapping/>
  </p:clrMapOvr>
  <p:hf sldNum="0"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1_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47F3B8C1-EFEB-4D27-A64C-F69E07152E7E}"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2022 | Confidential &amp; Proprietary Information of Chubb- Not for Distribution</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06378908"/>
      </p:ext>
    </p:extLst>
  </p:cSld>
  <p:clrMapOvr>
    <a:masterClrMapping/>
  </p:clrMapOvr>
  <p:hf sldNum="0"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1_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6BA46212-CA82-4D14-A7E4-52D5077D8ACD}"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02122503"/>
      </p:ext>
    </p:extLst>
  </p:cSld>
  <p:clrMapOvr>
    <a:masterClrMapping/>
  </p:clrMapOvr>
  <p:hf sldNum="0" hdr="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1_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C7F148B6-1F16-47C8-9F1F-CA83E00CFCEF}"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88076061"/>
      </p:ext>
    </p:extLst>
  </p:cSld>
  <p:clrMapOvr>
    <a:masterClrMapping/>
  </p:clrMapOvr>
  <p:hf sldNum="0" hdr="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1_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0E3D7367-1B97-46A6-9FF0-A2539901479F}"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64560583"/>
      </p:ext>
    </p:extLst>
  </p:cSld>
  <p:clrMapOvr>
    <a:masterClrMapping/>
  </p:clrMapOvr>
  <p:hf sldNum="0"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D203A8C-BFA3-4499-8F8D-9AC4B4720106}"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628051907"/>
      </p:ext>
    </p:extLst>
  </p:cSld>
  <p:clrMapOvr>
    <a:masterClrMapping/>
  </p:clrMapOvr>
  <p:hf sldNum="0"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1_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D8845837-FBE8-49D3-8020-AFB141244C2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046576308"/>
      </p:ext>
    </p:extLst>
  </p:cSld>
  <p:clrMapOvr>
    <a:masterClrMapping/>
  </p:clrMapOvr>
  <p:hf sldNum="0"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hree Content" preserve="1" userDrawn="1">
  <p:cSld name="1_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EA1E4A0-2756-4328-AC9B-A07E2C9BBCD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540959655"/>
      </p:ext>
    </p:extLst>
  </p:cSld>
  <p:clrMapOvr>
    <a:masterClrMapping/>
  </p:clrMapOvr>
  <p:hf sldNum="0"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1_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50E05378-BED8-4771-B84D-DBB4DDE7C2E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099160168"/>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14C9E471-1A35-4795-867F-D572E60955DD}" type="slidenum">
              <a:rPr lang="en-US" smtClean="0"/>
              <a:pPr/>
              <a:t>‹#›</a:t>
            </a:fld>
            <a:endParaRPr lang="en-US" dirty="0"/>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79205946"/>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1_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D95E3CB-8DA0-4D9C-8C74-9729066F41F2}"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737853006"/>
      </p:ext>
    </p:extLst>
  </p:cSld>
  <p:clrMapOvr>
    <a:masterClrMapping/>
  </p:clrMapOvr>
  <p:hf sldNum="0"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1_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9A7ACA1E-CC62-4655-A6A7-2CB04204966E}"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537442953"/>
      </p:ext>
    </p:extLst>
  </p:cSld>
  <p:clrMapOvr>
    <a:masterClrMapping/>
  </p:clrMapOvr>
  <p:hf sldNum="0" hdr="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Right two Content" preserve="1" userDrawn="1">
  <p:cSld name="1_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D84A208-8C78-4925-8182-F934750C653E}"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316637694"/>
      </p:ext>
    </p:extLst>
  </p:cSld>
  <p:clrMapOvr>
    <a:masterClrMapping/>
  </p:clrMapOvr>
  <p:hf sldNum="0" hdr="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1_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8BB1A54-77E2-4A95-807D-51774ADF672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184130964"/>
      </p:ext>
    </p:extLst>
  </p:cSld>
  <p:clrMapOvr>
    <a:masterClrMapping/>
  </p:clrMapOvr>
  <p:hf sldNum="0" hdr="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2801A994-F22B-47D3-B1A4-86F803997957}" type="slidenum">
              <a:rPr lang="en-US" smtClean="0"/>
              <a:pPr/>
              <a:t>‹#›</a:t>
            </a:fld>
            <a:r>
              <a:rPr lang="en-US" dirty="0"/>
              <a:t>/109</a:t>
            </a:r>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94826589"/>
      </p:ext>
    </p:extLst>
  </p:cSld>
  <p:clrMapOvr>
    <a:masterClrMapping/>
  </p:clrMapOvr>
  <p:hf sldNum="0"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Empty" preserve="1" userDrawn="1">
  <p:cSld name="1_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52AF10BC-AFA7-449F-A963-298D22925B4B}" type="slidenum">
              <a:rPr lang="en-US" smtClean="0"/>
              <a:pPr/>
              <a:t>‹#›</a:t>
            </a:fld>
            <a:r>
              <a:rPr lang="en-US" dirty="0"/>
              <a:t>/109</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3978179767"/>
      </p:ext>
    </p:extLst>
  </p:cSld>
  <p:clrMapOvr>
    <a:masterClrMapping/>
  </p:clrMapOvr>
  <p:hf sldNum="0" hdr="0"/>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1CFA882E-BCD2-4575-AD97-12F7EC8ABEB9}"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881023"/>
      </p:ext>
    </p:extLst>
  </p:cSld>
  <p:clrMapOvr>
    <a:masterClrMapping/>
  </p:clrMapOvr>
  <p:hf sldNum="0"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1_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A62D261B-A05B-44D0-8C61-1C17674DDA7F}" type="slidenum">
              <a:rPr lang="en-US" smtClean="0"/>
              <a:pPr/>
              <a:t>‹#›</a:t>
            </a:fld>
            <a:r>
              <a:rPr lang="en-US" dirty="0"/>
              <a:t>/109</a:t>
            </a:r>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50376835"/>
      </p:ext>
    </p:extLst>
  </p:cSld>
  <p:clrMapOvr>
    <a:masterClrMapping/>
  </p:clrMapOvr>
  <p:hf sldNum="0" hdr="0"/>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E46B892-E097-4F2A-8D2F-9067DD456724}"/>
              </a:ext>
            </a:extLst>
          </p:cNvPr>
          <p:cNvSpPr>
            <a:spLocks noGrp="1"/>
          </p:cNvSpPr>
          <p:nvPr>
            <p:ph type="sldNum" sz="quarter" idx="10"/>
          </p:nvPr>
        </p:nvSpPr>
        <p:spPr/>
        <p:txBody>
          <a:bodyPr/>
          <a:lstStyle>
            <a:lvl1pPr>
              <a:defRPr/>
            </a:lvl1pPr>
          </a:lstStyle>
          <a:p>
            <a:pPr>
              <a:defRPr/>
            </a:pPr>
            <a:fld id="{762D0797-1490-48D3-8AEA-39DFE9D8E344}" type="slidenum">
              <a:rPr lang="en-US" altLang="en-US" smtClean="0"/>
              <a:pPr>
                <a:defRPr/>
              </a:pPr>
              <a:t>‹#›</a:t>
            </a:fld>
            <a:r>
              <a:rPr lang="en-US" altLang="en-US" dirty="0"/>
              <a:t>/109</a:t>
            </a:r>
          </a:p>
        </p:txBody>
      </p:sp>
    </p:spTree>
    <p:extLst>
      <p:ext uri="{BB962C8B-B14F-4D97-AF65-F5344CB8AC3E}">
        <p14:creationId xmlns:p14="http://schemas.microsoft.com/office/powerpoint/2010/main" val="71385391"/>
      </p:ext>
    </p:extLst>
  </p:cSld>
  <p:clrMapOvr>
    <a:masterClrMapping/>
  </p:clrMapOvr>
  <p:hf sldNum="0" hdr="0"/>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A77FD34A-FD73-428A-A185-66DDD70D3285}"/>
              </a:ext>
            </a:extLst>
          </p:cNvPr>
          <p:cNvSpPr>
            <a:spLocks noGrp="1"/>
          </p:cNvSpPr>
          <p:nvPr>
            <p:ph type="sldNum" sz="quarter" idx="10"/>
          </p:nvPr>
        </p:nvSpPr>
        <p:spPr/>
        <p:txBody>
          <a:bodyPr/>
          <a:lstStyle>
            <a:lvl1pPr>
              <a:defRPr/>
            </a:lvl1pPr>
          </a:lstStyle>
          <a:p>
            <a:pPr>
              <a:defRPr/>
            </a:pPr>
            <a:fld id="{62834298-5759-4085-B282-A89DEA40A5C8}" type="slidenum">
              <a:rPr lang="en-US" altLang="en-US" smtClean="0"/>
              <a:pPr>
                <a:defRPr/>
              </a:pPr>
              <a:t>‹#›</a:t>
            </a:fld>
            <a:r>
              <a:rPr lang="en-US" altLang="en-US" dirty="0"/>
              <a:t>/109</a:t>
            </a:r>
          </a:p>
        </p:txBody>
      </p:sp>
    </p:spTree>
    <p:extLst>
      <p:ext uri="{BB962C8B-B14F-4D97-AF65-F5344CB8AC3E}">
        <p14:creationId xmlns:p14="http://schemas.microsoft.com/office/powerpoint/2010/main" val="2146811392"/>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BAB58B51-65EC-4F7E-A2C5-CB5C002D203A}" type="slidenum">
              <a:rPr lang="en-US" smtClean="0"/>
              <a:pPr/>
              <a:t>‹#›</a:t>
            </a:fld>
            <a:endParaRPr lang="en-US" dirty="0"/>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0960019"/>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B7B28ED-FD1F-44EE-AB0E-238EC090AFC0}"/>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574FDD81-95A7-4633-BFAE-252FD8BE36C6}"/>
              </a:ext>
            </a:extLst>
          </p:cNvPr>
          <p:cNvSpPr>
            <a:spLocks noGrp="1"/>
          </p:cNvSpPr>
          <p:nvPr>
            <p:ph type="sldNum" sz="quarter" idx="11"/>
          </p:nvPr>
        </p:nvSpPr>
        <p:spPr/>
        <p:txBody>
          <a:bodyPr/>
          <a:lstStyle>
            <a:lvl1pPr>
              <a:defRPr/>
            </a:lvl1pPr>
          </a:lstStyle>
          <a:p>
            <a:fld id="{F49D5834-1B73-410F-BFEB-F2A6AA4949DC}" type="slidenum">
              <a:rPr lang="en-GB" altLang="en-US" smtClean="0"/>
              <a:pPr/>
              <a:t>‹#›</a:t>
            </a:fld>
            <a:r>
              <a:rPr lang="en-GB" altLang="en-US" dirty="0"/>
              <a:t>/109</a:t>
            </a:r>
          </a:p>
        </p:txBody>
      </p:sp>
      <p:sp>
        <p:nvSpPr>
          <p:cNvPr id="4" name="Date Placeholder 3">
            <a:extLst>
              <a:ext uri="{FF2B5EF4-FFF2-40B4-BE49-F238E27FC236}">
                <a16:creationId xmlns:a16="http://schemas.microsoft.com/office/drawing/2014/main" id="{E82989BC-338D-456D-A9CC-773F29B8784F}"/>
              </a:ext>
            </a:extLst>
          </p:cNvPr>
          <p:cNvSpPr>
            <a:spLocks noGrp="1"/>
          </p:cNvSpPr>
          <p:nvPr>
            <p:ph type="dt" sz="half" idx="12"/>
          </p:nvPr>
        </p:nvSpPr>
        <p:spPr>
          <a:ln/>
        </p:spPr>
        <p:txBody>
          <a:bodyPr/>
          <a:lstStyle>
            <a:lvl1pPr>
              <a:defRPr/>
            </a:lvl1pPr>
          </a:lstStyle>
          <a:p>
            <a:pPr>
              <a:defRPr/>
            </a:pPr>
            <a:r>
              <a:rPr lang="en-US" dirty="0"/>
              <a:t>Month XX, 2016</a:t>
            </a:r>
            <a:endParaRPr lang="en-GB" dirty="0"/>
          </a:p>
        </p:txBody>
      </p:sp>
    </p:spTree>
    <p:extLst>
      <p:ext uri="{BB962C8B-B14F-4D97-AF65-F5344CB8AC3E}">
        <p14:creationId xmlns:p14="http://schemas.microsoft.com/office/powerpoint/2010/main" val="890175329"/>
      </p:ext>
    </p:extLst>
  </p:cSld>
  <p:clrMapOvr>
    <a:masterClrMapping/>
  </p:clrMapOvr>
  <p:hf sldNum="0" hdr="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5973588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29145192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B32D-8E5B-8698-6014-C5BDD9CC70BC}"/>
              </a:ext>
            </a:extLst>
          </p:cNvPr>
          <p:cNvSpPr>
            <a:spLocks noGrp="1"/>
          </p:cNvSpPr>
          <p:nvPr>
            <p:ph type="ctrTitle" hasCustomPrompt="1"/>
          </p:nvPr>
        </p:nvSpPr>
        <p:spPr>
          <a:xfrm>
            <a:off x="457200" y="1651245"/>
            <a:ext cx="6157526" cy="1942113"/>
          </a:xfrm>
        </p:spPr>
        <p:txBody>
          <a:bodyPr anchor="b"/>
          <a:lstStyle>
            <a:lvl1pPr algn="l">
              <a:defRPr sz="6000">
                <a:solidFill>
                  <a:schemeClr val="bg1"/>
                </a:solidFill>
              </a:defRPr>
            </a:lvl1pPr>
          </a:lstStyle>
          <a:p>
            <a:r>
              <a:rPr lang="en-GB"/>
              <a:t>[Title Slide] &lt;Heading&gt;</a:t>
            </a:r>
          </a:p>
        </p:txBody>
      </p:sp>
      <p:sp>
        <p:nvSpPr>
          <p:cNvPr id="3" name="Subtitle 2">
            <a:extLst>
              <a:ext uri="{FF2B5EF4-FFF2-40B4-BE49-F238E27FC236}">
                <a16:creationId xmlns:a16="http://schemas.microsoft.com/office/drawing/2014/main" id="{2EA62072-959D-3DED-A4AA-C98E00483ED0}"/>
              </a:ext>
            </a:extLst>
          </p:cNvPr>
          <p:cNvSpPr>
            <a:spLocks noGrp="1"/>
          </p:cNvSpPr>
          <p:nvPr>
            <p:ph type="subTitle" idx="1" hasCustomPrompt="1"/>
          </p:nvPr>
        </p:nvSpPr>
        <p:spPr>
          <a:xfrm>
            <a:off x="457200" y="3822945"/>
            <a:ext cx="5210175" cy="728662"/>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&lt;Subtitle&gt;</a:t>
            </a:r>
          </a:p>
        </p:txBody>
      </p:sp>
      <p:pic>
        <p:nvPicPr>
          <p:cNvPr id="10" name="Graphic 9">
            <a:extLst>
              <a:ext uri="{FF2B5EF4-FFF2-40B4-BE49-F238E27FC236}">
                <a16:creationId xmlns:a16="http://schemas.microsoft.com/office/drawing/2014/main" id="{FDE8359D-552E-3010-4183-E3D3DD2677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458952"/>
            <a:ext cx="1466850" cy="151743"/>
          </a:xfrm>
          <a:prstGeom prst="rect">
            <a:avLst/>
          </a:prstGeom>
        </p:spPr>
      </p:pic>
      <p:sp>
        <p:nvSpPr>
          <p:cNvPr id="11" name="Text Placeholder 10">
            <a:extLst>
              <a:ext uri="{FF2B5EF4-FFF2-40B4-BE49-F238E27FC236}">
                <a16:creationId xmlns:a16="http://schemas.microsoft.com/office/drawing/2014/main" id="{224FF03C-B670-BB6D-6D58-703965085DC5}"/>
              </a:ext>
            </a:extLst>
          </p:cNvPr>
          <p:cNvSpPr>
            <a:spLocks noGrp="1"/>
          </p:cNvSpPr>
          <p:nvPr>
            <p:ph type="body" sz="quarter" idx="10" hasCustomPrompt="1"/>
          </p:nvPr>
        </p:nvSpPr>
        <p:spPr>
          <a:xfrm>
            <a:off x="457200" y="6242979"/>
            <a:ext cx="2647950" cy="325193"/>
          </a:xfrm>
        </p:spPr>
        <p:txBody>
          <a:bodyPr/>
          <a:lstStyle>
            <a:lvl1pPr>
              <a:defRPr>
                <a:solidFill>
                  <a:schemeClr val="bg1"/>
                </a:solidFill>
              </a:defRPr>
            </a:lvl1pPr>
          </a:lstStyle>
          <a:p>
            <a:pPr lvl="0"/>
            <a:r>
              <a:rPr lang="en-GB"/>
              <a:t>&lt;Month DD, YYYY&gt;</a:t>
            </a:r>
          </a:p>
        </p:txBody>
      </p:sp>
    </p:spTree>
    <p:extLst>
      <p:ext uri="{BB962C8B-B14F-4D97-AF65-F5344CB8AC3E}">
        <p14:creationId xmlns:p14="http://schemas.microsoft.com/office/powerpoint/2010/main" val="42823517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5030111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Panel and imag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p>
            <a:r>
              <a:rPr lang="en-GB"/>
              <a:t>[Panel and image: v3] &lt;Heading&gt;</a:t>
            </a:r>
          </a:p>
        </p:txBody>
      </p:sp>
    </p:spTree>
    <p:extLst>
      <p:ext uri="{BB962C8B-B14F-4D97-AF65-F5344CB8AC3E}">
        <p14:creationId xmlns:p14="http://schemas.microsoft.com/office/powerpoint/2010/main" val="12992615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 stats and imag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337433"/>
            <a:ext cx="181059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a:t>
            </a:r>
          </a:p>
          <a:p>
            <a:pPr lvl="1"/>
            <a:r>
              <a:rPr lang="en-GB"/>
              <a:t>Second level &lt;Text&gt;</a:t>
            </a:r>
          </a:p>
          <a:p>
            <a:pPr lvl="2"/>
            <a:r>
              <a:rPr lang="en-GB"/>
              <a:t>Third level</a:t>
            </a:r>
          </a:p>
          <a:p>
            <a:pPr lvl="3"/>
            <a:r>
              <a:rPr lang="en-GB"/>
              <a:t>Fourth level</a:t>
            </a:r>
          </a:p>
        </p:txBody>
      </p:sp>
      <p:sp>
        <p:nvSpPr>
          <p:cNvPr id="23" name="Text Placeholder 6">
            <a:extLst>
              <a:ext uri="{FF2B5EF4-FFF2-40B4-BE49-F238E27FC236}">
                <a16:creationId xmlns:a16="http://schemas.microsoft.com/office/drawing/2014/main" id="{1F8B7FC5-263E-75B7-E52C-271C855D6250}"/>
              </a:ext>
            </a:extLst>
          </p:cNvPr>
          <p:cNvSpPr>
            <a:spLocks noGrp="1"/>
          </p:cNvSpPr>
          <p:nvPr>
            <p:ph type="body" sz="quarter" idx="16" hasCustomPrompt="1"/>
          </p:nvPr>
        </p:nvSpPr>
        <p:spPr>
          <a:xfrm>
            <a:off x="2728356" y="2337433"/>
            <a:ext cx="2351643"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4" name="Text Placeholder 6">
            <a:extLst>
              <a:ext uri="{FF2B5EF4-FFF2-40B4-BE49-F238E27FC236}">
                <a16:creationId xmlns:a16="http://schemas.microsoft.com/office/drawing/2014/main" id="{DA6DA64C-5477-224C-F1CE-CA0F2E04CCE1}"/>
              </a:ext>
            </a:extLst>
          </p:cNvPr>
          <p:cNvSpPr>
            <a:spLocks noGrp="1"/>
          </p:cNvSpPr>
          <p:nvPr>
            <p:ph type="body" sz="quarter" idx="17" hasCustomPrompt="1"/>
          </p:nvPr>
        </p:nvSpPr>
        <p:spPr>
          <a:xfrm>
            <a:off x="5449523" y="2337433"/>
            <a:ext cx="268298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a:xfrm>
            <a:off x="457200" y="690743"/>
            <a:ext cx="7671600" cy="1051200"/>
          </a:xfrm>
        </p:spPr>
        <p:txBody>
          <a:bodyPr/>
          <a:lstStyle>
            <a:lvl1pPr>
              <a:defRPr>
                <a:solidFill>
                  <a:schemeClr val="tx1"/>
                </a:solidFill>
              </a:defRPr>
            </a:lvl1pPr>
          </a:lstStyle>
          <a:p>
            <a:r>
              <a:rPr lang="en-GB"/>
              <a:t>[3 stats and image]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7671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0" name="Picture Placeholder 9">
            <a:extLst>
              <a:ext uri="{FF2B5EF4-FFF2-40B4-BE49-F238E27FC236}">
                <a16:creationId xmlns:a16="http://schemas.microsoft.com/office/drawing/2014/main" id="{835D6C51-938E-74B4-0A74-607A213F8A24}"/>
              </a:ext>
            </a:extLst>
          </p:cNvPr>
          <p:cNvSpPr>
            <a:spLocks noGrp="1"/>
          </p:cNvSpPr>
          <p:nvPr>
            <p:ph type="pic" sz="quarter" idx="15"/>
          </p:nvPr>
        </p:nvSpPr>
        <p:spPr>
          <a:xfrm>
            <a:off x="8437824" y="457200"/>
            <a:ext cx="3754177" cy="5943600"/>
          </a:xfrm>
          <a:custGeom>
            <a:avLst/>
            <a:gdLst>
              <a:gd name="csX0" fmla="*/ 491083 w 3754177"/>
              <a:gd name="csY0" fmla="*/ 0 h 5943600"/>
              <a:gd name="csX1" fmla="*/ 2840380 w 3754177"/>
              <a:gd name="csY1" fmla="*/ 0 h 5943600"/>
              <a:gd name="csX2" fmla="*/ 3754177 w 3754177"/>
              <a:gd name="csY2" fmla="*/ 0 h 5943600"/>
              <a:gd name="csX3" fmla="*/ 3754177 w 3754177"/>
              <a:gd name="csY3" fmla="*/ 5943600 h 5943600"/>
              <a:gd name="csX4" fmla="*/ 2840380 w 3754177"/>
              <a:gd name="csY4" fmla="*/ 5943600 h 5943600"/>
              <a:gd name="csX5" fmla="*/ 491083 w 3754177"/>
              <a:gd name="csY5" fmla="*/ 5943600 h 5943600"/>
              <a:gd name="csX6" fmla="*/ 0 w 3754177"/>
              <a:gd name="csY6" fmla="*/ 5452220 h 5943600"/>
              <a:gd name="csX7" fmla="*/ 0 w 3754177"/>
              <a:gd name="csY7" fmla="*/ 491381 h 5943600"/>
              <a:gd name="csX8" fmla="*/ 491083 w 3754177"/>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754177" h="5943600">
                <a:moveTo>
                  <a:pt x="491083" y="0"/>
                </a:moveTo>
                <a:lnTo>
                  <a:pt x="2840380" y="0"/>
                </a:lnTo>
                <a:lnTo>
                  <a:pt x="3754177" y="0"/>
                </a:lnTo>
                <a:lnTo>
                  <a:pt x="3754177"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25" name="Text Placeholder 6">
            <a:extLst>
              <a:ext uri="{FF2B5EF4-FFF2-40B4-BE49-F238E27FC236}">
                <a16:creationId xmlns:a16="http://schemas.microsoft.com/office/drawing/2014/main" id="{24FD441A-F73E-CADE-A147-82518E072139}"/>
              </a:ext>
            </a:extLst>
          </p:cNvPr>
          <p:cNvSpPr>
            <a:spLocks noGrp="1"/>
          </p:cNvSpPr>
          <p:nvPr>
            <p:ph type="body" sz="quarter" idx="18" hasCustomPrompt="1"/>
          </p:nvPr>
        </p:nvSpPr>
        <p:spPr>
          <a:xfrm>
            <a:off x="469900" y="4496739"/>
            <a:ext cx="3671770"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8" name="Text Placeholder 6">
            <a:extLst>
              <a:ext uri="{FF2B5EF4-FFF2-40B4-BE49-F238E27FC236}">
                <a16:creationId xmlns:a16="http://schemas.microsoft.com/office/drawing/2014/main" id="{F595AD4C-5F35-576C-0C11-4B81AEA89678}"/>
              </a:ext>
            </a:extLst>
          </p:cNvPr>
          <p:cNvSpPr>
            <a:spLocks noGrp="1"/>
          </p:cNvSpPr>
          <p:nvPr>
            <p:ph type="body" sz="quarter" idx="19" hasCustomPrompt="1"/>
          </p:nvPr>
        </p:nvSpPr>
        <p:spPr>
          <a:xfrm>
            <a:off x="4446989" y="4496739"/>
            <a:ext cx="3685516"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9" name="Slide Number Placeholder 4">
            <a:extLst>
              <a:ext uri="{FF2B5EF4-FFF2-40B4-BE49-F238E27FC236}">
                <a16:creationId xmlns:a16="http://schemas.microsoft.com/office/drawing/2014/main" id="{D080AFE3-68BC-DA11-C8A5-D91BC0B36C2D}"/>
              </a:ext>
            </a:extLst>
          </p:cNvPr>
          <p:cNvSpPr>
            <a:spLocks noGrp="1"/>
          </p:cNvSpPr>
          <p:nvPr>
            <p:ph type="sldNum" sz="quarter" idx="20"/>
          </p:nvPr>
        </p:nvSpPr>
        <p:spPr>
          <a:xfrm>
            <a:off x="5070743" y="6334125"/>
            <a:ext cx="392243" cy="144000"/>
          </a:xfrm>
        </p:spPr>
        <p:txBody>
          <a:bodyPr/>
          <a:lstStyle>
            <a:lvl1pPr>
              <a:defRPr>
                <a:solidFill>
                  <a:schemeClr val="tx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443225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3 icons">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758E2-227B-D397-6AFF-2EC06CE949B4}"/>
              </a:ext>
            </a:extLst>
          </p:cNvPr>
          <p:cNvSpPr/>
          <p:nvPr userDrawn="1"/>
        </p:nvSpPr>
        <p:spPr>
          <a:xfrm flipH="1">
            <a:off x="7592398" y="0"/>
            <a:ext cx="45996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346000" cy="1464628"/>
          </a:xfrm>
        </p:spPr>
        <p:txBody>
          <a:bodyPr/>
          <a:lstStyle>
            <a:lvl1pPr>
              <a:defRPr>
                <a:solidFill>
                  <a:schemeClr val="bg1"/>
                </a:solidFill>
              </a:defRPr>
            </a:lvl1pPr>
          </a:lstStyle>
          <a:p>
            <a:r>
              <a:rPr lang="en-GB"/>
              <a:t>[3 icons]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3460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3201068"/>
            <a:ext cx="5346000" cy="204478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457200" y="5663947"/>
            <a:ext cx="5346000" cy="114301"/>
          </a:xfrm>
        </p:spPr>
        <p:txBody>
          <a:bodyPr anchor="t"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9" name="Text Placeholder 5">
            <a:extLst>
              <a:ext uri="{FF2B5EF4-FFF2-40B4-BE49-F238E27FC236}">
                <a16:creationId xmlns:a16="http://schemas.microsoft.com/office/drawing/2014/main" id="{68196CB1-76AF-EBCE-B896-92EAEC5776A2}"/>
              </a:ext>
            </a:extLst>
          </p:cNvPr>
          <p:cNvSpPr>
            <a:spLocks noGrp="1"/>
          </p:cNvSpPr>
          <p:nvPr>
            <p:ph type="body" sz="quarter" idx="15"/>
          </p:nvPr>
        </p:nvSpPr>
        <p:spPr>
          <a:xfrm>
            <a:off x="457200" y="2332422"/>
            <a:ext cx="5346000" cy="721021"/>
          </a:xfrm>
        </p:spPr>
        <p:txBody>
          <a:bodyPr/>
          <a:lstStyle>
            <a:lvl1pPr>
              <a:defRPr sz="1900">
                <a:solidFill>
                  <a:schemeClr val="bg1"/>
                </a:solidFill>
                <a:latin typeface="+mj-lt"/>
              </a:defRPr>
            </a:lvl1pPr>
            <a:lvl2pPr>
              <a:defRPr sz="19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2" name="Text Placeholder 5">
            <a:extLst>
              <a:ext uri="{FF2B5EF4-FFF2-40B4-BE49-F238E27FC236}">
                <a16:creationId xmlns:a16="http://schemas.microsoft.com/office/drawing/2014/main" id="{72787A0E-A3F5-D972-E1E5-FF693E007748}"/>
              </a:ext>
            </a:extLst>
          </p:cNvPr>
          <p:cNvSpPr>
            <a:spLocks noGrp="1"/>
          </p:cNvSpPr>
          <p:nvPr>
            <p:ph type="body" sz="quarter" idx="16"/>
          </p:nvPr>
        </p:nvSpPr>
        <p:spPr>
          <a:xfrm>
            <a:off x="8033657" y="2332421"/>
            <a:ext cx="3701143" cy="1610099"/>
          </a:xfrm>
        </p:spPr>
        <p:txBody>
          <a:bodyPr/>
          <a:lstStyle>
            <a:lvl1pPr>
              <a:defRPr sz="1900">
                <a:solidFill>
                  <a:schemeClr val="tx1"/>
                </a:solidFill>
                <a:latin typeface="+mj-lt"/>
              </a:defRPr>
            </a:lvl1pPr>
            <a:lvl2pPr>
              <a:defRPr sz="1900">
                <a:solidFill>
                  <a:schemeClr val="tx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E09A43E-17F9-CB76-8F08-C38A9B264C74}"/>
              </a:ext>
            </a:extLst>
          </p:cNvPr>
          <p:cNvSpPr/>
          <p:nvPr userDrawn="1"/>
        </p:nvSpPr>
        <p:spPr>
          <a:xfrm>
            <a:off x="8699396" y="5477803"/>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F611649A-6986-CD68-0A6D-284F8C0842AC}"/>
              </a:ext>
            </a:extLst>
          </p:cNvPr>
          <p:cNvSpPr>
            <a:spLocks noGrp="1"/>
          </p:cNvSpPr>
          <p:nvPr>
            <p:ph type="body" sz="quarter" idx="17"/>
          </p:nvPr>
        </p:nvSpPr>
        <p:spPr>
          <a:xfrm>
            <a:off x="8699396" y="5477802"/>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8DF7F39-E0B9-0881-C497-F7A4D992CF49}"/>
              </a:ext>
            </a:extLst>
          </p:cNvPr>
          <p:cNvSpPr>
            <a:spLocks noGrp="1"/>
          </p:cNvSpPr>
          <p:nvPr>
            <p:ph type="body" sz="quarter" idx="19" hasCustomPrompt="1"/>
          </p:nvPr>
        </p:nvSpPr>
        <p:spPr>
          <a:xfrm>
            <a:off x="8090996" y="5477802"/>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23" name="Online Image Placeholder 21">
            <a:extLst>
              <a:ext uri="{FF2B5EF4-FFF2-40B4-BE49-F238E27FC236}">
                <a16:creationId xmlns:a16="http://schemas.microsoft.com/office/drawing/2014/main" id="{6D266F87-66C3-2BCF-BCFC-1473F9218D84}"/>
              </a:ext>
            </a:extLst>
          </p:cNvPr>
          <p:cNvSpPr>
            <a:spLocks noGrp="1"/>
          </p:cNvSpPr>
          <p:nvPr>
            <p:ph type="clipArt" sz="quarter" idx="18"/>
          </p:nvPr>
        </p:nvSpPr>
        <p:spPr>
          <a:xfrm>
            <a:off x="8200702" y="5587508"/>
            <a:ext cx="388988" cy="388988"/>
          </a:xfrm>
          <a:solidFill>
            <a:schemeClr val="bg2"/>
          </a:solidFill>
        </p:spPr>
        <p:txBody>
          <a:bodyPr/>
          <a:lstStyle/>
          <a:p>
            <a:r>
              <a:rPr lang="en-US" dirty="0"/>
              <a:t>Click icon to add online image</a:t>
            </a:r>
            <a:endParaRPr lang="en-GB" dirty="0"/>
          </a:p>
        </p:txBody>
      </p:sp>
      <p:sp>
        <p:nvSpPr>
          <p:cNvPr id="27" name="Rectangle 26">
            <a:extLst>
              <a:ext uri="{FF2B5EF4-FFF2-40B4-BE49-F238E27FC236}">
                <a16:creationId xmlns:a16="http://schemas.microsoft.com/office/drawing/2014/main" id="{38B72EC4-97C9-AC01-742F-FD078E0ABC9A}"/>
              </a:ext>
            </a:extLst>
          </p:cNvPr>
          <p:cNvSpPr/>
          <p:nvPr userDrawn="1"/>
        </p:nvSpPr>
        <p:spPr>
          <a:xfrm>
            <a:off x="8699396" y="4052228"/>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a:extLst>
              <a:ext uri="{FF2B5EF4-FFF2-40B4-BE49-F238E27FC236}">
                <a16:creationId xmlns:a16="http://schemas.microsoft.com/office/drawing/2014/main" id="{346277FA-7202-A18E-61B4-AB8B0E15C07C}"/>
              </a:ext>
            </a:extLst>
          </p:cNvPr>
          <p:cNvSpPr>
            <a:spLocks noGrp="1"/>
          </p:cNvSpPr>
          <p:nvPr>
            <p:ph type="body" sz="quarter" idx="20"/>
          </p:nvPr>
        </p:nvSpPr>
        <p:spPr>
          <a:xfrm>
            <a:off x="8699396" y="4052227"/>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0FB125C6-F537-E82D-2886-7C48C8011FA9}"/>
              </a:ext>
            </a:extLst>
          </p:cNvPr>
          <p:cNvSpPr>
            <a:spLocks noGrp="1"/>
          </p:cNvSpPr>
          <p:nvPr>
            <p:ph type="body" sz="quarter" idx="21" hasCustomPrompt="1"/>
          </p:nvPr>
        </p:nvSpPr>
        <p:spPr>
          <a:xfrm>
            <a:off x="8090996" y="4052227"/>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0" name="Online Image Placeholder 21">
            <a:extLst>
              <a:ext uri="{FF2B5EF4-FFF2-40B4-BE49-F238E27FC236}">
                <a16:creationId xmlns:a16="http://schemas.microsoft.com/office/drawing/2014/main" id="{3E42403D-A31C-E943-17B1-517BEB07DDB4}"/>
              </a:ext>
            </a:extLst>
          </p:cNvPr>
          <p:cNvSpPr>
            <a:spLocks noGrp="1"/>
          </p:cNvSpPr>
          <p:nvPr>
            <p:ph type="clipArt" sz="quarter" idx="22"/>
          </p:nvPr>
        </p:nvSpPr>
        <p:spPr>
          <a:xfrm>
            <a:off x="8200702" y="4161933"/>
            <a:ext cx="388988" cy="388988"/>
          </a:xfrm>
          <a:solidFill>
            <a:schemeClr val="bg2"/>
          </a:solidFill>
        </p:spPr>
        <p:txBody>
          <a:bodyPr/>
          <a:lstStyle/>
          <a:p>
            <a:r>
              <a:rPr lang="en-US" dirty="0"/>
              <a:t>Click icon to add online image</a:t>
            </a:r>
            <a:endParaRPr lang="en-GB" dirty="0"/>
          </a:p>
        </p:txBody>
      </p:sp>
      <p:sp>
        <p:nvSpPr>
          <p:cNvPr id="31" name="Text Placeholder 6">
            <a:extLst>
              <a:ext uri="{FF2B5EF4-FFF2-40B4-BE49-F238E27FC236}">
                <a16:creationId xmlns:a16="http://schemas.microsoft.com/office/drawing/2014/main" id="{9A8D2697-0E80-6D5E-35D0-34BF84033B37}"/>
              </a:ext>
            </a:extLst>
          </p:cNvPr>
          <p:cNvSpPr>
            <a:spLocks noGrp="1"/>
          </p:cNvSpPr>
          <p:nvPr>
            <p:ph type="body" sz="quarter" idx="23" hasCustomPrompt="1"/>
          </p:nvPr>
        </p:nvSpPr>
        <p:spPr>
          <a:xfrm>
            <a:off x="8090996" y="4765015"/>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2" name="Text Placeholder 6">
            <a:extLst>
              <a:ext uri="{FF2B5EF4-FFF2-40B4-BE49-F238E27FC236}">
                <a16:creationId xmlns:a16="http://schemas.microsoft.com/office/drawing/2014/main" id="{D2C80C42-0132-8F27-D285-E63F68EF724A}"/>
              </a:ext>
            </a:extLst>
          </p:cNvPr>
          <p:cNvSpPr>
            <a:spLocks noGrp="1"/>
          </p:cNvSpPr>
          <p:nvPr>
            <p:ph type="body" sz="quarter" idx="24"/>
          </p:nvPr>
        </p:nvSpPr>
        <p:spPr>
          <a:xfrm>
            <a:off x="8699396" y="4765015"/>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33" name="Online Image Placeholder 21">
            <a:extLst>
              <a:ext uri="{FF2B5EF4-FFF2-40B4-BE49-F238E27FC236}">
                <a16:creationId xmlns:a16="http://schemas.microsoft.com/office/drawing/2014/main" id="{9603EBAC-DBA2-509F-FF87-0482D2439E26}"/>
              </a:ext>
            </a:extLst>
          </p:cNvPr>
          <p:cNvSpPr>
            <a:spLocks noGrp="1"/>
          </p:cNvSpPr>
          <p:nvPr>
            <p:ph type="clipArt" sz="quarter" idx="25"/>
          </p:nvPr>
        </p:nvSpPr>
        <p:spPr>
          <a:xfrm>
            <a:off x="8200702" y="4874721"/>
            <a:ext cx="388988" cy="388988"/>
          </a:xfrm>
          <a:solidFill>
            <a:schemeClr val="bg2"/>
          </a:solidFill>
        </p:spPr>
        <p:txBody>
          <a:bodyPr/>
          <a:lstStyle/>
          <a:p>
            <a:r>
              <a:rPr lang="en-US" dirty="0"/>
              <a:t>Click icon to add online image</a:t>
            </a:r>
            <a:endParaRPr lang="en-GB" dirty="0"/>
          </a:p>
        </p:txBody>
      </p:sp>
      <p:sp>
        <p:nvSpPr>
          <p:cNvPr id="35" name="Slide Number Placeholder 4">
            <a:extLst>
              <a:ext uri="{FF2B5EF4-FFF2-40B4-BE49-F238E27FC236}">
                <a16:creationId xmlns:a16="http://schemas.microsoft.com/office/drawing/2014/main" id="{2AE8D979-A452-8437-25A7-3C251A582E84}"/>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3248162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20491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Panel and image: v4">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lvl1pPr>
              <a:defRPr>
                <a:solidFill>
                  <a:schemeClr val="bg1"/>
                </a:solidFill>
              </a:defRPr>
            </a:lvl1pPr>
          </a:lstStyle>
          <a:p>
            <a:r>
              <a:rPr lang="en-GB"/>
              <a:t>[Panel and image: v4] &lt;Heading&gt;</a:t>
            </a:r>
          </a:p>
        </p:txBody>
      </p:sp>
      <p:pic>
        <p:nvPicPr>
          <p:cNvPr id="3" name="Graphic 2">
            <a:extLst>
              <a:ext uri="{FF2B5EF4-FFF2-40B4-BE49-F238E27FC236}">
                <a16:creationId xmlns:a16="http://schemas.microsoft.com/office/drawing/2014/main" id="{DD6FE929-5364-4A7F-D66A-0A4AB117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144497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15D2B74A-09BE-40C4-80E8-431E70B76294}" type="slidenum">
              <a:rPr lang="en-US" smtClean="0"/>
              <a:pPr/>
              <a:t>‹#›</a:t>
            </a:fld>
            <a:endParaRPr lang="en-US" dirty="0"/>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68692704"/>
      </p:ext>
    </p:extLst>
  </p:cSld>
  <p:clrMapOvr>
    <a:masterClrMapping/>
  </p:clrMapOvr>
  <p:hf hdr="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8896301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7173434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04/13/2026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98582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31920223"/>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21547642"/>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84591630"/>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53879642"/>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92937979"/>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45754937"/>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919110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983B4A17-5C22-44F0-8C12-BAF476ABE1AC}"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614219293"/>
      </p:ext>
    </p:extLst>
  </p:cSld>
  <p:clrMapOvr>
    <a:masterClrMapping/>
  </p:clrMapOvr>
  <p:hf hdr="0"/>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75194658"/>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48904264"/>
      </p:ext>
    </p:extLst>
  </p:cSld>
  <p:clrMapOvr>
    <a:masterClrMapping/>
  </p:clrMapOvr>
  <p:hf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5" name="Slide Number Placeholder 5"/>
          <p:cNvSpPr>
            <a:spLocks noGrp="1"/>
          </p:cNvSpPr>
          <p:nvPr>
            <p:ph type="sldNum" sz="quarter" idx="11"/>
          </p:nvPr>
        </p:nvSpPr>
        <p:spPr/>
        <p:txBody>
          <a:bodyPr/>
          <a:lstStyle>
            <a:lvl1pPr>
              <a:defRPr/>
            </a:lvl1pPr>
          </a:lstStyle>
          <a:p>
            <a:pPr>
              <a:defRPr/>
            </a:pPr>
            <a:fld id="{7256F052-947E-4128-8FA5-9C833A1BD452}" type="slidenum">
              <a:rPr lang="en-GB" smtClean="0"/>
              <a:pPr>
                <a:defRPr/>
              </a:pPr>
              <a:t>‹#›</a:t>
            </a:fld>
            <a:r>
              <a:rPr lang="en-GB" dirty="0"/>
              <a:t>/109</a:t>
            </a:r>
          </a:p>
        </p:txBody>
      </p:sp>
    </p:spTree>
    <p:extLst>
      <p:ext uri="{BB962C8B-B14F-4D97-AF65-F5344CB8AC3E}">
        <p14:creationId xmlns:p14="http://schemas.microsoft.com/office/powerpoint/2010/main" val="2616547406"/>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6" name="Slide Number Placeholder 5"/>
          <p:cNvSpPr>
            <a:spLocks noGrp="1"/>
          </p:cNvSpPr>
          <p:nvPr>
            <p:ph type="sldNum" sz="quarter" idx="11"/>
          </p:nvPr>
        </p:nvSpPr>
        <p:spPr/>
        <p:txBody>
          <a:bodyPr/>
          <a:lstStyle>
            <a:lvl1pPr>
              <a:defRPr/>
            </a:lvl1pPr>
          </a:lstStyle>
          <a:p>
            <a:pPr>
              <a:defRPr/>
            </a:pPr>
            <a:fld id="{A6A5EA32-3F4E-40AF-B1B8-F0E4CBFE86A8}" type="slidenum">
              <a:rPr lang="en-GB" smtClean="0"/>
              <a:pPr>
                <a:defRPr/>
              </a:pPr>
              <a:t>‹#›</a:t>
            </a:fld>
            <a:r>
              <a:rPr lang="en-GB" dirty="0"/>
              <a:t>/109</a:t>
            </a:r>
          </a:p>
        </p:txBody>
      </p:sp>
    </p:spTree>
    <p:extLst>
      <p:ext uri="{BB962C8B-B14F-4D97-AF65-F5344CB8AC3E}">
        <p14:creationId xmlns:p14="http://schemas.microsoft.com/office/powerpoint/2010/main" val="3198923768"/>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4331254"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p:cNvSpPr>
            <a:spLocks noGrp="1"/>
          </p:cNvSpPr>
          <p:nvPr>
            <p:ph type="ftr" sz="quarter" idx="14"/>
          </p:nvPr>
        </p:nvSpPr>
        <p:spPr/>
        <p:txBody>
          <a:bodyPr/>
          <a:lstStyle>
            <a:lvl1pPr>
              <a:defRPr/>
            </a:lvl1pPr>
          </a:lstStyle>
          <a:p>
            <a:pPr>
              <a:defRPr/>
            </a:pPr>
            <a:r>
              <a:rPr lang="en-US" dirty="0"/>
              <a:t>2022 | Confidential &amp; Proprietary Information of Chubb- Not for Distribution</a:t>
            </a:r>
            <a:endParaRPr lang="en-GB" dirty="0"/>
          </a:p>
        </p:txBody>
      </p:sp>
      <p:sp>
        <p:nvSpPr>
          <p:cNvPr id="7" name="Slide Number Placeholder 5"/>
          <p:cNvSpPr>
            <a:spLocks noGrp="1"/>
          </p:cNvSpPr>
          <p:nvPr>
            <p:ph type="sldNum" sz="quarter" idx="15"/>
          </p:nvPr>
        </p:nvSpPr>
        <p:spPr/>
        <p:txBody>
          <a:bodyPr/>
          <a:lstStyle>
            <a:lvl1pPr>
              <a:defRPr/>
            </a:lvl1pPr>
          </a:lstStyle>
          <a:p>
            <a:pPr>
              <a:defRPr/>
            </a:pPr>
            <a:fld id="{7E3BAED9-F29B-415F-874D-40F4522AAE23}" type="slidenum">
              <a:rPr lang="en-GB" smtClean="0"/>
              <a:pPr>
                <a:defRPr/>
              </a:pPr>
              <a:t>‹#›</a:t>
            </a:fld>
            <a:r>
              <a:rPr lang="en-GB" dirty="0"/>
              <a:t>/109</a:t>
            </a:r>
          </a:p>
        </p:txBody>
      </p:sp>
    </p:spTree>
    <p:extLst>
      <p:ext uri="{BB962C8B-B14F-4D97-AF65-F5344CB8AC3E}">
        <p14:creationId xmlns:p14="http://schemas.microsoft.com/office/powerpoint/2010/main" val="2346843684"/>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7"/>
          <p:cNvSpPr>
            <a:spLocks noGrp="1"/>
          </p:cNvSpPr>
          <p:nvPr>
            <p:ph type="ftr" sz="quarter" idx="10"/>
          </p:nvPr>
        </p:nvSpPr>
        <p:spPr/>
        <p:txBody>
          <a:bodyPr/>
          <a:lstStyle>
            <a:lvl1pPr>
              <a:defRPr>
                <a:latin typeface="+mj-lt"/>
              </a:defRPr>
            </a:lvl1pPr>
          </a:lstStyle>
          <a:p>
            <a:pPr>
              <a:defRPr/>
            </a:pPr>
            <a:r>
              <a:rPr lang="en-US" dirty="0"/>
              <a:t>2022 | Confidential &amp; Proprietary Information of Chubb- Not for Distribution</a:t>
            </a:r>
            <a:endParaRPr lang="en-GB" dirty="0"/>
          </a:p>
        </p:txBody>
      </p:sp>
      <p:sp>
        <p:nvSpPr>
          <p:cNvPr id="5" name="Slide Number Placeholder 8"/>
          <p:cNvSpPr>
            <a:spLocks noGrp="1"/>
          </p:cNvSpPr>
          <p:nvPr>
            <p:ph type="sldNum" sz="quarter" idx="11"/>
          </p:nvPr>
        </p:nvSpPr>
        <p:spPr/>
        <p:txBody>
          <a:bodyPr/>
          <a:lstStyle>
            <a:lvl1pPr>
              <a:defRPr>
                <a:latin typeface="Chubb Publico Office" pitchFamily="2" charset="0"/>
              </a:defRPr>
            </a:lvl1pPr>
          </a:lstStyle>
          <a:p>
            <a:pPr>
              <a:defRPr/>
            </a:pPr>
            <a:fld id="{CF82F81D-405C-4219-85F3-9F122DC66637}" type="slidenum">
              <a:rPr lang="en-GB" smtClean="0"/>
              <a:pPr>
                <a:defRPr/>
              </a:pPr>
              <a:t>‹#›</a:t>
            </a:fld>
            <a:r>
              <a:rPr lang="en-GB" dirty="0"/>
              <a:t>/109</a:t>
            </a:r>
          </a:p>
        </p:txBody>
      </p:sp>
    </p:spTree>
    <p:extLst>
      <p:ext uri="{BB962C8B-B14F-4D97-AF65-F5344CB8AC3E}">
        <p14:creationId xmlns:p14="http://schemas.microsoft.com/office/powerpoint/2010/main" val="3359114006"/>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p:cNvSpPr>
            <a:spLocks noGrp="1"/>
          </p:cNvSpPr>
          <p:nvPr>
            <p:ph type="sldNum" sz="quarter" idx="11"/>
          </p:nvPr>
        </p:nvSpPr>
        <p:spPr/>
        <p:txBody>
          <a:bodyPr/>
          <a:lstStyle>
            <a:lvl1pPr>
              <a:defRPr/>
            </a:lvl1pPr>
          </a:lstStyle>
          <a:p>
            <a:pPr>
              <a:defRPr/>
            </a:pPr>
            <a:fld id="{A9484814-8451-487B-9997-A50FCF45B2D3}" type="slidenum">
              <a:rPr lang="en-GB" smtClean="0"/>
              <a:pPr>
                <a:defRPr/>
              </a:pPr>
              <a:t>‹#›</a:t>
            </a:fld>
            <a:r>
              <a:rPr lang="en-GB" dirty="0"/>
              <a:t>/109</a:t>
            </a:r>
          </a:p>
        </p:txBody>
      </p:sp>
    </p:spTree>
    <p:extLst>
      <p:ext uri="{BB962C8B-B14F-4D97-AF65-F5344CB8AC3E}">
        <p14:creationId xmlns:p14="http://schemas.microsoft.com/office/powerpoint/2010/main" val="2173699815"/>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A0A3697A-C6C1-4317-AF2E-177C0157236E}" type="slidenum">
              <a:rPr lang="en-GB" smtClean="0"/>
              <a:pPr>
                <a:defRPr/>
              </a:pPr>
              <a:t>‹#›</a:t>
            </a:fld>
            <a:r>
              <a:rPr lang="en-GB" dirty="0"/>
              <a:t>/109</a:t>
            </a:r>
          </a:p>
        </p:txBody>
      </p:sp>
    </p:spTree>
    <p:extLst>
      <p:ext uri="{BB962C8B-B14F-4D97-AF65-F5344CB8AC3E}">
        <p14:creationId xmlns:p14="http://schemas.microsoft.com/office/powerpoint/2010/main" val="876899807"/>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BA9C203-DAB6-416F-9BD1-E9930685A615}" type="slidenum">
              <a:rPr lang="en-GB" smtClean="0"/>
              <a:pPr>
                <a:defRPr/>
              </a:pPr>
              <a:t>‹#›</a:t>
            </a:fld>
            <a:r>
              <a:rPr lang="en-GB" dirty="0"/>
              <a:t>/109</a:t>
            </a:r>
          </a:p>
        </p:txBody>
      </p:sp>
    </p:spTree>
    <p:extLst>
      <p:ext uri="{BB962C8B-B14F-4D97-AF65-F5344CB8AC3E}">
        <p14:creationId xmlns:p14="http://schemas.microsoft.com/office/powerpoint/2010/main" val="9969875"/>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E96A59D5-45EC-4CCE-A708-1EE39C15A5AF}" type="slidenum">
              <a:rPr lang="en-GB" smtClean="0"/>
              <a:pPr>
                <a:defRPr/>
              </a:pPr>
              <a:t>‹#›</a:t>
            </a:fld>
            <a:r>
              <a:rPr lang="en-GB" dirty="0"/>
              <a:t>/109</a:t>
            </a:r>
          </a:p>
        </p:txBody>
      </p:sp>
    </p:spTree>
    <p:extLst>
      <p:ext uri="{BB962C8B-B14F-4D97-AF65-F5344CB8AC3E}">
        <p14:creationId xmlns:p14="http://schemas.microsoft.com/office/powerpoint/2010/main" val="315922810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3B0F7970-F991-4278-B481-31D59555E1E1}"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819320802"/>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B530DB4A-80A5-47B7-A5C7-CF845C3EFB11}" type="slidenum">
              <a:rPr lang="en-GB" smtClean="0"/>
              <a:pPr>
                <a:defRPr/>
              </a:pPr>
              <a:t>‹#›</a:t>
            </a:fld>
            <a:r>
              <a:rPr lang="en-GB" dirty="0"/>
              <a:t>/109</a:t>
            </a:r>
          </a:p>
        </p:txBody>
      </p:sp>
    </p:spTree>
    <p:extLst>
      <p:ext uri="{BB962C8B-B14F-4D97-AF65-F5344CB8AC3E}">
        <p14:creationId xmlns:p14="http://schemas.microsoft.com/office/powerpoint/2010/main" val="1418174420"/>
      </p:ext>
    </p:extLst>
  </p:cSld>
  <p:clrMapOvr>
    <a:masterClrMapping/>
  </p:clrMapOvr>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72216F4-3E84-463B-BE62-9EAA0BFCCAF3}" type="slidenum">
              <a:rPr lang="en-GB" smtClean="0"/>
              <a:pPr>
                <a:defRPr/>
              </a:pPr>
              <a:t>‹#›</a:t>
            </a:fld>
            <a:r>
              <a:rPr lang="en-GB" dirty="0"/>
              <a:t>/109</a:t>
            </a:r>
          </a:p>
        </p:txBody>
      </p:sp>
    </p:spTree>
    <p:extLst>
      <p:ext uri="{BB962C8B-B14F-4D97-AF65-F5344CB8AC3E}">
        <p14:creationId xmlns:p14="http://schemas.microsoft.com/office/powerpoint/2010/main" val="3651831984"/>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8CEC626F-BE49-45DA-9541-EC5FE4CF6F1A}" type="slidenum">
              <a:rPr lang="en-GB" smtClean="0"/>
              <a:pPr>
                <a:defRPr/>
              </a:pPr>
              <a:t>‹#›</a:t>
            </a:fld>
            <a:r>
              <a:rPr lang="en-GB" dirty="0"/>
              <a:t>/109</a:t>
            </a:r>
          </a:p>
        </p:txBody>
      </p:sp>
    </p:spTree>
    <p:extLst>
      <p:ext uri="{BB962C8B-B14F-4D97-AF65-F5344CB8AC3E}">
        <p14:creationId xmlns:p14="http://schemas.microsoft.com/office/powerpoint/2010/main" val="2688207627"/>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7C13984D-EC2F-4EE7-AEB9-2C8629000CD1}" type="slidenum">
              <a:rPr lang="en-GB" smtClean="0"/>
              <a:pPr>
                <a:defRPr/>
              </a:pPr>
              <a:t>‹#›</a:t>
            </a:fld>
            <a:r>
              <a:rPr lang="en-GB" dirty="0"/>
              <a:t>/109</a:t>
            </a:r>
          </a:p>
        </p:txBody>
      </p:sp>
    </p:spTree>
    <p:extLst>
      <p:ext uri="{BB962C8B-B14F-4D97-AF65-F5344CB8AC3E}">
        <p14:creationId xmlns:p14="http://schemas.microsoft.com/office/powerpoint/2010/main" val="1466672627"/>
      </p:ext>
    </p:extLst>
  </p:cSld>
  <p:clrMapOvr>
    <a:masterClrMapping/>
  </p:clrMapOvr>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BAF06921-EB1C-4B53-BD05-9B7EEEC23CCF}" type="slidenum">
              <a:rPr lang="en-GB" smtClean="0"/>
              <a:pPr>
                <a:defRPr/>
              </a:pPr>
              <a:t>‹#›</a:t>
            </a:fld>
            <a:r>
              <a:rPr lang="en-GB" dirty="0"/>
              <a:t>/109</a:t>
            </a:r>
          </a:p>
        </p:txBody>
      </p:sp>
    </p:spTree>
    <p:extLst>
      <p:ext uri="{BB962C8B-B14F-4D97-AF65-F5344CB8AC3E}">
        <p14:creationId xmlns:p14="http://schemas.microsoft.com/office/powerpoint/2010/main" val="515426819"/>
      </p:ext>
    </p:extLst>
  </p:cSld>
  <p:clrMapOvr>
    <a:masterClrMapping/>
  </p:clrMapOvr>
  <p:hf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C75F8B3-3B74-4BF9-B6B9-CE7EFC28DF1E}" type="slidenum">
              <a:rPr lang="en-GB" smtClean="0"/>
              <a:pPr>
                <a:defRPr/>
              </a:pPr>
              <a:t>‹#›</a:t>
            </a:fld>
            <a:r>
              <a:rPr lang="en-GB" dirty="0"/>
              <a:t>/109</a:t>
            </a:r>
          </a:p>
        </p:txBody>
      </p:sp>
    </p:spTree>
    <p:extLst>
      <p:ext uri="{BB962C8B-B14F-4D97-AF65-F5344CB8AC3E}">
        <p14:creationId xmlns:p14="http://schemas.microsoft.com/office/powerpoint/2010/main" val="449944989"/>
      </p:ext>
    </p:extLst>
  </p:cSld>
  <p:clrMapOvr>
    <a:masterClrMapping/>
  </p:clrMapOvr>
  <p:hf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681668467"/>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47442098"/>
      </p:ext>
    </p:extLst>
  </p:cSld>
  <p:clrMapOvr>
    <a:masterClrMapping/>
  </p:clrMapOvr>
  <p:hf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64484590"/>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4403419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preserve="1" userDrawn="1">
  <p:cSld name="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BB427FF3-6A13-43AC-9D36-BFD9F99A4D8E}"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29260599"/>
      </p:ext>
    </p:extLst>
  </p:cSld>
  <p:clrMapOvr>
    <a:masterClrMapping/>
  </p:clrMapOvr>
  <p:hf hdr="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4235160289"/>
      </p:ext>
    </p:extLst>
  </p:cSld>
  <p:clrMapOvr>
    <a:masterClrMapping/>
  </p:clrMapOvr>
  <p:hf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712871121"/>
      </p:ext>
    </p:extLst>
  </p:cSld>
  <p:clrMapOvr>
    <a:masterClrMapping/>
  </p:clrMapOvr>
  <p:hf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2314993"/>
      </p:ext>
    </p:extLst>
  </p:cSld>
  <p:clrMapOvr>
    <a:masterClrMapping/>
  </p:clrMapOvr>
  <p:hf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481690406"/>
      </p:ext>
    </p:extLst>
  </p:cSld>
  <p:clrMapOvr>
    <a:masterClrMapping/>
  </p:clrMapOvr>
  <p:hf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781721377"/>
      </p:ext>
    </p:extLst>
  </p:cSld>
  <p:clrMapOvr>
    <a:masterClrMapping/>
  </p:clrMapOvr>
  <p:hf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Only">
  <p:cSld name="Yellow Bar">
    <p:spTree>
      <p:nvGrpSpPr>
        <p:cNvPr id="1" name=""/>
        <p:cNvGrpSpPr/>
        <p:nvPr/>
      </p:nvGrpSpPr>
      <p:grpSpPr>
        <a:xfrm>
          <a:off x="0" y="0"/>
          <a:ext cx="0" cy="0"/>
          <a:chOff x="0" y="0"/>
          <a:chExt cx="0" cy="0"/>
        </a:xfrm>
      </p:grpSpPr>
      <p:graphicFrame>
        <p:nvGraphicFramePr>
          <p:cNvPr id="3" name="Object 3" hidden="1">
            <a:extLst>
              <a:ext uri="{FF2B5EF4-FFF2-40B4-BE49-F238E27FC236}">
                <a16:creationId xmlns:a16="http://schemas.microsoft.com/office/drawing/2014/main" id="{B0D180B7-E240-447F-86DC-CB8D059F8EE7}"/>
              </a:ext>
            </a:extLst>
          </p:cNvPr>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a:extLst>
                          <a:ext uri="{FF2B5EF4-FFF2-40B4-BE49-F238E27FC236}">
                            <a16:creationId xmlns:a16="http://schemas.microsoft.com/office/drawing/2014/main" id="{B0D180B7-E240-447F-86DC-CB8D059F8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71A9D74B-3449-40EC-8B2B-554F18683C43}"/>
              </a:ext>
            </a:extLst>
          </p:cNvPr>
          <p:cNvSpPr/>
          <p:nvPr userDrawn="1"/>
        </p:nvSpPr>
        <p:spPr>
          <a:xfrm>
            <a:off x="0" y="849314"/>
            <a:ext cx="12192000" cy="600868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5" name="Picture 7">
            <a:extLst>
              <a:ext uri="{FF2B5EF4-FFF2-40B4-BE49-F238E27FC236}">
                <a16:creationId xmlns:a16="http://schemas.microsoft.com/office/drawing/2014/main" id="{6EA656B6-0C16-4682-9BC0-441CD8E1F308}"/>
              </a:ext>
            </a:extLst>
          </p:cNvPr>
          <p:cNvPicPr>
            <a:picLocks noChangeAspect="1"/>
          </p:cNvPicPr>
          <p:nvPr userDrawn="1"/>
        </p:nvPicPr>
        <p:blipFill>
          <a:blip r:embed="rId5">
            <a:lum bright="-100000"/>
            <a:extLst>
              <a:ext uri="{28A0092B-C50C-407E-A947-70E740481C1C}">
                <a14:useLocalDpi xmlns:a14="http://schemas.microsoft.com/office/drawing/2010/main" val="0"/>
              </a:ext>
            </a:extLst>
          </a:blip>
          <a:srcRect/>
          <a:stretch>
            <a:fillRect/>
          </a:stretch>
        </p:blipFill>
        <p:spPr bwMode="auto">
          <a:xfrm>
            <a:off x="599017" y="6411913"/>
            <a:ext cx="22330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9CC4096-89C9-4B20-B31B-8C5C2668BD28}"/>
              </a:ext>
            </a:extLst>
          </p:cNvPr>
          <p:cNvSpPr/>
          <p:nvPr userDrawn="1"/>
        </p:nvSpPr>
        <p:spPr>
          <a:xfrm>
            <a:off x="0" y="0"/>
            <a:ext cx="457200" cy="850900"/>
          </a:xfrm>
          <a:prstGeom prst="rect">
            <a:avLst/>
          </a:prstGeom>
          <a:solidFill>
            <a:srgbClr val="FFB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4668600"/>
      </p:ext>
    </p:extLst>
  </p:cSld>
  <p:clrMapOvr>
    <a:masterClrMapping/>
  </p:clrMapOvr>
  <p:hf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wo Contents 23_Secondary text"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0EC5F55E-550B-489C-B8E1-2B9AB9664B3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280550780"/>
      </p:ext>
    </p:extLst>
  </p:cSld>
  <p:clrMapOvr>
    <a:masterClrMapping/>
  </p:clrMapOvr>
  <p:hf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a:ln/>
        </p:spPr>
        <p:txBody>
          <a:bodyPr/>
          <a:lstStyle>
            <a:lvl1pPr>
              <a:defRPr/>
            </a:lvl1pPr>
          </a:lstStyle>
          <a:p>
            <a:pPr>
              <a:defRPr/>
            </a:pPr>
            <a:fld id="{C8052694-2B25-49C4-BE59-B1F70B625E3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032998675"/>
      </p:ext>
    </p:extLst>
  </p:cSld>
  <p:clrMapOvr>
    <a:masterClrMapping/>
  </p:clrMapOvr>
  <p:hf hdr="0"/>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85A97E06-E6B3-441B-8C94-AB348191E180}"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251020093"/>
      </p:ext>
    </p:extLst>
  </p:cSld>
  <p:clrMapOvr>
    <a:masterClrMapping/>
  </p:clrMapOvr>
  <p:hf hdr="0"/>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332B6CD5-7E1F-4CB9-B0A4-34BA7F4935C0}"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16510760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A19566FC-757A-4746-9062-DC3F4151FD7C}"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407079358"/>
      </p:ext>
    </p:extLst>
  </p:cSld>
  <p:clrMapOvr>
    <a:masterClrMapping/>
  </p:clrMapOvr>
  <p:hf hdr="0"/>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767A4A81-7956-4888-A40A-320D26D360C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872593975"/>
      </p:ext>
    </p:extLst>
  </p:cSld>
  <p:clrMapOvr>
    <a:masterClrMapping/>
  </p:clrMapOvr>
  <p:hf hdr="0"/>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E0C658AD-EEA9-4FD2-8AF5-E3B473C94DB7}"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597230783"/>
      </p:ext>
    </p:extLst>
  </p:cSld>
  <p:clrMapOvr>
    <a:masterClrMapping/>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91F490BA-3AE1-4839-B631-B5E4934ADD4F}"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33153748"/>
      </p:ext>
    </p:extLst>
  </p:cSld>
  <p:clrMapOvr>
    <a:masterClrMapping/>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C5802459-D9B3-40AA-A603-6AD0C10D63AA}"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218335037"/>
      </p:ext>
    </p:extLst>
  </p:cSld>
  <p:clrMapOvr>
    <a:masterClrMapping/>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9CE7479-1FA6-4D65-A669-FCA3B48F330E}"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688600788"/>
      </p:ext>
    </p:extLst>
  </p:cSld>
  <p:clrMapOvr>
    <a:masterClrMapping/>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3A41770-8B7A-42D2-B176-F8A8DACC060A}"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198787837"/>
      </p:ext>
    </p:extLst>
  </p:cSld>
  <p:clrMapOvr>
    <a:masterClrMapping/>
  </p:clrMapOvr>
  <p:hf hdr="0"/>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9C5C4D80-FD11-4B6D-8663-D7640ADB1629}"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145066252"/>
      </p:ext>
    </p:extLst>
  </p:cSld>
  <p:clrMapOvr>
    <a:masterClrMapping/>
  </p:clrMapOvr>
  <p:hf hdr="0"/>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2ED88C86-6982-4609-B14D-C216D53514E2}"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271375830"/>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a:ln/>
        </p:spPr>
        <p:txBody>
          <a:bodyPr/>
          <a:lstStyle>
            <a:lvl1pPr>
              <a:defRPr/>
            </a:lvl1pPr>
          </a:lstStyle>
          <a:p>
            <a:pPr>
              <a:defRPr/>
            </a:pPr>
            <a:fld id="{D706C843-08B2-438F-889D-8C16C9A5FF16}"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203561958"/>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0F3BFAB8-27DC-4A79-98FB-1509DAFAD59C}"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626716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2280D06E-BF20-417A-8D05-2220A92FEE4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976258115"/>
      </p:ext>
    </p:extLst>
  </p:cSld>
  <p:clrMapOvr>
    <a:masterClrMapping/>
  </p:clrMapOvr>
  <p:hf hdr="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324E837-1B95-4D98-9196-00B985106C35}"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555542918"/>
      </p:ext>
    </p:extLst>
  </p:cSld>
  <p:clrMapOvr>
    <a:masterClrMapping/>
  </p:clrMapOvr>
  <p:hf hdr="0"/>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576ED26A-C07B-4AA9-A954-0D16CA6B089E}"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180160406"/>
      </p:ext>
    </p:extLst>
  </p:cSld>
  <p:clrMapOvr>
    <a:masterClrMapping/>
  </p:clrMapOvr>
  <p:hf hdr="0"/>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F9368750-05F8-4C21-B9CD-6AD825E03D2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414430248"/>
      </p:ext>
    </p:extLst>
  </p:cSld>
  <p:clrMapOvr>
    <a:masterClrMapping/>
  </p:clrMapOvr>
  <p:hf hdr="0"/>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18AA7687-D85B-4402-90A6-EB71BE1AE80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513993616"/>
      </p:ext>
    </p:extLst>
  </p:cSld>
  <p:clrMapOvr>
    <a:masterClrMapping/>
  </p:clrMapOvr>
  <p:hf hdr="0"/>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5FC2787-A328-4B9F-8674-D6CA9D34D5F3}"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331718582"/>
      </p:ext>
    </p:extLst>
  </p:cSld>
  <p:clrMapOvr>
    <a:masterClrMapping/>
  </p:clrMapOvr>
  <p:hf hdr="0"/>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DF0D545-FB57-47E4-80EA-920D2AE917B6}"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772672252"/>
      </p:ext>
    </p:extLst>
  </p:cSld>
  <p:clrMapOvr>
    <a:masterClrMapping/>
  </p:clrMapOvr>
  <p:hf hdr="0"/>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B6DCDEB-A5F6-4695-8528-A25F051D518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657524264"/>
      </p:ext>
    </p:extLst>
  </p:cSld>
  <p:clrMapOvr>
    <a:masterClrMapping/>
  </p:clrMapOvr>
  <p:hf hdr="0"/>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81CD8602-9A0E-41B3-904C-E1CBF6EE584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748885299"/>
      </p:ext>
    </p:extLst>
  </p:cSld>
  <p:clrMapOvr>
    <a:masterClrMapping/>
  </p:clrMapOvr>
  <p:hf hdr="0"/>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D0B1F34-6B8B-46AF-B82A-B1BCC181F5C7}"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06629734"/>
      </p:ext>
    </p:extLst>
  </p:cSld>
  <p:clrMapOvr>
    <a:masterClrMapping/>
  </p:clrMapOvr>
  <p:hf hdr="0"/>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311962971"/>
      </p:ext>
    </p:extLst>
  </p:cSld>
  <p:clrMapOvr>
    <a:masterClrMapping/>
  </p:clrMapOvr>
  <p:hf hdr="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January 22, 2024</a:t>
            </a:r>
          </a:p>
        </p:txBody>
      </p:sp>
      <p:sp>
        <p:nvSpPr>
          <p:cNvPr id="6" name="Slide Number Placeholder 5"/>
          <p:cNvSpPr>
            <a:spLocks noGrp="1"/>
          </p:cNvSpPr>
          <p:nvPr>
            <p:ph type="sldNum" sz="quarter" idx="12"/>
          </p:nvPr>
        </p:nvSpPr>
        <p:spPr/>
        <p:txBody>
          <a:bodyPr/>
          <a:lstStyle/>
          <a:p>
            <a:fld id="{2CCB83BD-4194-42D3-9A70-DE9FBE2268C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17321201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488A0F53-8882-49DC-A53F-C41189F4425D}"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2258914"/>
      </p:ext>
    </p:extLst>
  </p:cSld>
  <p:clrMapOvr>
    <a:masterClrMapping/>
  </p:clrMapOvr>
  <p:hf hdr="0"/>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79424868"/>
      </p:ext>
    </p:extLst>
  </p:cSld>
  <p:clrMapOvr>
    <a:masterClrMapping/>
  </p:clrMapOvr>
  <p:hf hdr="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431178663"/>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2635106879"/>
      </p:ext>
    </p:extLst>
  </p:cSld>
  <p:clrMapOvr>
    <a:masterClrMapping/>
  </p:clrMapOvr>
  <p:hf hdr="0"/>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2186570735"/>
      </p:ext>
    </p:extLst>
  </p:cSld>
  <p:clrMapOvr>
    <a:masterClrMapping/>
  </p:clrMapOvr>
  <p:hf hdr="0"/>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2845183442"/>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530767126"/>
      </p:ext>
    </p:extLst>
  </p:cSld>
  <p:clrMapOvr>
    <a:masterClrMapping/>
  </p:clrMapOvr>
  <p:hf hdr="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1180055595"/>
      </p:ext>
    </p:extLst>
  </p:cSld>
  <p:clrMapOvr>
    <a:masterClrMapping/>
  </p:clrMapOvr>
  <p:hf hdr="0"/>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448272"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6967523"/>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9426" y="1219200"/>
            <a:ext cx="11233148" cy="4874096"/>
          </a:xfrm>
        </p:spPr>
        <p:txBody>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lvl1pPr eaLnBrk="1" hangingPunct="1">
              <a:lnSpc>
                <a:spcPct val="100000"/>
              </a:lnSpc>
              <a:spcBef>
                <a:spcPct val="0"/>
              </a:spcBef>
              <a:buFontTx/>
              <a:buNone/>
              <a:defRPr/>
            </a:lvl1pPr>
          </a:lstStyle>
          <a:p>
            <a:r>
              <a:rPr lang="en-US" altLang="en-US" dirty="0">
                <a:latin typeface="Chubb Publico Office" pitchFamily="2" charset="0"/>
              </a:rPr>
              <a:t>2022 | Confidential &amp; Proprietary Information of Chubb- Not for Distribution</a:t>
            </a:r>
          </a:p>
        </p:txBody>
      </p:sp>
      <p:sp>
        <p:nvSpPr>
          <p:cNvPr id="9" name="Slide Number Placeholder 8"/>
          <p:cNvSpPr>
            <a:spLocks noGrp="1"/>
          </p:cNvSpPr>
          <p:nvPr>
            <p:ph type="sldNum" sz="quarter" idx="12"/>
          </p:nvPr>
        </p:nvSpPr>
        <p:spPr/>
        <p:txBody>
          <a:bodyPr/>
          <a:lstStyle/>
          <a:p>
            <a:fld id="{BFAF6DBE-9156-44C3-BF6B-43ED52F8A4E2}" type="slidenum">
              <a:rPr lang="en-GB" smtClean="0"/>
              <a:pPr/>
              <a:t>‹#›</a:t>
            </a:fld>
            <a:r>
              <a:rPr lang="en-GB" dirty="0"/>
              <a:t>/109</a:t>
            </a:r>
          </a:p>
        </p:txBody>
      </p:sp>
    </p:spTree>
    <p:extLst>
      <p:ext uri="{BB962C8B-B14F-4D97-AF65-F5344CB8AC3E}">
        <p14:creationId xmlns:p14="http://schemas.microsoft.com/office/powerpoint/2010/main" val="208822740"/>
      </p:ext>
    </p:extLst>
  </p:cSld>
  <p:clrMapOvr>
    <a:masterClrMapping/>
  </p:clrMapOvr>
  <p:hf hdr="0"/>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8009D980-E71E-4086-B189-CEDF68D54B21}" type="slidenum">
              <a:rPr lang="en-GB" smtClean="0"/>
              <a:pPr/>
              <a:t>‹#›</a:t>
            </a:fld>
            <a:r>
              <a:rPr lang="en-GB" dirty="0"/>
              <a:t>/109</a:t>
            </a:r>
          </a:p>
        </p:txBody>
      </p:sp>
    </p:spTree>
    <p:extLst>
      <p:ext uri="{BB962C8B-B14F-4D97-AF65-F5344CB8AC3E}">
        <p14:creationId xmlns:p14="http://schemas.microsoft.com/office/powerpoint/2010/main" val="399837412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ight two Content" preserve="1" userDrawn="1">
  <p:cSld name="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9D73948B-6782-488A-8B8E-58B32C2E812E}"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284751199"/>
      </p:ext>
    </p:extLst>
  </p:cSld>
  <p:clrMapOvr>
    <a:masterClrMapping/>
  </p:clrMapOvr>
  <p:hf hdr="0"/>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1236E075-E94F-404A-BCA1-E511F7BF3124}" type="slidenum">
              <a:rPr lang="en-GB" smtClean="0"/>
              <a:pPr/>
              <a:t>‹#›</a:t>
            </a:fld>
            <a:r>
              <a:rPr lang="en-GB" dirty="0"/>
              <a:t>/109</a:t>
            </a:r>
          </a:p>
        </p:txBody>
      </p:sp>
      <p:sp>
        <p:nvSpPr>
          <p:cNvPr id="12" name="Content Placeholder 3"/>
          <p:cNvSpPr>
            <a:spLocks noGrp="1"/>
          </p:cNvSpPr>
          <p:nvPr>
            <p:ph sz="half" idx="13"/>
          </p:nvPr>
        </p:nvSpPr>
        <p:spPr>
          <a:xfrm>
            <a:off x="4331254"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456160"/>
      </p:ext>
    </p:extLst>
  </p:cSld>
  <p:clrMapOvr>
    <a:masterClrMapping/>
  </p:clrMapOvr>
  <p:hf hdr="0"/>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896D88BA-B26E-4BEB-8D3B-EF04CD24F9B0}" type="slidenum">
              <a:rPr lang="en-GB" smtClean="0"/>
              <a:pPr/>
              <a:t>‹#›</a:t>
            </a:fld>
            <a:r>
              <a:rPr lang="en-GB" dirty="0"/>
              <a:t>/109</a:t>
            </a:r>
          </a:p>
        </p:txBody>
      </p:sp>
    </p:spTree>
    <p:extLst>
      <p:ext uri="{BB962C8B-B14F-4D97-AF65-F5344CB8AC3E}">
        <p14:creationId xmlns:p14="http://schemas.microsoft.com/office/powerpoint/2010/main" val="770835466"/>
      </p:ext>
    </p:extLst>
  </p:cSld>
  <p:clrMapOvr>
    <a:masterClrMapping/>
  </p:clrMapOvr>
  <p:hf hdr="0"/>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0224BF5C-0D5B-489C-861D-E977A9F3839B}" type="slidenum">
              <a:rPr lang="en-GB" smtClean="0"/>
              <a:pPr/>
              <a:t>‹#›</a:t>
            </a:fld>
            <a:r>
              <a:rPr lang="en-GB" dirty="0"/>
              <a:t>/109</a:t>
            </a:r>
          </a:p>
        </p:txBody>
      </p:sp>
    </p:spTree>
    <p:extLst>
      <p:ext uri="{BB962C8B-B14F-4D97-AF65-F5344CB8AC3E}">
        <p14:creationId xmlns:p14="http://schemas.microsoft.com/office/powerpoint/2010/main" val="3323487829"/>
      </p:ext>
    </p:extLst>
  </p:cSld>
  <p:clrMapOvr>
    <a:masterClrMapping/>
  </p:clrMapOvr>
  <p:hf hdr="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eaLnBrk="1" hangingPunct="1">
              <a:lnSpc>
                <a:spcPct val="100000"/>
              </a:lnSpc>
              <a:spcBef>
                <a:spcPct val="0"/>
              </a:spcBef>
              <a:buFontTx/>
              <a:buNone/>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F312310-4F0B-4E5A-951A-68FC007955BB}" type="slidenum">
              <a:rPr lang="en-GB" smtClean="0"/>
              <a:pPr/>
              <a:t>‹#›</a:t>
            </a:fld>
            <a:r>
              <a:rPr lang="en-GB" dirty="0"/>
              <a:t>/109</a:t>
            </a:r>
          </a:p>
        </p:txBody>
      </p: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992035057"/>
      </p:ext>
    </p:extLst>
  </p:cSld>
  <p:clrMapOvr>
    <a:masterClrMapping/>
  </p:clrMapOvr>
  <p:hf hdr="0"/>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6F657F-4D0A-41B6-A453-A5BFB98121C4}"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549181042"/>
      </p:ext>
    </p:extLst>
  </p:cSld>
  <p:clrMapOvr>
    <a:masterClrMapping/>
  </p:clrMapOvr>
  <p:hf hdr="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chemeClr val="accent3"/>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136A186-62A3-49CF-BF7C-2F9ECCE5EBC2}" type="slidenum">
              <a:rPr lang="en-GB" smtClean="0"/>
              <a:pPr/>
              <a:t>‹#›</a:t>
            </a:fld>
            <a:r>
              <a:rPr lang="en-GB" dirty="0"/>
              <a:t>/109</a:t>
            </a:r>
          </a:p>
        </p:txBody>
      </p:sp>
      <p:cxnSp>
        <p:nvCxnSpPr>
          <p:cNvPr id="8" name="Straight Connector 7"/>
          <p:cNvCxnSpPr/>
          <p:nvPr userDrawn="1"/>
        </p:nvCxnSpPr>
        <p:spPr>
          <a:xfrm>
            <a:off x="479425" y="517233"/>
            <a:ext cx="11233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462212956"/>
      </p:ext>
    </p:extLst>
  </p:cSld>
  <p:clrMapOvr>
    <a:masterClrMapping/>
  </p:clrMapOvr>
  <p:hf hdr="0"/>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chemeClr val="accent4"/>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E5DE59-FEBE-447E-A5D2-7AAF7CA5CDAC}"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330793718"/>
      </p:ext>
    </p:extLst>
  </p:cSld>
  <p:clrMapOvr>
    <a:masterClrMapping/>
  </p:clrMapOvr>
  <p:hf hdr="0"/>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chemeClr val="accent5"/>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7AB5F6C-6C50-40A6-B131-8E1490206C8F}"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50430891"/>
      </p:ext>
    </p:extLst>
  </p:cSld>
  <p:clrMapOvr>
    <a:masterClrMapping/>
  </p:clrMapOvr>
  <p:hf hdr="0"/>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chemeClr val="accent6"/>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3952056-59C5-4D68-9E32-B91E02D5C2A9}" type="slidenum">
              <a:rPr lang="en-GB" smtClean="0"/>
              <a:pPr/>
              <a:t>‹#›</a:t>
            </a:fld>
            <a:r>
              <a:rPr lang="en-GB" dirty="0"/>
              <a:t>/109</a:t>
            </a:r>
          </a:p>
        </p:txBody>
      </p:sp>
      <p:cxnSp>
        <p:nvCxnSpPr>
          <p:cNvPr id="8" name="Straight Connector 7"/>
          <p:cNvCxnSpPr/>
          <p:nvPr userDrawn="1"/>
        </p:nvCxnSpPr>
        <p:spPr>
          <a:xfrm>
            <a:off x="479425" y="517233"/>
            <a:ext cx="11233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723940234"/>
      </p:ext>
    </p:extLst>
  </p:cSld>
  <p:clrMapOvr>
    <a:masterClrMapping/>
  </p:clrMapOvr>
  <p:hf hdr="0"/>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32B11BB-75F4-482B-944A-DE188D5F47A2}" type="slidenum">
              <a:rPr lang="en-GB" smtClean="0"/>
              <a:pPr/>
              <a:t>‹#›</a:t>
            </a:fld>
            <a:r>
              <a:rPr lang="en-GB" dirty="0"/>
              <a:t>/109</a:t>
            </a:r>
          </a:p>
        </p:txBody>
      </p:sp>
      <p:cxnSp>
        <p:nvCxnSpPr>
          <p:cNvPr id="8" name="Straight Connector 7"/>
          <p:cNvCxnSpPr/>
          <p:nvPr userDrawn="1"/>
        </p:nvCxnSpPr>
        <p:spPr>
          <a:xfrm>
            <a:off x="475201" y="517233"/>
            <a:ext cx="112373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42423847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530F6933-81E5-4131-8439-A5C7B6A7E777}"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20900678"/>
      </p:ext>
    </p:extLst>
  </p:cSld>
  <p:clrMapOvr>
    <a:masterClrMapping/>
  </p:clrMapOvr>
  <p:hf hdr="0"/>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F16F082-2197-4131-8312-8E69834688A4}"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4269993445"/>
      </p:ext>
    </p:extLst>
  </p:cSld>
  <p:clrMapOvr>
    <a:masterClrMapping/>
  </p:clrMapOvr>
  <p:hf hdr="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3659A9B-EBFF-4642-98B1-C134B6B20958}"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202534407"/>
      </p:ext>
    </p:extLst>
  </p:cSld>
  <p:clrMapOvr>
    <a:masterClrMapping/>
  </p:clrMapOvr>
  <p:hf hdr="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3" name="TextBox 2"/>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969037724"/>
      </p:ext>
    </p:extLst>
  </p:cSld>
  <p:clrMapOvr>
    <a:masterClrMapping/>
  </p:clrMapOvr>
  <p:hf hdr="0"/>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095878088"/>
      </p:ext>
    </p:extLst>
  </p:cSld>
  <p:clrMapOvr>
    <a:masterClrMapping/>
  </p:clrMapOvr>
  <p:hf hdr="0"/>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chemeClr val="accent3"/>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947685464"/>
      </p:ext>
    </p:extLst>
  </p:cSld>
  <p:clrMapOvr>
    <a:masterClrMapping/>
  </p:clrMapOvr>
  <p:hf hdr="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chemeClr val="accent4"/>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681540243"/>
      </p:ext>
    </p:extLst>
  </p:cSld>
  <p:clrMapOvr>
    <a:masterClrMapping/>
  </p:clrMapOvr>
  <p:hf hdr="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chemeClr val="accent5"/>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386239701"/>
      </p:ext>
    </p:extLst>
  </p:cSld>
  <p:clrMapOvr>
    <a:masterClrMapping/>
  </p:clrMapOvr>
  <p:hf hdr="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chemeClr val="accent6"/>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428805606"/>
      </p:ext>
    </p:extLst>
  </p:cSld>
  <p:clrMapOvr>
    <a:masterClrMapping/>
  </p:clrMapOvr>
  <p:hf hdr="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431201987"/>
      </p:ext>
    </p:extLst>
  </p:cSld>
  <p:clrMapOvr>
    <a:masterClrMapping/>
  </p:clrMapOvr>
  <p:hf hdr="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030179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70BC7E5B-1967-4060-96F2-99DACF0A205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355362127"/>
      </p:ext>
    </p:extLst>
  </p:cSld>
  <p:clrMapOvr>
    <a:masterClrMapping/>
  </p:clrMapOvr>
  <p:hf hdr="0"/>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538217608"/>
      </p:ext>
    </p:extLst>
  </p:cSld>
  <p:clrMapOvr>
    <a:masterClrMapping/>
  </p:clrMapOvr>
  <p:hf hdr="0"/>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95326" y="1512097"/>
            <a:ext cx="10881774" cy="46759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aw-US"/>
          </a:p>
        </p:txBody>
      </p:sp>
      <p:sp>
        <p:nvSpPr>
          <p:cNvPr id="5" name="Footer Placeholder 4"/>
          <p:cNvSpPr>
            <a:spLocks noGrp="1"/>
          </p:cNvSpPr>
          <p:nvPr>
            <p:ph type="ftr" sz="quarter" idx="11"/>
          </p:nvPr>
        </p:nvSpPr>
        <p:spPr/>
        <p:txBody>
          <a:bodyPr/>
          <a:lstStyle/>
          <a:p>
            <a:r>
              <a:rPr lang="en-US" dirty="0"/>
              <a:t>2022 | Confidential &amp; Proprietary Information of Chubb- Not for Distribution</a:t>
            </a:r>
            <a:endParaRPr lang="de-CH"/>
          </a:p>
        </p:txBody>
      </p:sp>
      <p:sp>
        <p:nvSpPr>
          <p:cNvPr id="6" name="Slide Number Placeholder 5"/>
          <p:cNvSpPr>
            <a:spLocks noGrp="1"/>
          </p:cNvSpPr>
          <p:nvPr>
            <p:ph type="sldNum" sz="quarter" idx="12"/>
          </p:nvPr>
        </p:nvSpPr>
        <p:spPr/>
        <p:txBody>
          <a:bodyPr/>
          <a:lstStyle/>
          <a:p>
            <a:fld id="{4301530E-F924-4954-834C-32B3DE7F2D1F}" type="slidenum">
              <a:rPr lang="de-CH" smtClean="0"/>
              <a:pPr/>
              <a:t>‹#›</a:t>
            </a:fld>
            <a:r>
              <a:rPr lang="de-CH"/>
              <a:t>/109</a:t>
            </a:r>
          </a:p>
        </p:txBody>
      </p:sp>
      <p:sp>
        <p:nvSpPr>
          <p:cNvPr id="4" name="Title 3"/>
          <p:cNvSpPr>
            <a:spLocks noGrp="1"/>
          </p:cNvSpPr>
          <p:nvPr>
            <p:ph type="title"/>
          </p:nvPr>
        </p:nvSpPr>
        <p:spPr/>
        <p:txBody>
          <a:bodyPr/>
          <a:lstStyle/>
          <a:p>
            <a:r>
              <a:rPr lang="de-DE"/>
              <a:t>Titelmasterformat durch Klicken bearbeiten</a:t>
            </a:r>
            <a:endParaRPr lang="haw-US"/>
          </a:p>
        </p:txBody>
      </p:sp>
    </p:spTree>
    <p:extLst>
      <p:ext uri="{BB962C8B-B14F-4D97-AF65-F5344CB8AC3E}">
        <p14:creationId xmlns:p14="http://schemas.microsoft.com/office/powerpoint/2010/main" val="1592941939"/>
      </p:ext>
    </p:extLst>
  </p:cSld>
  <p:clrMapOvr>
    <a:masterClrMapping/>
  </p:clrMapOvr>
  <p:hf hdr="0"/>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2B0E86B4-F8A9-4C76-88CA-FA718163CBCF}"/>
              </a:ext>
            </a:extLst>
          </p:cNvPr>
          <p:cNvSpPr>
            <a:spLocks noGrp="1"/>
          </p:cNvSpPr>
          <p:nvPr>
            <p:ph type="sldNum" sz="quarter" idx="10"/>
          </p:nvPr>
        </p:nvSpPr>
        <p:spPr/>
        <p:txBody>
          <a:bodyPr/>
          <a:lstStyle>
            <a:lvl1pPr>
              <a:defRPr/>
            </a:lvl1pPr>
          </a:lstStyle>
          <a:p>
            <a:pPr>
              <a:defRPr/>
            </a:pPr>
            <a:fld id="{FBB3B292-B50E-49C5-8269-3119A39E0CCF}" type="slidenum">
              <a:rPr lang="en-US" altLang="en-US" smtClean="0"/>
              <a:pPr>
                <a:defRPr/>
              </a:pPr>
              <a:t>‹#›</a:t>
            </a:fld>
            <a:r>
              <a:rPr lang="en-US" altLang="en-US" dirty="0"/>
              <a:t>/109</a:t>
            </a:r>
          </a:p>
        </p:txBody>
      </p:sp>
    </p:spTree>
    <p:extLst>
      <p:ext uri="{BB962C8B-B14F-4D97-AF65-F5344CB8AC3E}">
        <p14:creationId xmlns:p14="http://schemas.microsoft.com/office/powerpoint/2010/main" val="3733351968"/>
      </p:ext>
    </p:extLst>
  </p:cSld>
  <p:clrMapOvr>
    <a:masterClrMapping/>
  </p:clrMapOvr>
  <p:hf hdr="0"/>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9426" y="1219200"/>
            <a:ext cx="11233148" cy="4874096"/>
          </a:xfrm>
        </p:spPr>
        <p:txBody>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lvl1pPr eaLnBrk="1" hangingPunct="1">
              <a:lnSpc>
                <a:spcPct val="100000"/>
              </a:lnSpc>
              <a:spcBef>
                <a:spcPct val="0"/>
              </a:spcBef>
              <a:buFontTx/>
              <a:buNone/>
              <a:defRPr/>
            </a:lvl1pPr>
          </a:lstStyle>
          <a:p>
            <a:r>
              <a:rPr lang="en-US" altLang="en-US" dirty="0">
                <a:latin typeface="Chubb Publico Office" pitchFamily="2" charset="0"/>
              </a:rPr>
              <a:t>2022 | Confidential &amp; Proprietary Information of Chubb- Not for Distribution</a:t>
            </a:r>
          </a:p>
        </p:txBody>
      </p:sp>
      <p:sp>
        <p:nvSpPr>
          <p:cNvPr id="9" name="Slide Number Placeholder 8"/>
          <p:cNvSpPr>
            <a:spLocks noGrp="1"/>
          </p:cNvSpPr>
          <p:nvPr>
            <p:ph type="sldNum" sz="quarter" idx="12"/>
          </p:nvPr>
        </p:nvSpPr>
        <p:spPr/>
        <p:txBody>
          <a:bodyPr/>
          <a:lstStyle/>
          <a:p>
            <a:fld id="{2DE19307-3CFD-48E0-BBC9-4C0531A6F02E}" type="slidenum">
              <a:rPr lang="en-GB" smtClean="0"/>
              <a:pPr/>
              <a:t>‹#›</a:t>
            </a:fld>
            <a:r>
              <a:rPr lang="en-GB" dirty="0"/>
              <a:t>/109</a:t>
            </a:r>
          </a:p>
        </p:txBody>
      </p:sp>
    </p:spTree>
    <p:extLst>
      <p:ext uri="{BB962C8B-B14F-4D97-AF65-F5344CB8AC3E}">
        <p14:creationId xmlns:p14="http://schemas.microsoft.com/office/powerpoint/2010/main" val="1764466364"/>
      </p:ext>
    </p:extLst>
  </p:cSld>
  <p:clrMapOvr>
    <a:masterClrMapping/>
  </p:clrMapOvr>
  <p:hf hdr="0"/>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D989C754-8DBB-46CE-8A6F-FACFD5929F56}" type="slidenum">
              <a:rPr lang="en-GB" smtClean="0"/>
              <a:pPr/>
              <a:t>‹#›</a:t>
            </a:fld>
            <a:r>
              <a:rPr lang="en-GB" dirty="0"/>
              <a:t>/109</a:t>
            </a:r>
          </a:p>
        </p:txBody>
      </p:sp>
    </p:spTree>
    <p:extLst>
      <p:ext uri="{BB962C8B-B14F-4D97-AF65-F5344CB8AC3E}">
        <p14:creationId xmlns:p14="http://schemas.microsoft.com/office/powerpoint/2010/main" val="645280494"/>
      </p:ext>
    </p:extLst>
  </p:cSld>
  <p:clrMapOvr>
    <a:masterClrMapping/>
  </p:clrMapOvr>
  <p:hf hdr="0"/>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hree Content" type="twoObj"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5CAE22DC-971D-48A3-BBB1-7BC7E0D9D904}" type="slidenum">
              <a:rPr lang="en-GB" smtClean="0"/>
              <a:pPr/>
              <a:t>‹#›</a:t>
            </a:fld>
            <a:r>
              <a:rPr lang="en-GB" dirty="0"/>
              <a:t>/109</a:t>
            </a:r>
          </a:p>
        </p:txBody>
      </p:sp>
      <p:sp>
        <p:nvSpPr>
          <p:cNvPr id="12" name="Content Placeholder 3"/>
          <p:cNvSpPr>
            <a:spLocks noGrp="1"/>
          </p:cNvSpPr>
          <p:nvPr>
            <p:ph sz="half" idx="13"/>
          </p:nvPr>
        </p:nvSpPr>
        <p:spPr>
          <a:xfrm>
            <a:off x="4331254"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161213"/>
      </p:ext>
    </p:extLst>
  </p:cSld>
  <p:clrMapOvr>
    <a:masterClrMapping/>
  </p:clrMapOvr>
  <p:hf hdr="0"/>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99AE9B5D-A9BB-496E-A731-DBA0CB530A6A}" type="slidenum">
              <a:rPr lang="en-GB" smtClean="0"/>
              <a:pPr/>
              <a:t>‹#›</a:t>
            </a:fld>
            <a:r>
              <a:rPr lang="en-GB" dirty="0"/>
              <a:t>/109</a:t>
            </a:r>
          </a:p>
        </p:txBody>
      </p:sp>
    </p:spTree>
    <p:extLst>
      <p:ext uri="{BB962C8B-B14F-4D97-AF65-F5344CB8AC3E}">
        <p14:creationId xmlns:p14="http://schemas.microsoft.com/office/powerpoint/2010/main" val="2886634778"/>
      </p:ext>
    </p:extLst>
  </p:cSld>
  <p:clrMapOvr>
    <a:masterClrMapping/>
  </p:clrMapOvr>
  <p:hf hdr="0"/>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7252D34-B281-4E39-97B7-D85FDA1D2CBA}" type="slidenum">
              <a:rPr lang="en-GB" smtClean="0"/>
              <a:pPr/>
              <a:t>‹#›</a:t>
            </a:fld>
            <a:r>
              <a:rPr lang="en-GB" dirty="0"/>
              <a:t>/109</a:t>
            </a:r>
          </a:p>
        </p:txBody>
      </p:sp>
    </p:spTree>
    <p:extLst>
      <p:ext uri="{BB962C8B-B14F-4D97-AF65-F5344CB8AC3E}">
        <p14:creationId xmlns:p14="http://schemas.microsoft.com/office/powerpoint/2010/main" val="1331630171"/>
      </p:ext>
    </p:extLst>
  </p:cSld>
  <p:clrMapOvr>
    <a:masterClrMapping/>
  </p:clrMapOvr>
  <p:hf hdr="0"/>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1_Quote Turquoise">
    <p:bg>
      <p:bgPr>
        <a:solidFill>
          <a:schemeClr val="accent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eaLnBrk="1" hangingPunct="1">
              <a:lnSpc>
                <a:spcPct val="100000"/>
              </a:lnSpc>
              <a:spcBef>
                <a:spcPct val="0"/>
              </a:spcBef>
              <a:buFontTx/>
              <a:buNone/>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628A98-C8EE-476F-BA14-75DBAE678700}" type="slidenum">
              <a:rPr lang="en-GB" smtClean="0"/>
              <a:pPr/>
              <a:t>‹#›</a:t>
            </a:fld>
            <a:r>
              <a:rPr lang="en-GB" dirty="0"/>
              <a:t>/109</a:t>
            </a:r>
          </a:p>
        </p:txBody>
      </p: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66280759"/>
      </p:ext>
    </p:extLst>
  </p:cSld>
  <p:clrMapOvr>
    <a:masterClrMapping/>
  </p:clrMapOvr>
  <p:hf hdr="0"/>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1_Quote Orange">
    <p:bg>
      <p:bgPr>
        <a:solidFill>
          <a:schemeClr val="accent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D3D15E4-7F48-4228-AE9D-ABBE7C8BCD1C}"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3961975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Empty"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37B24D1C-6252-46E8-94F0-B02EBADFDF50}" type="slidenum">
              <a:rPr lang="en-US" smtClean="0"/>
              <a:pPr/>
              <a:t>‹#›</a:t>
            </a:fld>
            <a:endParaRPr lang="en-US" dirty="0"/>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2219043017"/>
      </p:ext>
    </p:extLst>
  </p:cSld>
  <p:clrMapOvr>
    <a:masterClrMapping/>
  </p:clrMapOvr>
  <p:hf hdr="0"/>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0E23ED79-F6A1-49D7-A139-D6261A7E5AC7}" type="slidenum">
              <a:rPr lang="en-GB" smtClean="0"/>
              <a:pPr/>
              <a:t>‹#›</a:t>
            </a:fld>
            <a:r>
              <a:rPr lang="en-GB" dirty="0"/>
              <a:t>/109</a:t>
            </a:r>
          </a:p>
        </p:txBody>
      </p:sp>
    </p:spTree>
    <p:extLst>
      <p:ext uri="{BB962C8B-B14F-4D97-AF65-F5344CB8AC3E}">
        <p14:creationId xmlns:p14="http://schemas.microsoft.com/office/powerpoint/2010/main" val="2722762491"/>
      </p:ext>
    </p:extLst>
  </p:cSld>
  <p:clrMapOvr>
    <a:masterClrMapping/>
  </p:clrMapOvr>
  <p:hf hdr="0"/>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148D9C4A-8DE4-4707-A06D-C8E3B9B654B2}" type="slidenum">
              <a:rPr lang="en-GB" smtClean="0"/>
              <a:pPr/>
              <a:t>‹#›</a:t>
            </a:fld>
            <a:r>
              <a:rPr lang="en-GB" dirty="0"/>
              <a:t>/109</a:t>
            </a:r>
          </a:p>
        </p:txBody>
      </p:sp>
    </p:spTree>
    <p:extLst>
      <p:ext uri="{BB962C8B-B14F-4D97-AF65-F5344CB8AC3E}">
        <p14:creationId xmlns:p14="http://schemas.microsoft.com/office/powerpoint/2010/main" val="2432844705"/>
      </p:ext>
    </p:extLst>
  </p:cSld>
  <p:clrMapOvr>
    <a:masterClrMapping/>
  </p:clrMapOvr>
  <p:hf hdr="0"/>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11122390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304205461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itle Turquoise" preserve="1">
  <p:cSld name="Title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lstStyle>
            <a:lvl1pPr algn="r">
              <a:defRPr sz="1000">
                <a:solidFill>
                  <a:schemeClr val="bg1"/>
                </a:solidFill>
              </a:defRPr>
            </a:lvl1pPr>
          </a:lstStyle>
          <a:p>
            <a:r>
              <a:rPr lang="en-GB" dirty="0"/>
              <a:t>Month XX, 2016</a:t>
            </a:r>
          </a:p>
        </p:txBody>
      </p:sp>
      <p:sp>
        <p:nvSpPr>
          <p:cNvPr id="6"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4" name="Picture 3"/>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260112329"/>
      </p:ext>
    </p:extLst>
  </p:cSld>
  <p:clrMapOvr>
    <a:masterClrMapping/>
  </p:clrMapOvr>
  <p:hf hdr="0"/>
  <p:extLst>
    <p:ext uri="{DCECCB84-F9BA-43D5-87BE-67443E8EF086}">
      <p15:sldGuideLst xmlns:p15="http://schemas.microsoft.com/office/powerpoint/2012/main">
        <p15:guide id="1" orient="horz" pos="21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Title Orange" preserve="1">
  <p:cSld name="Titl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727640662"/>
      </p:ext>
    </p:extLst>
  </p:cSld>
  <p:clrMapOvr>
    <a:masterClrMapping/>
  </p:clrMapOvr>
  <p:hf hdr="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Purple" preserve="1">
  <p:cSld name="Title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734238534"/>
      </p:ext>
    </p:extLst>
  </p:cSld>
  <p:clrMapOvr>
    <a:masterClrMapping/>
  </p:clrMapOvr>
  <p:hf hdr="0"/>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Title Yellow" preserve="1">
  <p:cSld name="Title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522466532"/>
      </p:ext>
    </p:extLst>
  </p:cSld>
  <p:clrMapOvr>
    <a:masterClrMapping/>
  </p:clrMapOvr>
  <p:hf hdr="0"/>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Title Magenta" preserve="1">
  <p:cSld name="Title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979670938"/>
      </p:ext>
    </p:extLst>
  </p:cSld>
  <p:clrMapOvr>
    <a:masterClrMapping/>
  </p:clrMapOvr>
  <p:hf hdr="0"/>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Title Dark Blue" preserve="1">
  <p:cSld name="Title Dark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358071139"/>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FDBD1906-95FD-4A39-8EE7-B33CF2498A75}"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582301"/>
      </p:ext>
    </p:extLst>
  </p:cSld>
  <p:clrMapOvr>
    <a:masterClrMapping/>
  </p:clrMapOvr>
  <p:hf hdr="0"/>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Title Red" preserve="1">
  <p:cSld name="Title Red">
    <p:bg>
      <p:bgPr>
        <a:solidFill>
          <a:srgbClr val="F135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3073619384"/>
      </p:ext>
    </p:extLst>
  </p:cSld>
  <p:clrMapOvr>
    <a:masterClrMapping/>
  </p:clrMapOvr>
  <p:hf hdr="0"/>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Title Light Gray" preserve="1">
  <p:cSld name="Title Light Gray">
    <p:bg>
      <p:bgPr>
        <a:solidFill>
          <a:srgbClr val="AFAFA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371966862"/>
      </p:ext>
    </p:extLst>
  </p:cSld>
  <p:clrMapOvr>
    <a:masterClrMapping/>
  </p:clrMapOvr>
  <p:hf hdr="0"/>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Title Green" preserve="1">
  <p:cSld name="Title Green">
    <p:bg>
      <p:bgPr>
        <a:solidFill>
          <a:srgbClr val="7ACB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760468742"/>
      </p:ext>
    </p:extLst>
  </p:cSld>
  <p:clrMapOvr>
    <a:masterClrMapping/>
  </p:clrMapOvr>
  <p:hf hdr="0"/>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Title Green" preserve="1">
  <p:cSld name="1_Title Green">
    <p:bg>
      <p:bgRef idx="1001">
        <a:schemeClr val="bg1"/>
      </p:bgRef>
    </p:bg>
    <p:spTree>
      <p:nvGrpSpPr>
        <p:cNvPr id="1" name=""/>
        <p:cNvGrpSpPr/>
        <p:nvPr/>
      </p:nvGrpSpPr>
      <p:grpSpPr>
        <a:xfrm>
          <a:off x="0" y="0"/>
          <a:ext cx="0" cy="0"/>
          <a:chOff x="0" y="0"/>
          <a:chExt cx="0" cy="0"/>
        </a:xfrm>
      </p:grpSpPr>
      <p:sp>
        <p:nvSpPr>
          <p:cNvPr id="4" name="Rectangle 3"/>
          <p:cNvSpPr/>
          <p:nvPr/>
        </p:nvSpPr>
        <p:spPr>
          <a:xfrm>
            <a:off x="406400" y="3276600"/>
            <a:ext cx="2438400" cy="533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accent1">
                    <a:lumMod val="50000"/>
                  </a:schemeClr>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accent1">
                    <a:lumMod val="50000"/>
                  </a:schemeClr>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accent1">
                    <a:lumMod val="50000"/>
                  </a:schemeClr>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a:solidFill>
            <a:schemeClr val="accent1">
              <a:lumMod val="50000"/>
            </a:schemeClr>
          </a:solidFill>
        </p:spPr>
      </p:pic>
    </p:spTree>
    <p:extLst>
      <p:ext uri="{BB962C8B-B14F-4D97-AF65-F5344CB8AC3E}">
        <p14:creationId xmlns:p14="http://schemas.microsoft.com/office/powerpoint/2010/main" val="1829463662"/>
      </p:ext>
    </p:extLst>
  </p:cSld>
  <p:clrMapOvr>
    <a:overrideClrMapping bg1="lt1" tx1="dk1" bg2="lt2" tx2="dk2" accent1="accent1" accent2="accent2" accent3="accent3" accent4="accent4" accent5="accent5" accent6="accent6" hlink="hlink" folHlink="folHlink"/>
  </p:clrMapOvr>
  <p:hf hdr="0"/>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r>
              <a:rPr lang="en-GB" dirty="0"/>
              <a:t>Month XX, 2016</a:t>
            </a:r>
          </a:p>
        </p:txBody>
      </p:sp>
      <p:sp>
        <p:nvSpPr>
          <p:cNvPr id="8" name="Footer Placeholder 7"/>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9" name="Slide Number Placeholder 8"/>
          <p:cNvSpPr>
            <a:spLocks noGrp="1"/>
          </p:cNvSpPr>
          <p:nvPr>
            <p:ph type="sldNum" sz="quarter" idx="12"/>
          </p:nvPr>
        </p:nvSpPr>
        <p:spPr/>
        <p:txBody>
          <a:bodyPr/>
          <a:lstStyle/>
          <a:p>
            <a:pPr>
              <a:defRPr/>
            </a:pPr>
            <a:fld id="{C3BD7AC5-201D-41EC-8D9F-C73EB34106D7}" type="slidenum">
              <a:rPr lang="en-US" smtClean="0"/>
              <a:pPr>
                <a:defRPr/>
              </a:pPr>
              <a:t>‹#›</a:t>
            </a:fld>
            <a:r>
              <a:rPr lang="en-US" dirty="0"/>
              <a:t>/109</a:t>
            </a:r>
          </a:p>
        </p:txBody>
      </p:sp>
    </p:spTree>
    <p:extLst>
      <p:ext uri="{BB962C8B-B14F-4D97-AF65-F5344CB8AC3E}">
        <p14:creationId xmlns:p14="http://schemas.microsoft.com/office/powerpoint/2010/main" val="787351698"/>
      </p:ext>
    </p:extLst>
  </p:cSld>
  <p:clrMapOvr>
    <a:masterClrMapping/>
  </p:clrMapOvr>
  <p:hf hdr="0"/>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24418" y="1772817"/>
            <a:ext cx="5278967"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88617" y="1772816"/>
            <a:ext cx="5278967"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p:cNvSpPr>
            <a:spLocks noGrp="1"/>
          </p:cNvSpPr>
          <p:nvPr>
            <p:ph type="dt" sz="half" idx="10"/>
          </p:nvPr>
        </p:nvSpPr>
        <p:spPr/>
        <p:txBody>
          <a:bodyPr/>
          <a:lstStyle/>
          <a:p>
            <a:r>
              <a:rPr lang="en-GB" dirty="0"/>
              <a:t>Month XX, 2016</a:t>
            </a:r>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pPr>
              <a:defRPr/>
            </a:pPr>
            <a:fld id="{FF7A5269-D28B-4C18-AADB-959CE5620E0E}" type="slidenum">
              <a:rPr lang="en-US" smtClean="0"/>
              <a:pPr>
                <a:defRPr/>
              </a:pPr>
              <a:t>‹#›</a:t>
            </a:fld>
            <a:r>
              <a:rPr lang="en-US" dirty="0"/>
              <a:t>/109</a:t>
            </a:r>
          </a:p>
        </p:txBody>
      </p:sp>
    </p:spTree>
    <p:extLst>
      <p:ext uri="{BB962C8B-B14F-4D97-AF65-F5344CB8AC3E}">
        <p14:creationId xmlns:p14="http://schemas.microsoft.com/office/powerpoint/2010/main" val="1536728140"/>
      </p:ext>
    </p:extLst>
  </p:cSld>
  <p:clrMapOvr>
    <a:masterClrMapping/>
  </p:clrMapOvr>
  <p:hf hdr="0"/>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24419" y="1773240"/>
            <a:ext cx="3360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016213" y="1773239"/>
            <a:ext cx="3566187"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p:cNvSpPr>
            <a:spLocks noGrp="1"/>
          </p:cNvSpPr>
          <p:nvPr>
            <p:ph type="dt" sz="half" idx="10"/>
          </p:nvPr>
        </p:nvSpPr>
        <p:spPr/>
        <p:txBody>
          <a:bodyPr/>
          <a:lstStyle/>
          <a:p>
            <a:r>
              <a:rPr lang="en-GB" dirty="0"/>
              <a:t>Month XX, 2016</a:t>
            </a:r>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pPr>
              <a:defRPr/>
            </a:pPr>
            <a:fld id="{A84EC02D-B95A-45AD-AB24-5BD991BFA2B0}" type="slidenum">
              <a:rPr lang="en-US" smtClean="0"/>
              <a:pPr>
                <a:defRPr/>
              </a:pPr>
              <a:t>‹#›</a:t>
            </a:fld>
            <a:r>
              <a:rPr lang="en-US" dirty="0"/>
              <a:t>/109</a:t>
            </a:r>
          </a:p>
        </p:txBody>
      </p:sp>
      <p:sp>
        <p:nvSpPr>
          <p:cNvPr id="12" name="Content Placeholder 3"/>
          <p:cNvSpPr>
            <a:spLocks noGrp="1"/>
          </p:cNvSpPr>
          <p:nvPr>
            <p:ph sz="half" idx="13"/>
          </p:nvPr>
        </p:nvSpPr>
        <p:spPr>
          <a:xfrm>
            <a:off x="4320316" y="1773239"/>
            <a:ext cx="3360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2385351"/>
      </p:ext>
    </p:extLst>
  </p:cSld>
  <p:clrMapOvr>
    <a:masterClrMapping/>
  </p:clrMapOvr>
  <p:hf hdr="0"/>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Date Placeholder 5"/>
          <p:cNvSpPr>
            <a:spLocks noGrp="1"/>
          </p:cNvSpPr>
          <p:nvPr>
            <p:ph type="dt" sz="half" idx="10"/>
          </p:nvPr>
        </p:nvSpPr>
        <p:spPr/>
        <p:txBody>
          <a:bodyPr/>
          <a:lstStyle/>
          <a:p>
            <a:r>
              <a:rPr lang="en-GB" dirty="0"/>
              <a:t>Month XX, 2016</a:t>
            </a:r>
          </a:p>
        </p:txBody>
      </p:sp>
      <p:sp>
        <p:nvSpPr>
          <p:cNvPr id="7" name="Footer Placeholder 6"/>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8" name="Slide Number Placeholder 7"/>
          <p:cNvSpPr>
            <a:spLocks noGrp="1"/>
          </p:cNvSpPr>
          <p:nvPr>
            <p:ph type="sldNum" sz="quarter" idx="12"/>
          </p:nvPr>
        </p:nvSpPr>
        <p:spPr/>
        <p:txBody>
          <a:bodyPr/>
          <a:lstStyle/>
          <a:p>
            <a:pPr>
              <a:defRPr/>
            </a:pPr>
            <a:fld id="{70CFAAD9-7CFD-49BC-B255-E9D460AD8CDB}" type="slidenum">
              <a:rPr lang="en-US" smtClean="0"/>
              <a:pPr>
                <a:defRPr/>
              </a:pPr>
              <a:t>‹#›</a:t>
            </a:fld>
            <a:r>
              <a:rPr lang="en-US" dirty="0"/>
              <a:t>/109</a:t>
            </a:r>
          </a:p>
        </p:txBody>
      </p:sp>
    </p:spTree>
    <p:extLst>
      <p:ext uri="{BB962C8B-B14F-4D97-AF65-F5344CB8AC3E}">
        <p14:creationId xmlns:p14="http://schemas.microsoft.com/office/powerpoint/2010/main" val="1040780330"/>
      </p:ext>
    </p:extLst>
  </p:cSld>
  <p:clrMapOvr>
    <a:masterClrMapping/>
  </p:clrMapOvr>
  <p:hf hdr="0"/>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dirty="0"/>
              <a:t>Month XX, 2016</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p>
            <a:pPr>
              <a:defRPr/>
            </a:pPr>
            <a:fld id="{DE04FD6B-69E3-4FC0-9A17-63DFFF048459}" type="slidenum">
              <a:rPr lang="en-US" smtClean="0"/>
              <a:pPr>
                <a:defRPr/>
              </a:pPr>
              <a:t>‹#›</a:t>
            </a:fld>
            <a:r>
              <a:rPr lang="en-US" dirty="0"/>
              <a:t>/109</a:t>
            </a:r>
          </a:p>
        </p:txBody>
      </p:sp>
    </p:spTree>
    <p:extLst>
      <p:ext uri="{BB962C8B-B14F-4D97-AF65-F5344CB8AC3E}">
        <p14:creationId xmlns:p14="http://schemas.microsoft.com/office/powerpoint/2010/main" val="3159812091"/>
      </p:ext>
    </p:extLst>
  </p:cSld>
  <p:clrMapOvr>
    <a:masterClrMapping/>
  </p:clrMapOvr>
  <p:hf hdr="0"/>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Quote Turquoise" preserve="1">
  <p:cSld name="Quote Turquoise">
    <p:bg>
      <p:bgPr>
        <a:solidFill>
          <a:schemeClr val="accent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8247C9BD-64B7-4D08-AC9B-A4ACB57EF86F}"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22899548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January 22, 2024</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BEF5F5CB-CB3A-46A0-A203-6B8CEFE3B630}" type="slidenum">
              <a:rPr lang="en-US" smtClean="0"/>
              <a:pPr/>
              <a:t>‹#›</a:t>
            </a:fld>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31081203"/>
      </p:ext>
    </p:extLst>
  </p:cSld>
  <p:clrMapOvr>
    <a:masterClrMapping/>
  </p:clrMapOvr>
  <p:hf hdr="0"/>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Quote Orange" preserve="1">
  <p:cSld name="Quote Orange">
    <p:bg>
      <p:bgPr>
        <a:solidFill>
          <a:schemeClr val="accent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A12922E9-D81C-4D0E-B656-3A8C1671E320}"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1142608161"/>
      </p:ext>
    </p:extLst>
  </p:cSld>
  <p:clrMapOvr>
    <a:masterClrMapping/>
  </p:clrMapOvr>
  <p:hf hdr="0"/>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Quote Purple" preserve="1">
  <p:cSld name="Quote Purple">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0697DB61-B853-4C7C-8E64-16BF48F75874}"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222479688"/>
      </p:ext>
    </p:extLst>
  </p:cSld>
  <p:clrMapOvr>
    <a:masterClrMapping/>
  </p:clrMapOvr>
  <p:hf hdr="0"/>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Quote Yellow" preserve="1">
  <p:cSld name="Quote Yellow">
    <p:bg>
      <p:bgPr>
        <a:solidFill>
          <a:schemeClr val="accent4"/>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3ADF577-FF97-47D0-9FFD-D6987F51ADB8}"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499784890"/>
      </p:ext>
    </p:extLst>
  </p:cSld>
  <p:clrMapOvr>
    <a:masterClrMapping/>
  </p:clrMapOvr>
  <p:hf hdr="0"/>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Quote Magenta" preserve="1">
  <p:cSld name="Quote Magenta">
    <p:bg>
      <p:bgPr>
        <a:solidFill>
          <a:schemeClr val="accent5"/>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492D81C6-FE1B-4097-AB1A-1EAEB79C8554}"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902045792"/>
      </p:ext>
    </p:extLst>
  </p:cSld>
  <p:clrMapOvr>
    <a:masterClrMapping/>
  </p:clrMapOvr>
  <p:hf hdr="0"/>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Quote Dark Blue" preserve="1">
  <p:cSld name="Quote Dark Blue">
    <p:bg>
      <p:bgPr>
        <a:solidFill>
          <a:schemeClr val="accent6"/>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620F9512-0A68-4F0A-89C4-8D6DE1A55C77}"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1733301009"/>
      </p:ext>
    </p:extLst>
  </p:cSld>
  <p:clrMapOvr>
    <a:masterClrMapping/>
  </p:clrMapOvr>
  <p:hf hdr="0"/>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Quote Red" preserve="1">
  <p:cSld name="Quote Red">
    <p:bg>
      <p:bgPr>
        <a:solidFill>
          <a:srgbClr val="F1352B"/>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6BF65C50-2026-48BC-9170-FC580B110BCE}"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476173155"/>
      </p:ext>
    </p:extLst>
  </p:cSld>
  <p:clrMapOvr>
    <a:masterClrMapping/>
  </p:clrMapOvr>
  <p:hf hdr="0"/>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Quote Light Grey" preserve="1">
  <p:cSld name="Quote Light Grey">
    <p:bg>
      <p:bgPr>
        <a:solidFill>
          <a:srgbClr val="AFAFAF"/>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83CBF86E-F42C-4AF8-9F96-9F4B9A2C6AF2}"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2701264238"/>
      </p:ext>
    </p:extLst>
  </p:cSld>
  <p:clrMapOvr>
    <a:masterClrMapping/>
  </p:clrMapOvr>
  <p:hf hdr="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Quote Green" preserve="1">
  <p:cSld name="Quote Green">
    <p:bg>
      <p:bgPr>
        <a:solidFill>
          <a:srgbClr val="7ACB0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3E82A3AA-ED8F-4E29-A1C3-33C055365559}"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465508710"/>
      </p:ext>
    </p:extLst>
  </p:cSld>
  <p:clrMapOvr>
    <a:masterClrMapping/>
  </p:clrMapOvr>
  <p:hf hdr="0"/>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157362518"/>
      </p:ext>
    </p:extLst>
  </p:cSld>
  <p:clrMapOvr>
    <a:masterClrMapping/>
  </p:clrMapOvr>
  <p:hf hdr="0"/>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77253639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losing Slide" preserve="1" userDrawn="1">
  <p:cSld name="Closing Slide">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7" name="Group 10">
            <a:extLst>
              <a:ext uri="{FF2B5EF4-FFF2-40B4-BE49-F238E27FC236}">
                <a16:creationId xmlns:a16="http://schemas.microsoft.com/office/drawing/2014/main" id="{724F80B4-F3A6-4C1B-B034-EEFD2F679A30}"/>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991048628"/>
      </p:ext>
    </p:extLst>
  </p:cSld>
  <p:clrMapOvr>
    <a:masterClrMapping/>
  </p:clrMapOvr>
  <p:hf hdr="0"/>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072414316"/>
      </p:ext>
    </p:extLst>
  </p:cSld>
  <p:clrMapOvr>
    <a:masterClrMapping/>
  </p:clrMapOvr>
  <p:hf hdr="0"/>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575041165"/>
      </p:ext>
    </p:extLst>
  </p:cSld>
  <p:clrMapOvr>
    <a:masterClrMapping/>
  </p:clrMapOvr>
  <p:hf hdr="0"/>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156558353"/>
      </p:ext>
    </p:extLst>
  </p:cSld>
  <p:clrMapOvr>
    <a:masterClrMapping/>
  </p:clrMapOvr>
  <p:hf hdr="0"/>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434349084"/>
      </p:ext>
    </p:extLst>
  </p:cSld>
  <p:clrMapOvr>
    <a:masterClrMapping/>
  </p:clrMapOvr>
  <p:hf hdr="0"/>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958734364"/>
      </p:ext>
    </p:extLst>
  </p:cSld>
  <p:clrMapOvr>
    <a:masterClrMapping/>
  </p:clrMapOvr>
  <p:hf hdr="0"/>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228837141"/>
      </p:ext>
    </p:extLst>
  </p:cSld>
  <p:clrMapOvr>
    <a:masterClrMapping/>
  </p:clrMapOvr>
  <p:hf hdr="0"/>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003245865"/>
      </p:ext>
    </p:extLst>
  </p:cSld>
  <p:clrMapOvr>
    <a:masterClrMapping/>
  </p:clrMapOvr>
  <p:hf hdr="0"/>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3075" name="Rectangle 1027"/>
          <p:cNvSpPr>
            <a:spLocks noGrp="1" noChangeArrowheads="1"/>
          </p:cNvSpPr>
          <p:nvPr>
            <p:ph type="subTitle" sz="quarter" idx="1"/>
          </p:nvPr>
        </p:nvSpPr>
        <p:spPr>
          <a:xfrm>
            <a:off x="838201" y="1737149"/>
            <a:ext cx="6424185" cy="369103"/>
          </a:xfrm>
          <a:solidFill>
            <a:schemeClr val="bg1"/>
          </a:solidFill>
          <a:ln w="0" cap="flat" cmpd="sng" algn="ctr">
            <a:solidFill>
              <a:srgbClr val="70BC1F"/>
            </a:solidFill>
            <a:prstDash val="solid"/>
            <a:miter lim="800000"/>
            <a:headEnd type="none" w="med" len="med"/>
            <a:tailEnd type="none" w="med" len="med"/>
          </a:ln>
        </p:spPr>
        <p:txBody>
          <a:bodyPr lIns="144000" tIns="72000" rIns="144000" bIns="72000">
            <a:noAutofit/>
          </a:bodyPr>
          <a:lstStyle>
            <a:lvl1pPr>
              <a:spcBef>
                <a:spcPct val="0"/>
              </a:spcBef>
              <a:buFont typeface="Monotype Sorts" charset="2"/>
              <a:buNone/>
              <a:defRPr sz="1400" b="0" cap="all">
                <a:solidFill>
                  <a:schemeClr val="accent1"/>
                </a:solidFill>
                <a:latin typeface="Arial"/>
                <a:cs typeface="Arial"/>
              </a:defRPr>
            </a:lvl1pPr>
          </a:lstStyle>
          <a:p>
            <a:r>
              <a:rPr lang="en-US"/>
              <a:t>Click to edit Master subtitle style</a:t>
            </a:r>
            <a:endParaRPr lang="en-US" dirty="0"/>
          </a:p>
        </p:txBody>
      </p:sp>
      <p:sp>
        <p:nvSpPr>
          <p:cNvPr id="3076" name="Rectangle 1028"/>
          <p:cNvSpPr>
            <a:spLocks noGrp="1" noChangeArrowheads="1"/>
          </p:cNvSpPr>
          <p:nvPr>
            <p:ph type="ctrTitle" sz="quarter"/>
          </p:nvPr>
        </p:nvSpPr>
        <p:spPr>
          <a:xfrm>
            <a:off x="835341" y="661120"/>
            <a:ext cx="6427043" cy="994701"/>
          </a:xfrm>
          <a:solidFill>
            <a:schemeClr val="bg1"/>
          </a:solidFill>
          <a:ln w="0" cap="flat" cmpd="sng" algn="ctr">
            <a:solidFill>
              <a:srgbClr val="70BC1F"/>
            </a:solidFill>
            <a:prstDash val="solid"/>
            <a:miter lim="800000"/>
            <a:headEnd type="none" w="med" len="med"/>
            <a:tailEnd type="none" w="med" len="med"/>
          </a:ln>
        </p:spPr>
        <p:txBody>
          <a:bodyPr lIns="144000" tIns="144000" rIns="144000" bIns="144000" anchor="t">
            <a:noAutofit/>
          </a:bodyPr>
          <a:lstStyle>
            <a:lvl1pPr>
              <a:defRPr sz="2400" b="0" cap="all">
                <a:solidFill>
                  <a:schemeClr val="accent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30781195"/>
      </p:ext>
    </p:extLst>
  </p:cSld>
  <p:clrMapOvr>
    <a:overrideClrMapping bg1="lt1" tx1="dk1" bg2="lt2" tx2="dk2" accent1="accent1" accent2="accent2" accent3="accent3" accent4="accent4" accent5="accent5" accent6="accent6" hlink="hlink" folHlink="folHlink"/>
  </p:clrMapOvr>
  <p:hf hdr="0"/>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0EBADA3-8ED2-4C31-A293-3D429F931C2A}"/>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D90E7CF-ED99-4826-9802-3D6D7CC9773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Chubb Publico Office"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Chubb Publico Offic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06569135"/>
      </p:ext>
    </p:extLst>
  </p:cSld>
  <p:clrMapOvr>
    <a:masterClrMapping/>
  </p:clrMapOvr>
  <p:hf hdr="0" dt="0"/>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C17471-7155-48E3-BA7A-FE8C186D684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75A83FE-F129-4243-91F5-9921D039197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77290678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_Disclaimer" preserve="1" userDrawn="1">
  <p:cSld name="Closing Slide_Disclaimer">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cxnSp>
        <p:nvCxnSpPr>
          <p:cNvPr id="14" name="Straight Connector 21">
            <a:extLst>
              <a:ext uri="{FF2B5EF4-FFF2-40B4-BE49-F238E27FC236}">
                <a16:creationId xmlns:a16="http://schemas.microsoft.com/office/drawing/2014/main" id="{707DB268-17A7-4AA0-9C75-44BCBADA99AA}"/>
              </a:ext>
            </a:extLst>
          </p:cNvPr>
          <p:cNvCxnSpPr>
            <a:cxnSpLocks/>
          </p:cNvCxnSpPr>
          <p:nvPr userDrawn="1"/>
        </p:nvCxnSpPr>
        <p:spPr bwMode="gray">
          <a:xfrm>
            <a:off x="474101" y="4649261"/>
            <a:ext cx="11134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lassification" hidden="1">
            <a:extLst>
              <a:ext uri="{FF2B5EF4-FFF2-40B4-BE49-F238E27FC236}">
                <a16:creationId xmlns:a16="http://schemas.microsoft.com/office/drawing/2014/main" id="{6EBE45A2-7A68-4BEC-8E46-033EA77875B2}"/>
              </a:ext>
            </a:extLst>
          </p:cNvPr>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5" name="Status" hidden="1">
            <a:extLst>
              <a:ext uri="{FF2B5EF4-FFF2-40B4-BE49-F238E27FC236}">
                <a16:creationId xmlns:a16="http://schemas.microsoft.com/office/drawing/2014/main" id="{CBB60D12-93B6-43BD-A220-8FB0278B846F}"/>
              </a:ext>
            </a:extLst>
          </p:cNvPr>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9" name="Group 10">
            <a:extLst>
              <a:ext uri="{FF2B5EF4-FFF2-40B4-BE49-F238E27FC236}">
                <a16:creationId xmlns:a16="http://schemas.microsoft.com/office/drawing/2014/main" id="{A2A83873-E008-441A-917E-14AC97FBE25C}"/>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3188296809"/>
      </p:ext>
    </p:extLst>
  </p:cSld>
  <p:clrMapOvr>
    <a:masterClrMapping/>
  </p:clrMapOvr>
  <p:hf hdr="0"/>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30E10D-E965-4BE9-87EF-68A6466265C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7E7AE31-DD9D-4219-A0C8-EE4E01AF217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28824078"/>
      </p:ext>
    </p:extLst>
  </p:cSld>
  <p:clrMapOvr>
    <a:masterClrMapping/>
  </p:clrMapOvr>
  <p:hf hdr="0" dt="0"/>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2EF0B9-72E4-4F30-80FB-744CAE3934F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7BB87C8-DD5B-4AEF-ABD7-7443CB3C642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17664829"/>
      </p:ext>
    </p:extLst>
  </p:cSld>
  <p:clrMapOvr>
    <a:masterClrMapping/>
  </p:clrMapOvr>
  <p:hf hdr="0" dt="0"/>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3F71F2-6214-4336-846C-8117B9140F16}"/>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B3EDADB-3E02-4029-87F9-A6309FC4D48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05986688"/>
      </p:ext>
    </p:extLst>
  </p:cSld>
  <p:clrMapOvr>
    <a:masterClrMapping/>
  </p:clrMapOvr>
  <p:hf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ADCDFC-A0E3-43C2-A6DA-62C2C167856E}"/>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74E9186-B59D-4CC0-A9B5-21F6028B17B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21588524"/>
      </p:ext>
    </p:extLst>
  </p:cSld>
  <p:clrMapOvr>
    <a:masterClrMapping/>
  </p:clrMapOvr>
  <p:hf hdr="0" dt="0"/>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51384E-FD3C-4D14-AA81-B25EA1A7420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A3F6A3E8-2DAB-401A-8548-66FBA3E43C6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05397928"/>
      </p:ext>
    </p:extLst>
  </p:cSld>
  <p:clrMapOvr>
    <a:masterClrMapping/>
  </p:clrMapOvr>
  <p:hf hdr="0" dt="0"/>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4CE59F-20FD-478E-8E7B-EAB584D49E7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CE4206D1-B2EE-4616-9104-9182C23BA9F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52549934"/>
      </p:ext>
    </p:extLst>
  </p:cSld>
  <p:clrMapOvr>
    <a:masterClrMapping/>
  </p:clrMapOvr>
  <p:hf hdr="0" dt="0"/>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287923-A772-40A4-978B-4C18F5E68FAD}"/>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DF2919D-4699-42BE-B3EB-379CC84F98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857810"/>
      </p:ext>
    </p:extLst>
  </p:cSld>
  <p:clrMapOvr>
    <a:masterClrMapping/>
  </p:clrMapOvr>
  <p:hf hdr="0" dt="0"/>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D4FFF6C1-72A9-4B67-AA0B-630C14F2A6FE}" type="slidenum">
              <a:rPr lang="en-GB" altLang="en-US" smtClean="0"/>
              <a:pPr>
                <a:defRPr/>
              </a:pPr>
              <a:t>‹#›</a:t>
            </a:fld>
            <a:r>
              <a:rPr lang="en-GB" altLang="en-US" dirty="0"/>
              <a:t>/109</a:t>
            </a:r>
          </a:p>
        </p:txBody>
      </p:sp>
    </p:spTree>
    <p:extLst>
      <p:ext uri="{BB962C8B-B14F-4D97-AF65-F5344CB8AC3E}">
        <p14:creationId xmlns:p14="http://schemas.microsoft.com/office/powerpoint/2010/main" val="1844866150"/>
      </p:ext>
    </p:extLst>
  </p:cSld>
  <p:clrMapOvr>
    <a:masterClrMapping/>
  </p:clrMapOvr>
  <p:hf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1F86A6F0-D431-481A-A2CC-AFCDFEA2078F}"/>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B5EACEAE-D4B5-4A2F-BBCB-DA1EC0DC8C1C}"/>
              </a:ext>
            </a:extLst>
          </p:cNvPr>
          <p:cNvSpPr>
            <a:spLocks noGrp="1"/>
          </p:cNvSpPr>
          <p:nvPr>
            <p:ph type="sldNum" sz="quarter" idx="11"/>
          </p:nvPr>
        </p:nvSpPr>
        <p:spPr/>
        <p:txBody>
          <a:bodyPr/>
          <a:lstStyle>
            <a:lvl1pPr>
              <a:defRPr>
                <a:latin typeface="Chubb Publico Office" pitchFamily="2" charset="0"/>
              </a:defRPr>
            </a:lvl1pPr>
          </a:lstStyle>
          <a:p>
            <a:pPr>
              <a:defRPr/>
            </a:pPr>
            <a:fld id="{E70C0AED-369C-48E6-8DA2-E74C94233683}" type="slidenum">
              <a:rPr lang="en-GB" altLang="en-US" smtClean="0"/>
              <a:pPr>
                <a:defRPr/>
              </a:pPr>
              <a:t>‹#›</a:t>
            </a:fld>
            <a:r>
              <a:rPr lang="en-GB" altLang="en-US" dirty="0"/>
              <a:t>/109</a:t>
            </a:r>
          </a:p>
        </p:txBody>
      </p:sp>
    </p:spTree>
    <p:extLst>
      <p:ext uri="{BB962C8B-B14F-4D97-AF65-F5344CB8AC3E}">
        <p14:creationId xmlns:p14="http://schemas.microsoft.com/office/powerpoint/2010/main" val="82327515"/>
      </p:ext>
    </p:extLst>
  </p:cSld>
  <p:clrMapOvr>
    <a:masterClrMapping/>
  </p:clrMapOvr>
  <p:hf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3DE7784-ACD0-404B-8689-22ACD4AAA885}"/>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7236D0A-14A7-4783-AC67-A2B8081DD641}"/>
              </a:ext>
            </a:extLst>
          </p:cNvPr>
          <p:cNvSpPr>
            <a:spLocks noGrp="1"/>
          </p:cNvSpPr>
          <p:nvPr>
            <p:ph type="sldNum" sz="quarter" idx="15"/>
          </p:nvPr>
        </p:nvSpPr>
        <p:spPr/>
        <p:txBody>
          <a:bodyPr/>
          <a:lstStyle>
            <a:lvl1pPr>
              <a:defRPr>
                <a:latin typeface="Chubb Publico Office" pitchFamily="2" charset="0"/>
              </a:defRPr>
            </a:lvl1pPr>
          </a:lstStyle>
          <a:p>
            <a:pPr>
              <a:defRPr/>
            </a:pPr>
            <a:fld id="{F8DE7B68-E986-43DB-9832-84CBA802D72E}" type="slidenum">
              <a:rPr lang="en-GB" altLang="en-US" smtClean="0"/>
              <a:pPr>
                <a:defRPr/>
              </a:pPr>
              <a:t>‹#›</a:t>
            </a:fld>
            <a:r>
              <a:rPr lang="en-GB" altLang="en-US" dirty="0"/>
              <a:t>/109</a:t>
            </a:r>
          </a:p>
        </p:txBody>
      </p:sp>
    </p:spTree>
    <p:extLst>
      <p:ext uri="{BB962C8B-B14F-4D97-AF65-F5344CB8AC3E}">
        <p14:creationId xmlns:p14="http://schemas.microsoft.com/office/powerpoint/2010/main" val="118454538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62026549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65717748-BA7A-4F4E-AA6C-1B4BEF3539B8}"/>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E878E6A3-55AA-478C-8324-D6BD8D24B2C7}"/>
              </a:ext>
            </a:extLst>
          </p:cNvPr>
          <p:cNvSpPr>
            <a:spLocks noGrp="1"/>
          </p:cNvSpPr>
          <p:nvPr>
            <p:ph type="sldNum" sz="quarter" idx="11"/>
          </p:nvPr>
        </p:nvSpPr>
        <p:spPr/>
        <p:txBody>
          <a:bodyPr/>
          <a:lstStyle>
            <a:lvl1pPr>
              <a:defRPr>
                <a:latin typeface="Chubb Publico Office" pitchFamily="2" charset="0"/>
              </a:defRPr>
            </a:lvl1pPr>
          </a:lstStyle>
          <a:p>
            <a:pPr>
              <a:defRPr/>
            </a:pPr>
            <a:fld id="{2F72F1EB-E09E-4655-AE55-67254CA1AB47}" type="slidenum">
              <a:rPr lang="en-GB" altLang="en-US" smtClean="0"/>
              <a:pPr>
                <a:defRPr/>
              </a:pPr>
              <a:t>‹#›</a:t>
            </a:fld>
            <a:r>
              <a:rPr lang="en-GB" altLang="en-US" dirty="0"/>
              <a:t>/109</a:t>
            </a:r>
          </a:p>
        </p:txBody>
      </p:sp>
    </p:spTree>
    <p:extLst>
      <p:ext uri="{BB962C8B-B14F-4D97-AF65-F5344CB8AC3E}">
        <p14:creationId xmlns:p14="http://schemas.microsoft.com/office/powerpoint/2010/main" val="13575731"/>
      </p:ext>
    </p:extLst>
  </p:cSld>
  <p:clrMapOvr>
    <a:masterClrMapping/>
  </p:clrMapOvr>
  <p:hf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37458FC3-EAB6-4619-B2FE-FC0E7B1CC4C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C0B63661-CB6F-4CC3-851C-A0F052A6C8CB}"/>
              </a:ext>
            </a:extLst>
          </p:cNvPr>
          <p:cNvSpPr>
            <a:spLocks noGrp="1"/>
          </p:cNvSpPr>
          <p:nvPr>
            <p:ph type="sldNum" sz="quarter" idx="11"/>
          </p:nvPr>
        </p:nvSpPr>
        <p:spPr/>
        <p:txBody>
          <a:bodyPr/>
          <a:lstStyle>
            <a:lvl1pPr>
              <a:defRPr>
                <a:latin typeface="Chubb Publico Office" pitchFamily="2" charset="0"/>
              </a:defRPr>
            </a:lvl1pPr>
          </a:lstStyle>
          <a:p>
            <a:pPr>
              <a:defRPr/>
            </a:pPr>
            <a:fld id="{D762B18D-ACEA-4293-BADA-3319B5817D7C}" type="slidenum">
              <a:rPr lang="en-GB" altLang="en-US" smtClean="0"/>
              <a:pPr>
                <a:defRPr/>
              </a:pPr>
              <a:t>‹#›</a:t>
            </a:fld>
            <a:r>
              <a:rPr lang="en-GB" altLang="en-US" dirty="0"/>
              <a:t>/109</a:t>
            </a:r>
          </a:p>
        </p:txBody>
      </p:sp>
    </p:spTree>
    <p:extLst>
      <p:ext uri="{BB962C8B-B14F-4D97-AF65-F5344CB8AC3E}">
        <p14:creationId xmlns:p14="http://schemas.microsoft.com/office/powerpoint/2010/main" val="2327273510"/>
      </p:ext>
    </p:extLst>
  </p:cSld>
  <p:clrMapOvr>
    <a:masterClrMapping/>
  </p:clrMapOvr>
  <p:hf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08756E-596D-4ED4-84ED-CE7E9BE3393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CB4589-D5D8-4988-883A-103CD0C478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F6B699BB-762E-46F6-9112-E1B5EEDDB3FA}"/>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9BE2100-C75E-4504-B2D7-D4543911F60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1A3E084-06F3-4398-9DC6-8F68C3CC613F}" type="slidenum">
              <a:rPr lang="en-GB" altLang="en-US" smtClean="0"/>
              <a:pPr>
                <a:defRPr/>
              </a:pPr>
              <a:t>‹#›</a:t>
            </a:fld>
            <a:r>
              <a:rPr lang="en-GB" altLang="en-US" dirty="0"/>
              <a:t>/109</a:t>
            </a:r>
          </a:p>
        </p:txBody>
      </p:sp>
    </p:spTree>
    <p:extLst>
      <p:ext uri="{BB962C8B-B14F-4D97-AF65-F5344CB8AC3E}">
        <p14:creationId xmlns:p14="http://schemas.microsoft.com/office/powerpoint/2010/main" val="4287139109"/>
      </p:ext>
    </p:extLst>
  </p:cSld>
  <p:clrMapOvr>
    <a:masterClrMapping/>
  </p:clrMapOvr>
  <p:hf hdr="0" dt="0"/>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C1A0D74-58E6-4E06-8A56-CF57F06FF5E1}"/>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8FA35C3-BF75-4EFA-992C-86A77EDAB5E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D810EEAF-2072-4BF4-9195-92A39B9C4BD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FC70FE3-3883-42C2-9C9B-9B67CE1C3814}"/>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BB8DE300-620B-4C02-A202-5C8690F6C467}" type="slidenum">
              <a:rPr lang="en-GB" altLang="en-US" smtClean="0"/>
              <a:pPr>
                <a:defRPr/>
              </a:pPr>
              <a:t>‹#›</a:t>
            </a:fld>
            <a:r>
              <a:rPr lang="en-GB" altLang="en-US" dirty="0"/>
              <a:t>/109</a:t>
            </a:r>
          </a:p>
        </p:txBody>
      </p:sp>
    </p:spTree>
    <p:extLst>
      <p:ext uri="{BB962C8B-B14F-4D97-AF65-F5344CB8AC3E}">
        <p14:creationId xmlns:p14="http://schemas.microsoft.com/office/powerpoint/2010/main" val="3268009272"/>
      </p:ext>
    </p:extLst>
  </p:cSld>
  <p:clrMapOvr>
    <a:masterClrMapping/>
  </p:clrMapOvr>
  <p:hf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C3407-E324-4601-810B-9F70A0123EE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4EE1719-106E-42F7-9D5C-79C74542CE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BC012D9-3321-41C0-9B7D-432C515F8762}"/>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54CE1CD-734C-4D8E-94B5-584A7EFC94BD}"/>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1CCC3ADE-35E5-48B3-BDE8-A289E7B70FFD}" type="slidenum">
              <a:rPr lang="en-GB" altLang="en-US" smtClean="0"/>
              <a:pPr>
                <a:defRPr/>
              </a:pPr>
              <a:t>‹#›</a:t>
            </a:fld>
            <a:r>
              <a:rPr lang="en-GB" altLang="en-US" dirty="0"/>
              <a:t>/109</a:t>
            </a:r>
          </a:p>
        </p:txBody>
      </p:sp>
    </p:spTree>
    <p:extLst>
      <p:ext uri="{BB962C8B-B14F-4D97-AF65-F5344CB8AC3E}">
        <p14:creationId xmlns:p14="http://schemas.microsoft.com/office/powerpoint/2010/main" val="3606207411"/>
      </p:ext>
    </p:extLst>
  </p:cSld>
  <p:clrMapOvr>
    <a:masterClrMapping/>
  </p:clrMapOvr>
  <p:hf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F72676-1947-4D0B-9BEA-3C12AAD1386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6BEC8EF7-560D-474A-946A-3D73D9B443A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8D02F57-6885-45A3-A922-23B6AA0AB355}"/>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0608A2F-4B12-4AD5-8B4D-3AEA42999669}"/>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E340D580-4F85-4973-9A14-5BE705FBCB3B}" type="slidenum">
              <a:rPr lang="en-GB" altLang="en-US" smtClean="0"/>
              <a:pPr>
                <a:defRPr/>
              </a:pPr>
              <a:t>‹#›</a:t>
            </a:fld>
            <a:r>
              <a:rPr lang="en-GB" altLang="en-US" dirty="0"/>
              <a:t>/109</a:t>
            </a:r>
          </a:p>
        </p:txBody>
      </p:sp>
    </p:spTree>
    <p:extLst>
      <p:ext uri="{BB962C8B-B14F-4D97-AF65-F5344CB8AC3E}">
        <p14:creationId xmlns:p14="http://schemas.microsoft.com/office/powerpoint/2010/main" val="1155531416"/>
      </p:ext>
    </p:extLst>
  </p:cSld>
  <p:clrMapOvr>
    <a:masterClrMapping/>
  </p:clrMapOvr>
  <p:hf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F6A3D6-4FEB-4EF5-B309-35D10C867C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8425925-607E-4AB2-A8C6-CBAA0ED7486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9D44A698-83ED-41D6-96C9-84771F05071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D994A3B-358F-4532-9245-886DA24F96E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51F37A94-EBD3-4FFF-9469-B34386D7AEC1}" type="slidenum">
              <a:rPr lang="en-GB" altLang="en-US" smtClean="0"/>
              <a:pPr>
                <a:defRPr/>
              </a:pPr>
              <a:t>‹#›</a:t>
            </a:fld>
            <a:r>
              <a:rPr lang="en-GB" altLang="en-US" dirty="0"/>
              <a:t>/109</a:t>
            </a:r>
          </a:p>
        </p:txBody>
      </p:sp>
    </p:spTree>
    <p:extLst>
      <p:ext uri="{BB962C8B-B14F-4D97-AF65-F5344CB8AC3E}">
        <p14:creationId xmlns:p14="http://schemas.microsoft.com/office/powerpoint/2010/main" val="4053247370"/>
      </p:ext>
    </p:extLst>
  </p:cSld>
  <p:clrMapOvr>
    <a:masterClrMapping/>
  </p:clrMapOvr>
  <p:hf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B924F7-9746-4997-A7BF-ADB51DADFFF2}"/>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3DF6C0E4-5D63-4590-83EE-02F094A7FC9F}"/>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31988DC3-71EE-4053-9D24-18692A1D9273}"/>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8640C1C-2D7E-4A8B-A98A-F4C445DFBB85}"/>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03EC5FB-767B-4056-932A-26C98F048775}" type="slidenum">
              <a:rPr lang="en-GB" altLang="en-US" smtClean="0"/>
              <a:pPr>
                <a:defRPr/>
              </a:pPr>
              <a:t>‹#›</a:t>
            </a:fld>
            <a:r>
              <a:rPr lang="en-GB" altLang="en-US" dirty="0"/>
              <a:t>/109</a:t>
            </a:r>
          </a:p>
        </p:txBody>
      </p:sp>
    </p:spTree>
    <p:extLst>
      <p:ext uri="{BB962C8B-B14F-4D97-AF65-F5344CB8AC3E}">
        <p14:creationId xmlns:p14="http://schemas.microsoft.com/office/powerpoint/2010/main" val="4160288696"/>
      </p:ext>
    </p:extLst>
  </p:cSld>
  <p:clrMapOvr>
    <a:masterClrMapping/>
  </p:clrMapOvr>
  <p:hf hdr="0" dt="0"/>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F98EE3C-EF24-44A7-8BBF-23A4CF4F951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B3EC806-9633-4B19-9069-70AB7520F8C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42E273BF-1606-4742-96F0-737577BF6164}"/>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71357A7-B766-4D3E-8D43-0DA0E51858DF}"/>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8A0CCAF3-7C55-4FEA-A142-B2E784E70C3F}" type="slidenum">
              <a:rPr lang="en-GB" altLang="en-US" smtClean="0"/>
              <a:pPr>
                <a:defRPr/>
              </a:pPr>
              <a:t>‹#›</a:t>
            </a:fld>
            <a:r>
              <a:rPr lang="en-GB" altLang="en-US" dirty="0"/>
              <a:t>/109</a:t>
            </a:r>
          </a:p>
        </p:txBody>
      </p:sp>
    </p:spTree>
    <p:extLst>
      <p:ext uri="{BB962C8B-B14F-4D97-AF65-F5344CB8AC3E}">
        <p14:creationId xmlns:p14="http://schemas.microsoft.com/office/powerpoint/2010/main" val="2988846023"/>
      </p:ext>
    </p:extLst>
  </p:cSld>
  <p:clrMapOvr>
    <a:masterClrMapping/>
  </p:clrMapOvr>
  <p:hf hdr="0" dt="0"/>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A4963F-6DAC-490F-A2D3-E72051A9720C}"/>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0BAF914-9BF7-4B73-986D-F653268F216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16E8677-DDEC-43FA-91CF-B9E6609305F6}"/>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D4FED75-C569-4179-A011-AF0F5728C23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C60EC12-629E-4FEF-8BD5-CB71FE4ABE3C}" type="slidenum">
              <a:rPr lang="en-GB" altLang="en-US" smtClean="0"/>
              <a:pPr>
                <a:defRPr/>
              </a:pPr>
              <a:t>‹#›</a:t>
            </a:fld>
            <a:r>
              <a:rPr lang="en-GB" altLang="en-US" dirty="0"/>
              <a:t>/109</a:t>
            </a:r>
          </a:p>
        </p:txBody>
      </p:sp>
    </p:spTree>
    <p:extLst>
      <p:ext uri="{BB962C8B-B14F-4D97-AF65-F5344CB8AC3E}">
        <p14:creationId xmlns:p14="http://schemas.microsoft.com/office/powerpoint/2010/main" val="316710886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January 22, 2024</a:t>
            </a:r>
          </a:p>
        </p:txBody>
      </p:sp>
      <p:sp>
        <p:nvSpPr>
          <p:cNvPr id="6" name="Slide Number Placeholder 5"/>
          <p:cNvSpPr>
            <a:spLocks noGrp="1"/>
          </p:cNvSpPr>
          <p:nvPr>
            <p:ph type="sldNum" sz="quarter" idx="12"/>
          </p:nvPr>
        </p:nvSpPr>
        <p:spPr/>
        <p:txBody>
          <a:bodyPr/>
          <a:lstStyle/>
          <a:p>
            <a:fld id="{2BAA52BC-1B78-4CA2-843E-077B591F1BC9}" type="slidenum">
              <a:rPr lang="en-US" smtClean="0"/>
              <a:pPr/>
              <a:t>‹#›</a:t>
            </a:fld>
            <a:endParaRPr lang="en-US" dirty="0"/>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83901211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Half page image right: v2">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387200" cy="1051200"/>
          </a:xfrm>
        </p:spPr>
        <p:txBody>
          <a:bodyPr/>
          <a:lstStyle>
            <a:lvl1pPr>
              <a:defRPr>
                <a:solidFill>
                  <a:schemeClr val="bg1"/>
                </a:solidFill>
              </a:defRPr>
            </a:lvl1pPr>
          </a:lstStyle>
          <a:p>
            <a:r>
              <a:rPr lang="en-GB"/>
              <a:t>[Half page image right: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387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9"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630796"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B4C5B915-E672-3D0B-26E2-27E1D6A5C303}"/>
              </a:ext>
            </a:extLst>
          </p:cNvPr>
          <p:cNvSpPr>
            <a:spLocks noGrp="1"/>
          </p:cNvSpPr>
          <p:nvPr>
            <p:ph type="body" sz="quarter" idx="16"/>
          </p:nvPr>
        </p:nvSpPr>
        <p:spPr>
          <a:xfrm>
            <a:off x="4394742"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4">
            <a:extLst>
              <a:ext uri="{FF2B5EF4-FFF2-40B4-BE49-F238E27FC236}">
                <a16:creationId xmlns:a16="http://schemas.microsoft.com/office/drawing/2014/main" id="{89B25022-77FB-C30D-77EC-0E956616106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90651744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5BE7422-87CB-4D3F-973B-322F75613B3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F9A6B32-A588-451D-BB85-E016E73DA48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E752F640-8F44-4E16-AA0A-5EEB92FC3BBC}"/>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71BEE86C-3018-4573-B51C-9F2177FFCB5F}"/>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AFFBB10-7484-439F-85E4-BCA4582B8E07}" type="slidenum">
              <a:rPr lang="en-GB" altLang="en-US" smtClean="0"/>
              <a:pPr>
                <a:defRPr/>
              </a:pPr>
              <a:t>‹#›</a:t>
            </a:fld>
            <a:r>
              <a:rPr lang="en-GB" altLang="en-US" dirty="0"/>
              <a:t>/109</a:t>
            </a:r>
          </a:p>
        </p:txBody>
      </p:sp>
    </p:spTree>
    <p:extLst>
      <p:ext uri="{BB962C8B-B14F-4D97-AF65-F5344CB8AC3E}">
        <p14:creationId xmlns:p14="http://schemas.microsoft.com/office/powerpoint/2010/main" val="805036947"/>
      </p:ext>
    </p:extLst>
  </p:cSld>
  <p:clrMapOvr>
    <a:masterClrMapping/>
  </p:clrMapOvr>
  <p:hf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92647-500D-4DE1-AC2D-1FD25BF4241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629422843"/>
      </p:ext>
    </p:extLst>
  </p:cSld>
  <p:clrMapOvr>
    <a:masterClrMapping/>
  </p:clrMapOvr>
  <p:hf hdr="0" dt="0"/>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164CE-BC99-4943-B0B1-0E766A9B4F0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95628804"/>
      </p:ext>
    </p:extLst>
  </p:cSld>
  <p:clrMapOvr>
    <a:masterClrMapping/>
  </p:clrMapOvr>
  <p:hf hdr="0" dt="0"/>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D7034-EC17-4D21-819D-DA780AF249E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83802969"/>
      </p:ext>
    </p:extLst>
  </p:cSld>
  <p:clrMapOvr>
    <a:masterClrMapping/>
  </p:clrMapOvr>
  <p:hf hdr="0" dt="0"/>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49F4A-E544-4259-AD62-881F0722F48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228209"/>
      </p:ext>
    </p:extLst>
  </p:cSld>
  <p:clrMapOvr>
    <a:masterClrMapping/>
  </p:clrMapOvr>
  <p:hf hdr="0" dt="0"/>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B3834D-B5DB-4218-B279-12F422525E0C}"/>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61058907"/>
      </p:ext>
    </p:extLst>
  </p:cSld>
  <p:clrMapOvr>
    <a:masterClrMapping/>
  </p:clrMapOvr>
  <p:hf hdr="0" dt="0"/>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7AAD9-A98E-4C80-AFBE-16FD25813EDA}"/>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94229155"/>
      </p:ext>
    </p:extLst>
  </p:cSld>
  <p:clrMapOvr>
    <a:masterClrMapping/>
  </p:clrMapOvr>
  <p:hf hdr="0" dt="0"/>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EC94-3739-4C25-8EA6-FAA2821A107A}"/>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318356680"/>
      </p:ext>
    </p:extLst>
  </p:cSld>
  <p:clrMapOvr>
    <a:masterClrMapping/>
  </p:clrMapOvr>
  <p:hf hdr="0" dt="0"/>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42E44-3BDC-44A5-BB62-0B8AD67F4742}"/>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73637024"/>
      </p:ext>
    </p:extLst>
  </p:cSld>
  <p:clrMapOvr>
    <a:masterClrMapping/>
  </p:clrMapOvr>
  <p:hf hdr="0" dt="0"/>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8D6B8-3151-409B-AB72-C8B6DB738FF1}"/>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99198572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bg>
      <p:bgPr>
        <a:solidFill>
          <a:srgbClr val="000CBA"/>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6" name="Graphic 5">
            <a:extLst>
              <a:ext uri="{FF2B5EF4-FFF2-40B4-BE49-F238E27FC236}">
                <a16:creationId xmlns:a16="http://schemas.microsoft.com/office/drawing/2014/main" id="{82DC0EE6-295D-670D-8D70-AE965B72B6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5835844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B7C42EC6-BE6A-49BD-AAC2-7C97B7F528F1}" type="slidenum">
              <a:rPr lang="en-GB" altLang="en-US" smtClean="0"/>
              <a:pPr>
                <a:defRPr/>
              </a:pPr>
              <a:t>‹#›</a:t>
            </a:fld>
            <a:r>
              <a:rPr lang="en-GB" altLang="en-US" dirty="0"/>
              <a:t>/109</a:t>
            </a:r>
          </a:p>
        </p:txBody>
      </p:sp>
    </p:spTree>
    <p:extLst>
      <p:ext uri="{BB962C8B-B14F-4D97-AF65-F5344CB8AC3E}">
        <p14:creationId xmlns:p14="http://schemas.microsoft.com/office/powerpoint/2010/main" val="4253273519"/>
      </p:ext>
    </p:extLst>
  </p:cSld>
  <p:clrMapOvr>
    <a:masterClrMapping/>
  </p:clrMapOvr>
  <p:hf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1F86A6F0-D431-481A-A2CC-AFCDFEA2078F}"/>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B5EACEAE-D4B5-4A2F-BBCB-DA1EC0DC8C1C}"/>
              </a:ext>
            </a:extLst>
          </p:cNvPr>
          <p:cNvSpPr>
            <a:spLocks noGrp="1"/>
          </p:cNvSpPr>
          <p:nvPr>
            <p:ph type="sldNum" sz="quarter" idx="11"/>
          </p:nvPr>
        </p:nvSpPr>
        <p:spPr/>
        <p:txBody>
          <a:bodyPr/>
          <a:lstStyle>
            <a:lvl1pPr>
              <a:defRPr>
                <a:latin typeface="Chubb Publico Office" pitchFamily="2" charset="0"/>
              </a:defRPr>
            </a:lvl1pPr>
          </a:lstStyle>
          <a:p>
            <a:pPr>
              <a:defRPr/>
            </a:pPr>
            <a:fld id="{E8426DA6-B76A-414F-AB85-F5282882BC91}" type="slidenum">
              <a:rPr lang="en-GB" altLang="en-US" smtClean="0"/>
              <a:pPr>
                <a:defRPr/>
              </a:pPr>
              <a:t>‹#›</a:t>
            </a:fld>
            <a:r>
              <a:rPr lang="en-GB" altLang="en-US" dirty="0"/>
              <a:t>/109</a:t>
            </a:r>
          </a:p>
        </p:txBody>
      </p:sp>
    </p:spTree>
    <p:extLst>
      <p:ext uri="{BB962C8B-B14F-4D97-AF65-F5344CB8AC3E}">
        <p14:creationId xmlns:p14="http://schemas.microsoft.com/office/powerpoint/2010/main" val="2978334667"/>
      </p:ext>
    </p:extLst>
  </p:cSld>
  <p:clrMapOvr>
    <a:masterClrMapping/>
  </p:clrMapOvr>
  <p:hf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hree Content" type="twoObj"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3DE7784-ACD0-404B-8689-22ACD4AAA885}"/>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7236D0A-14A7-4783-AC67-A2B8081DD641}"/>
              </a:ext>
            </a:extLst>
          </p:cNvPr>
          <p:cNvSpPr>
            <a:spLocks noGrp="1"/>
          </p:cNvSpPr>
          <p:nvPr>
            <p:ph type="sldNum" sz="quarter" idx="15"/>
          </p:nvPr>
        </p:nvSpPr>
        <p:spPr/>
        <p:txBody>
          <a:bodyPr/>
          <a:lstStyle>
            <a:lvl1pPr>
              <a:defRPr>
                <a:latin typeface="Chubb Publico Office" pitchFamily="2" charset="0"/>
              </a:defRPr>
            </a:lvl1pPr>
          </a:lstStyle>
          <a:p>
            <a:pPr>
              <a:defRPr/>
            </a:pPr>
            <a:fld id="{4700BA7A-2CF0-45A1-A9B0-10732C53E196}" type="slidenum">
              <a:rPr lang="en-GB" altLang="en-US" smtClean="0"/>
              <a:pPr>
                <a:defRPr/>
              </a:pPr>
              <a:t>‹#›</a:t>
            </a:fld>
            <a:r>
              <a:rPr lang="en-GB" altLang="en-US" dirty="0"/>
              <a:t>/109</a:t>
            </a:r>
          </a:p>
        </p:txBody>
      </p:sp>
    </p:spTree>
    <p:extLst>
      <p:ext uri="{BB962C8B-B14F-4D97-AF65-F5344CB8AC3E}">
        <p14:creationId xmlns:p14="http://schemas.microsoft.com/office/powerpoint/2010/main" val="496842951"/>
      </p:ext>
    </p:extLst>
  </p:cSld>
  <p:clrMapOvr>
    <a:masterClrMapping/>
  </p:clrMapOvr>
  <p:hf hdr="0" dt="0"/>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65717748-BA7A-4F4E-AA6C-1B4BEF3539B8}"/>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E878E6A3-55AA-478C-8324-D6BD8D24B2C7}"/>
              </a:ext>
            </a:extLst>
          </p:cNvPr>
          <p:cNvSpPr>
            <a:spLocks noGrp="1"/>
          </p:cNvSpPr>
          <p:nvPr>
            <p:ph type="sldNum" sz="quarter" idx="11"/>
          </p:nvPr>
        </p:nvSpPr>
        <p:spPr/>
        <p:txBody>
          <a:bodyPr/>
          <a:lstStyle>
            <a:lvl1pPr>
              <a:defRPr>
                <a:latin typeface="Chubb Publico Office" pitchFamily="2" charset="0"/>
              </a:defRPr>
            </a:lvl1pPr>
          </a:lstStyle>
          <a:p>
            <a:pPr>
              <a:defRPr/>
            </a:pPr>
            <a:fld id="{EA63F685-FE28-421B-812D-B0FA1F7379F1}" type="slidenum">
              <a:rPr lang="en-GB" altLang="en-US" smtClean="0"/>
              <a:pPr>
                <a:defRPr/>
              </a:pPr>
              <a:t>‹#›</a:t>
            </a:fld>
            <a:r>
              <a:rPr lang="en-GB" altLang="en-US" dirty="0"/>
              <a:t>/109</a:t>
            </a:r>
          </a:p>
        </p:txBody>
      </p:sp>
    </p:spTree>
    <p:extLst>
      <p:ext uri="{BB962C8B-B14F-4D97-AF65-F5344CB8AC3E}">
        <p14:creationId xmlns:p14="http://schemas.microsoft.com/office/powerpoint/2010/main" val="430162880"/>
      </p:ext>
    </p:extLst>
  </p:cSld>
  <p:clrMapOvr>
    <a:masterClrMapping/>
  </p:clrMapOvr>
  <p:hf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37458FC3-EAB6-4619-B2FE-FC0E7B1CC4C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C0B63661-CB6F-4CC3-851C-A0F052A6C8CB}"/>
              </a:ext>
            </a:extLst>
          </p:cNvPr>
          <p:cNvSpPr>
            <a:spLocks noGrp="1"/>
          </p:cNvSpPr>
          <p:nvPr>
            <p:ph type="sldNum" sz="quarter" idx="11"/>
          </p:nvPr>
        </p:nvSpPr>
        <p:spPr/>
        <p:txBody>
          <a:bodyPr/>
          <a:lstStyle>
            <a:lvl1pPr>
              <a:defRPr>
                <a:latin typeface="Chubb Publico Office" pitchFamily="2" charset="0"/>
              </a:defRPr>
            </a:lvl1pPr>
          </a:lstStyle>
          <a:p>
            <a:pPr>
              <a:defRPr/>
            </a:pPr>
            <a:fld id="{BDA8B75F-8D01-447B-87A9-9608E694E32F}" type="slidenum">
              <a:rPr lang="en-GB" altLang="en-US" smtClean="0"/>
              <a:pPr>
                <a:defRPr/>
              </a:pPr>
              <a:t>‹#›</a:t>
            </a:fld>
            <a:r>
              <a:rPr lang="en-GB" altLang="en-US" dirty="0"/>
              <a:t>/109</a:t>
            </a:r>
          </a:p>
        </p:txBody>
      </p:sp>
    </p:spTree>
    <p:extLst>
      <p:ext uri="{BB962C8B-B14F-4D97-AF65-F5344CB8AC3E}">
        <p14:creationId xmlns:p14="http://schemas.microsoft.com/office/powerpoint/2010/main" val="847279879"/>
      </p:ext>
    </p:extLst>
  </p:cSld>
  <p:clrMapOvr>
    <a:masterClrMapping/>
  </p:clrMapOvr>
  <p:hf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1_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08756E-596D-4ED4-84ED-CE7E9BE3393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CB4589-D5D8-4988-883A-103CD0C478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F6B699BB-762E-46F6-9112-E1B5EEDDB3FA}"/>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9BE2100-C75E-4504-B2D7-D4543911F60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63E123E3-9947-44A9-92CB-9C8B37C3F00A}" type="slidenum">
              <a:rPr lang="en-GB" altLang="en-US" smtClean="0"/>
              <a:pPr>
                <a:defRPr/>
              </a:pPr>
              <a:t>‹#›</a:t>
            </a:fld>
            <a:r>
              <a:rPr lang="en-GB" altLang="en-US" dirty="0"/>
              <a:t>/109</a:t>
            </a:r>
          </a:p>
        </p:txBody>
      </p:sp>
    </p:spTree>
    <p:extLst>
      <p:ext uri="{BB962C8B-B14F-4D97-AF65-F5344CB8AC3E}">
        <p14:creationId xmlns:p14="http://schemas.microsoft.com/office/powerpoint/2010/main" val="3189003633"/>
      </p:ext>
    </p:extLst>
  </p:cSld>
  <p:clrMapOvr>
    <a:masterClrMapping/>
  </p:clrMapOvr>
  <p:hf hdr="0" dt="0"/>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1_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C1A0D74-58E6-4E06-8A56-CF57F06FF5E1}"/>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8FA35C3-BF75-4EFA-992C-86A77EDAB5E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D810EEAF-2072-4BF4-9195-92A39B9C4BD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FC70FE3-3883-42C2-9C9B-9B67CE1C3814}"/>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B42EFA21-6C96-4D72-A051-2D6B43C43122}" type="slidenum">
              <a:rPr lang="en-GB" altLang="en-US" smtClean="0"/>
              <a:pPr>
                <a:defRPr/>
              </a:pPr>
              <a:t>‹#›</a:t>
            </a:fld>
            <a:r>
              <a:rPr lang="en-GB" altLang="en-US" dirty="0"/>
              <a:t>/109</a:t>
            </a:r>
          </a:p>
        </p:txBody>
      </p:sp>
    </p:spTree>
    <p:extLst>
      <p:ext uri="{BB962C8B-B14F-4D97-AF65-F5344CB8AC3E}">
        <p14:creationId xmlns:p14="http://schemas.microsoft.com/office/powerpoint/2010/main" val="1515463022"/>
      </p:ext>
    </p:extLst>
  </p:cSld>
  <p:clrMapOvr>
    <a:masterClrMapping/>
  </p:clrMapOvr>
  <p:hf hdr="0" dt="0"/>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1_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C3407-E324-4601-810B-9F70A0123EE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4EE1719-106E-42F7-9D5C-79C74542CE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BC012D9-3321-41C0-9B7D-432C515F8762}"/>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54CE1CD-734C-4D8E-94B5-584A7EFC94BD}"/>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3E8BE1F6-D9A5-451A-AB07-B0BD2CE98D71}" type="slidenum">
              <a:rPr lang="en-GB" altLang="en-US" smtClean="0"/>
              <a:pPr>
                <a:defRPr/>
              </a:pPr>
              <a:t>‹#›</a:t>
            </a:fld>
            <a:r>
              <a:rPr lang="en-GB" altLang="en-US" dirty="0"/>
              <a:t>/109</a:t>
            </a:r>
          </a:p>
        </p:txBody>
      </p:sp>
    </p:spTree>
    <p:extLst>
      <p:ext uri="{BB962C8B-B14F-4D97-AF65-F5344CB8AC3E}">
        <p14:creationId xmlns:p14="http://schemas.microsoft.com/office/powerpoint/2010/main" val="2142871545"/>
      </p:ext>
    </p:extLst>
  </p:cSld>
  <p:clrMapOvr>
    <a:masterClrMapping/>
  </p:clrMapOvr>
  <p:hf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1_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F72676-1947-4D0B-9BEA-3C12AAD1386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6BEC8EF7-560D-474A-946A-3D73D9B443A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8D02F57-6885-45A3-A922-23B6AA0AB355}"/>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0608A2F-4B12-4AD5-8B4D-3AEA42999669}"/>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167BF65A-07BA-498F-80D5-C182A917709D}" type="slidenum">
              <a:rPr lang="en-GB" altLang="en-US" smtClean="0"/>
              <a:pPr>
                <a:defRPr/>
              </a:pPr>
              <a:t>‹#›</a:t>
            </a:fld>
            <a:r>
              <a:rPr lang="en-GB" altLang="en-US" dirty="0"/>
              <a:t>/109</a:t>
            </a:r>
          </a:p>
        </p:txBody>
      </p:sp>
    </p:spTree>
    <p:extLst>
      <p:ext uri="{BB962C8B-B14F-4D97-AF65-F5344CB8AC3E}">
        <p14:creationId xmlns:p14="http://schemas.microsoft.com/office/powerpoint/2010/main" val="1030169152"/>
      </p:ext>
    </p:extLst>
  </p:cSld>
  <p:clrMapOvr>
    <a:masterClrMapping/>
  </p:clrMapOvr>
  <p:hf hdr="0" dt="0"/>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86D5FFBF-EAF0-4DE9-BED0-01770A9713B0}" type="slidenum">
              <a:rPr lang="en-GB" altLang="en-US" smtClean="0"/>
              <a:pPr>
                <a:defRPr/>
              </a:pPr>
              <a:t>‹#›</a:t>
            </a:fld>
            <a:r>
              <a:rPr lang="en-GB" altLang="en-US" dirty="0"/>
              <a:t>/109</a:t>
            </a:r>
          </a:p>
        </p:txBody>
      </p:sp>
    </p:spTree>
    <p:extLst>
      <p:ext uri="{BB962C8B-B14F-4D97-AF65-F5344CB8AC3E}">
        <p14:creationId xmlns:p14="http://schemas.microsoft.com/office/powerpoint/2010/main" val="208318456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33489468-DAD5-66B5-4DE4-96523BCBDF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05887398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01D1C77B-2926-4B3F-A657-ECEBDCB8875A}" type="slidenum">
              <a:rPr lang="en-GB" altLang="en-US" smtClean="0"/>
              <a:pPr>
                <a:defRPr/>
              </a:pPr>
              <a:t>‹#›</a:t>
            </a:fld>
            <a:r>
              <a:rPr lang="en-GB" altLang="en-US" dirty="0"/>
              <a:t>/109</a:t>
            </a:r>
          </a:p>
        </p:txBody>
      </p:sp>
    </p:spTree>
    <p:extLst>
      <p:ext uri="{BB962C8B-B14F-4D97-AF65-F5344CB8AC3E}">
        <p14:creationId xmlns:p14="http://schemas.microsoft.com/office/powerpoint/2010/main" val="2298836499"/>
      </p:ext>
    </p:extLst>
  </p:cSld>
  <p:clrMapOvr>
    <a:masterClrMapping/>
  </p:clrMapOvr>
  <p:hf hdr="0" dt="0"/>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55A08708-B320-4B1D-B9CA-BD1F67EB25B9}" type="slidenum">
              <a:rPr lang="en-GB" altLang="en-US" smtClean="0"/>
              <a:pPr>
                <a:defRPr/>
              </a:pPr>
              <a:t>‹#›</a:t>
            </a:fld>
            <a:r>
              <a:rPr lang="en-GB" altLang="en-US" dirty="0"/>
              <a:t>/109</a:t>
            </a:r>
          </a:p>
        </p:txBody>
      </p:sp>
    </p:spTree>
    <p:extLst>
      <p:ext uri="{BB962C8B-B14F-4D97-AF65-F5344CB8AC3E}">
        <p14:creationId xmlns:p14="http://schemas.microsoft.com/office/powerpoint/2010/main" val="3543342223"/>
      </p:ext>
    </p:extLst>
  </p:cSld>
  <p:clrMapOvr>
    <a:masterClrMapping/>
  </p:clrMapOvr>
  <p:hf hdr="0" dt="0"/>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27680377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0A2002-E593-42EC-8A38-882B6BECBDD0}"/>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73A1207-1AC5-4D4E-B0C0-3E63CA9DCD7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Chubb Publico Office"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Chubb Publico Offic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006451727"/>
      </p:ext>
    </p:extLst>
  </p:cSld>
  <p:clrMapOvr>
    <a:masterClrMapping/>
  </p:clrMapOvr>
  <p:hf hdr="0"/>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27C512-8FC7-44D0-9B29-7716637FEA39}"/>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BDC36DB-2100-4AB1-AA90-C0FC82AEBF84}"/>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38779543"/>
      </p:ext>
    </p:extLst>
  </p:cSld>
  <p:clrMapOvr>
    <a:masterClrMapping/>
  </p:clrMapOvr>
  <p:hf hdr="0"/>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E9AD3B-D9C6-4405-A895-CAD5162FBD7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5A01907-6FF5-4ABA-840C-8C34FBB3D7D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33305539"/>
      </p:ext>
    </p:extLst>
  </p:cSld>
  <p:clrMapOvr>
    <a:masterClrMapping/>
  </p:clrMapOvr>
  <p:hf hdr="0"/>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386B3E-7145-437A-8D64-89245B62A15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E8A73B4-3C6F-4F71-8648-00EB3BA152B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009111906"/>
      </p:ext>
    </p:extLst>
  </p:cSld>
  <p:clrMapOvr>
    <a:masterClrMapping/>
  </p:clrMapOvr>
  <p:hf hdr="0"/>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41F7FB-B582-41C2-953A-10ECD637702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4C41A15-225A-4E24-AA54-4A0B4D2DB3F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00470488"/>
      </p:ext>
    </p:extLst>
  </p:cSld>
  <p:clrMapOvr>
    <a:masterClrMapping/>
  </p:clrMapOvr>
  <p:hf hdr="0"/>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8A8AB-9665-4327-811A-F84C7DB66595}"/>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55CF3E7-EFE4-4E7F-802E-40B4B51D685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16688109"/>
      </p:ext>
    </p:extLst>
  </p:cSld>
  <p:clrMapOvr>
    <a:masterClrMapping/>
  </p:clrMapOvr>
  <p:hf hdr="0"/>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DB6212F-B48E-4D19-A9C9-AD5A3C559AEC}"/>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8BBC0DAA-54B1-409D-92D4-AC369C06286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6036063"/>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1D4D8338-7F5F-E7B7-58AF-89D33838F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62067383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74CA6CF-63BE-4732-A445-A5B6059F09CA}"/>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A160DDA-3390-4B2A-8238-C7274AA7EF3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85270229"/>
      </p:ext>
    </p:extLst>
  </p:cSld>
  <p:clrMapOvr>
    <a:masterClrMapping/>
  </p:clrMapOvr>
  <p:hf hdr="0"/>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0E2E392-EF52-4B1E-9A9E-79B6F08D3869}"/>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1CC9F1D-AE5B-40AE-9D27-E0ACE802627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1846474"/>
      </p:ext>
    </p:extLst>
  </p:cSld>
  <p:clrMapOvr>
    <a:masterClrMapping/>
  </p:clrMapOvr>
  <p:hf hdr="0"/>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9D1B108C-4A5A-4E36-995E-ACE6E547C8D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CE4304DC-D5F0-4785-BA8D-55B8289F4AA4}"/>
              </a:ext>
            </a:extLst>
          </p:cNvPr>
          <p:cNvSpPr>
            <a:spLocks noGrp="1"/>
          </p:cNvSpPr>
          <p:nvPr>
            <p:ph type="sldNum" sz="quarter" idx="11"/>
          </p:nvPr>
        </p:nvSpPr>
        <p:spPr/>
        <p:txBody>
          <a:bodyPr/>
          <a:lstStyle>
            <a:lvl1pPr>
              <a:defRPr>
                <a:latin typeface="Chubb Publico Office" pitchFamily="2" charset="0"/>
              </a:defRPr>
            </a:lvl1pPr>
          </a:lstStyle>
          <a:p>
            <a:pPr>
              <a:defRPr/>
            </a:pPr>
            <a:fld id="{98D3BDEE-F853-495D-B1D4-BC90A957EA07}" type="slidenum">
              <a:rPr lang="en-GB" altLang="en-US" smtClean="0"/>
              <a:pPr>
                <a:defRPr/>
              </a:pPr>
              <a:t>‹#›</a:t>
            </a:fld>
            <a:r>
              <a:rPr lang="en-GB" altLang="en-US" dirty="0"/>
              <a:t>/109</a:t>
            </a:r>
          </a:p>
        </p:txBody>
      </p:sp>
    </p:spTree>
    <p:extLst>
      <p:ext uri="{BB962C8B-B14F-4D97-AF65-F5344CB8AC3E}">
        <p14:creationId xmlns:p14="http://schemas.microsoft.com/office/powerpoint/2010/main" val="2499936700"/>
      </p:ext>
    </p:extLst>
  </p:cSld>
  <p:clrMapOvr>
    <a:masterClrMapping/>
  </p:clrMapOvr>
  <p:hf hdr="0"/>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A7C03DF3-953B-4BCB-820B-E86E8BF2FCAE}"/>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A31C0F03-F0DF-48A0-AF7C-E07281176B1A}"/>
              </a:ext>
            </a:extLst>
          </p:cNvPr>
          <p:cNvSpPr>
            <a:spLocks noGrp="1"/>
          </p:cNvSpPr>
          <p:nvPr>
            <p:ph type="sldNum" sz="quarter" idx="11"/>
          </p:nvPr>
        </p:nvSpPr>
        <p:spPr/>
        <p:txBody>
          <a:bodyPr/>
          <a:lstStyle>
            <a:lvl1pPr>
              <a:defRPr>
                <a:latin typeface="Chubb Publico Office" pitchFamily="2" charset="0"/>
              </a:defRPr>
            </a:lvl1pPr>
          </a:lstStyle>
          <a:p>
            <a:pPr>
              <a:defRPr/>
            </a:pPr>
            <a:fld id="{4E4D73FE-518F-4A08-B5AA-92266C7A5047}" type="slidenum">
              <a:rPr lang="en-GB" altLang="en-US" smtClean="0"/>
              <a:pPr>
                <a:defRPr/>
              </a:pPr>
              <a:t>‹#›</a:t>
            </a:fld>
            <a:r>
              <a:rPr lang="en-GB" altLang="en-US" dirty="0"/>
              <a:t>/109</a:t>
            </a:r>
          </a:p>
        </p:txBody>
      </p:sp>
    </p:spTree>
    <p:extLst>
      <p:ext uri="{BB962C8B-B14F-4D97-AF65-F5344CB8AC3E}">
        <p14:creationId xmlns:p14="http://schemas.microsoft.com/office/powerpoint/2010/main" val="805839584"/>
      </p:ext>
    </p:extLst>
  </p:cSld>
  <p:clrMapOvr>
    <a:masterClrMapping/>
  </p:clrMapOvr>
  <p:hf hdr="0"/>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7D9E059-498D-4C99-A9B1-25050500B97B}"/>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1D62CA2-91A6-4EA9-8D77-02FEC56981C3}"/>
              </a:ext>
            </a:extLst>
          </p:cNvPr>
          <p:cNvSpPr>
            <a:spLocks noGrp="1"/>
          </p:cNvSpPr>
          <p:nvPr>
            <p:ph type="sldNum" sz="quarter" idx="15"/>
          </p:nvPr>
        </p:nvSpPr>
        <p:spPr/>
        <p:txBody>
          <a:bodyPr/>
          <a:lstStyle>
            <a:lvl1pPr>
              <a:defRPr>
                <a:latin typeface="Chubb Publico Office" pitchFamily="2" charset="0"/>
              </a:defRPr>
            </a:lvl1pPr>
          </a:lstStyle>
          <a:p>
            <a:pPr>
              <a:defRPr/>
            </a:pPr>
            <a:fld id="{F2936485-E1F0-423C-8C08-107E3DB00E51}" type="slidenum">
              <a:rPr lang="en-GB" altLang="en-US" smtClean="0"/>
              <a:pPr>
                <a:defRPr/>
              </a:pPr>
              <a:t>‹#›</a:t>
            </a:fld>
            <a:r>
              <a:rPr lang="en-GB" altLang="en-US" dirty="0"/>
              <a:t>/109</a:t>
            </a:r>
          </a:p>
        </p:txBody>
      </p:sp>
    </p:spTree>
    <p:extLst>
      <p:ext uri="{BB962C8B-B14F-4D97-AF65-F5344CB8AC3E}">
        <p14:creationId xmlns:p14="http://schemas.microsoft.com/office/powerpoint/2010/main" val="2273598225"/>
      </p:ext>
    </p:extLst>
  </p:cSld>
  <p:clrMapOvr>
    <a:masterClrMapping/>
  </p:clrMapOvr>
  <p:hf hdr="0"/>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C2AB4859-336E-46B8-82E2-0EFB803CDE93}"/>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860CBCF9-6B1E-44E5-8F09-B1698B556A21}"/>
              </a:ext>
            </a:extLst>
          </p:cNvPr>
          <p:cNvSpPr>
            <a:spLocks noGrp="1"/>
          </p:cNvSpPr>
          <p:nvPr>
            <p:ph type="sldNum" sz="quarter" idx="11"/>
          </p:nvPr>
        </p:nvSpPr>
        <p:spPr/>
        <p:txBody>
          <a:bodyPr/>
          <a:lstStyle>
            <a:lvl1pPr>
              <a:defRPr>
                <a:latin typeface="Chubb Publico Office" pitchFamily="2" charset="0"/>
              </a:defRPr>
            </a:lvl1pPr>
          </a:lstStyle>
          <a:p>
            <a:pPr>
              <a:defRPr/>
            </a:pPr>
            <a:fld id="{D37C345B-8F28-43A7-872A-82E7888C23B3}" type="slidenum">
              <a:rPr lang="en-GB" altLang="en-US" smtClean="0"/>
              <a:pPr>
                <a:defRPr/>
              </a:pPr>
              <a:t>‹#›</a:t>
            </a:fld>
            <a:r>
              <a:rPr lang="en-GB" altLang="en-US" dirty="0"/>
              <a:t>/109</a:t>
            </a:r>
          </a:p>
        </p:txBody>
      </p:sp>
    </p:spTree>
    <p:extLst>
      <p:ext uri="{BB962C8B-B14F-4D97-AF65-F5344CB8AC3E}">
        <p14:creationId xmlns:p14="http://schemas.microsoft.com/office/powerpoint/2010/main" val="1285251640"/>
      </p:ext>
    </p:extLst>
  </p:cSld>
  <p:clrMapOvr>
    <a:masterClrMapping/>
  </p:clrMapOvr>
  <p:hf hdr="0"/>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8C5232B9-60A6-48C2-8BF0-3AE355383175}"/>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D27A4BA1-D2FD-4D14-B39B-F4817E19AC18}"/>
              </a:ext>
            </a:extLst>
          </p:cNvPr>
          <p:cNvSpPr>
            <a:spLocks noGrp="1"/>
          </p:cNvSpPr>
          <p:nvPr>
            <p:ph type="sldNum" sz="quarter" idx="11"/>
          </p:nvPr>
        </p:nvSpPr>
        <p:spPr/>
        <p:txBody>
          <a:bodyPr/>
          <a:lstStyle>
            <a:lvl1pPr>
              <a:defRPr>
                <a:latin typeface="Chubb Publico Office" pitchFamily="2" charset="0"/>
              </a:defRPr>
            </a:lvl1pPr>
          </a:lstStyle>
          <a:p>
            <a:pPr>
              <a:defRPr/>
            </a:pPr>
            <a:fld id="{117520BF-1474-47C1-A176-66A3AAE630E3}" type="slidenum">
              <a:rPr lang="en-GB" altLang="en-US" smtClean="0"/>
              <a:pPr>
                <a:defRPr/>
              </a:pPr>
              <a:t>‹#›</a:t>
            </a:fld>
            <a:r>
              <a:rPr lang="en-GB" altLang="en-US" dirty="0"/>
              <a:t>/109</a:t>
            </a:r>
          </a:p>
        </p:txBody>
      </p:sp>
    </p:spTree>
    <p:extLst>
      <p:ext uri="{BB962C8B-B14F-4D97-AF65-F5344CB8AC3E}">
        <p14:creationId xmlns:p14="http://schemas.microsoft.com/office/powerpoint/2010/main" val="1345589074"/>
      </p:ext>
    </p:extLst>
  </p:cSld>
  <p:clrMapOvr>
    <a:masterClrMapping/>
  </p:clrMapOvr>
  <p:hf hdr="0"/>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93AA9A-31C8-4835-9FAA-65201E04FA2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30CCBA2-01CB-44E9-8C7E-B0E5FC94792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757BEE58-5A7D-479F-B2C8-65C0B2ADBCC4}"/>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191EDF8-9E41-41AE-8007-9FE7F1C87280}"/>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E7395AA9-946E-4F39-9EF9-E6D53301AE4E}" type="slidenum">
              <a:rPr lang="en-GB" altLang="en-US" smtClean="0"/>
              <a:pPr>
                <a:defRPr/>
              </a:pPr>
              <a:t>‹#›</a:t>
            </a:fld>
            <a:r>
              <a:rPr lang="en-GB" altLang="en-US" dirty="0"/>
              <a:t>/109</a:t>
            </a:r>
          </a:p>
        </p:txBody>
      </p:sp>
    </p:spTree>
    <p:extLst>
      <p:ext uri="{BB962C8B-B14F-4D97-AF65-F5344CB8AC3E}">
        <p14:creationId xmlns:p14="http://schemas.microsoft.com/office/powerpoint/2010/main" val="1609912833"/>
      </p:ext>
    </p:extLst>
  </p:cSld>
  <p:clrMapOvr>
    <a:masterClrMapping/>
  </p:clrMapOvr>
  <p:hf hdr="0"/>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1D1471-59E4-4B88-ACD7-1E2C4A88AE83}"/>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5A37E59-B406-4AD1-AE4E-BEDBC3DB903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96A211BA-8883-431C-86EC-54005732674C}"/>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6F7549E-9003-491E-AF3F-D3E903A50EEE}"/>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FED25A8B-0A9C-4758-AD1F-FF75466E6D59}" type="slidenum">
              <a:rPr lang="en-GB" altLang="en-US" smtClean="0"/>
              <a:pPr>
                <a:defRPr/>
              </a:pPr>
              <a:t>‹#›</a:t>
            </a:fld>
            <a:r>
              <a:rPr lang="en-GB" altLang="en-US" dirty="0"/>
              <a:t>/109</a:t>
            </a:r>
          </a:p>
        </p:txBody>
      </p:sp>
    </p:spTree>
    <p:extLst>
      <p:ext uri="{BB962C8B-B14F-4D97-AF65-F5344CB8AC3E}">
        <p14:creationId xmlns:p14="http://schemas.microsoft.com/office/powerpoint/2010/main" val="3512243258"/>
      </p:ext>
    </p:extLst>
  </p:cSld>
  <p:clrMapOvr>
    <a:masterClrMapping/>
  </p:clrMapOvr>
  <p:hf hdr="0"/>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44D146-7BDC-4ACF-8375-056158B49C30}"/>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E84B779-695C-4CB3-8F76-8DC0F1C86ED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4D6998C2-5DDF-4D25-81FE-2838BF577DA5}"/>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FE4F370-6C65-461C-896E-6F6A361284B2}"/>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73C61B9C-00CD-4081-B2E6-082D552AC74A}" type="slidenum">
              <a:rPr lang="en-GB" altLang="en-US" smtClean="0"/>
              <a:pPr>
                <a:defRPr/>
              </a:pPr>
              <a:t>‹#›</a:t>
            </a:fld>
            <a:r>
              <a:rPr lang="en-GB" altLang="en-US" dirty="0"/>
              <a:t>/109</a:t>
            </a:r>
          </a:p>
        </p:txBody>
      </p:sp>
    </p:spTree>
    <p:extLst>
      <p:ext uri="{BB962C8B-B14F-4D97-AF65-F5344CB8AC3E}">
        <p14:creationId xmlns:p14="http://schemas.microsoft.com/office/powerpoint/2010/main" val="3004726320"/>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B0CD7C53-B5DD-0906-B12D-B1D7E2606B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69806054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53FB3C5-AF9B-40EE-A5A4-E98F99454C0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FB5799B-84F3-475E-B445-737BDE56601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E7D91488-9DC0-43E0-AE09-87F40A1F96E9}"/>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D34C1191-7B3D-49CA-AAD2-8F0B6EE3B8F0}"/>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A4121AFE-7ADF-44FC-B14D-797DC5EA8731}" type="slidenum">
              <a:rPr lang="en-GB" altLang="en-US" smtClean="0"/>
              <a:pPr>
                <a:defRPr/>
              </a:pPr>
              <a:t>‹#›</a:t>
            </a:fld>
            <a:r>
              <a:rPr lang="en-GB" altLang="en-US" dirty="0"/>
              <a:t>/109</a:t>
            </a:r>
          </a:p>
        </p:txBody>
      </p:sp>
    </p:spTree>
    <p:extLst>
      <p:ext uri="{BB962C8B-B14F-4D97-AF65-F5344CB8AC3E}">
        <p14:creationId xmlns:p14="http://schemas.microsoft.com/office/powerpoint/2010/main" val="177056056"/>
      </p:ext>
    </p:extLst>
  </p:cSld>
  <p:clrMapOvr>
    <a:masterClrMapping/>
  </p:clrMapOvr>
  <p:hf hdr="0"/>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41370AB-5090-4432-A9D8-575CC856B460}"/>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1A4B8C0-CB6A-41FD-923F-7D17F99F60D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0F2C60C4-972E-49D0-8B76-9019ADBEB5F2}"/>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0D66B34-FCBF-4C19-86BA-9033C204E87D}"/>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278AE522-9847-4DB2-BB2A-A06A0C322ABE}" type="slidenum">
              <a:rPr lang="en-GB" altLang="en-US" smtClean="0"/>
              <a:pPr>
                <a:defRPr/>
              </a:pPr>
              <a:t>‹#›</a:t>
            </a:fld>
            <a:r>
              <a:rPr lang="en-GB" altLang="en-US" dirty="0"/>
              <a:t>/109</a:t>
            </a:r>
          </a:p>
        </p:txBody>
      </p:sp>
    </p:spTree>
    <p:extLst>
      <p:ext uri="{BB962C8B-B14F-4D97-AF65-F5344CB8AC3E}">
        <p14:creationId xmlns:p14="http://schemas.microsoft.com/office/powerpoint/2010/main" val="1830656716"/>
      </p:ext>
    </p:extLst>
  </p:cSld>
  <p:clrMapOvr>
    <a:masterClrMapping/>
  </p:clrMapOvr>
  <p:hf hdr="0"/>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787D0F-7615-49B8-A204-027E50BA95D5}"/>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5A828E-1ED8-49E1-B2C1-4E2C0CDA1CB7}"/>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AEF0C77F-BC46-4652-8915-70F575C95AF6}"/>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33FB4BF-69FA-41CC-8875-6CD7B051E957}"/>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6E9C157B-5D70-43C4-B747-3BE11401765D}" type="slidenum">
              <a:rPr lang="en-GB" altLang="en-US" smtClean="0"/>
              <a:pPr>
                <a:defRPr/>
              </a:pPr>
              <a:t>‹#›</a:t>
            </a:fld>
            <a:r>
              <a:rPr lang="en-GB" altLang="en-US" dirty="0"/>
              <a:t>/109</a:t>
            </a:r>
          </a:p>
        </p:txBody>
      </p:sp>
    </p:spTree>
    <p:extLst>
      <p:ext uri="{BB962C8B-B14F-4D97-AF65-F5344CB8AC3E}">
        <p14:creationId xmlns:p14="http://schemas.microsoft.com/office/powerpoint/2010/main" val="3582513429"/>
      </p:ext>
    </p:extLst>
  </p:cSld>
  <p:clrMapOvr>
    <a:masterClrMapping/>
  </p:clrMapOvr>
  <p:hf hdr="0"/>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92EA18-3F2A-4854-A0F9-8E7EF0F5118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0D9B0A7-B83E-41F9-8B12-7A71D0D8477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41E010E-A096-4493-9365-E08BD290E39C}"/>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D2902C2-5BE3-4157-914C-197786B8978C}"/>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D3196993-C30F-4A62-8A4E-88C428486C3D}" type="slidenum">
              <a:rPr lang="en-GB" altLang="en-US" smtClean="0"/>
              <a:pPr>
                <a:defRPr/>
              </a:pPr>
              <a:t>‹#›</a:t>
            </a:fld>
            <a:r>
              <a:rPr lang="en-GB" altLang="en-US" dirty="0"/>
              <a:t>/109</a:t>
            </a:r>
          </a:p>
        </p:txBody>
      </p:sp>
    </p:spTree>
    <p:extLst>
      <p:ext uri="{BB962C8B-B14F-4D97-AF65-F5344CB8AC3E}">
        <p14:creationId xmlns:p14="http://schemas.microsoft.com/office/powerpoint/2010/main" val="1305397248"/>
      </p:ext>
    </p:extLst>
  </p:cSld>
  <p:clrMapOvr>
    <a:masterClrMapping/>
  </p:clrMapOvr>
  <p:hf hdr="0"/>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B65092-B509-44F8-8593-6647BBFAB315}"/>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3EACFC6F-0F2B-4E82-A21A-090869FFA0A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753B9677-721A-4B1C-A2C1-66A10DD3C74E}"/>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F7DD4D02-2055-45A9-A005-70047E150D8E}"/>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5F240630-ADE3-4DC1-AEA9-93E1265581EE}" type="slidenum">
              <a:rPr lang="en-GB" altLang="en-US" smtClean="0"/>
              <a:pPr>
                <a:defRPr/>
              </a:pPr>
              <a:t>‹#›</a:t>
            </a:fld>
            <a:r>
              <a:rPr lang="en-GB" altLang="en-US" dirty="0"/>
              <a:t>/109</a:t>
            </a:r>
          </a:p>
        </p:txBody>
      </p:sp>
    </p:spTree>
    <p:extLst>
      <p:ext uri="{BB962C8B-B14F-4D97-AF65-F5344CB8AC3E}">
        <p14:creationId xmlns:p14="http://schemas.microsoft.com/office/powerpoint/2010/main" val="1394312872"/>
      </p:ext>
    </p:extLst>
  </p:cSld>
  <p:clrMapOvr>
    <a:masterClrMapping/>
  </p:clrMapOvr>
  <p:hf hdr="0"/>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6DAAE3-4647-4128-AEFB-493436A2085F}"/>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2D1DA26-BCCC-4200-85F6-573CE0B36F4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05D0E70E-1808-4685-9520-38D33AC64315}"/>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5A465536-55AC-4C36-BDE6-D008BDA726C6}"/>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B9106163-2293-4DC8-B0B4-326B98531CB7}" type="slidenum">
              <a:rPr lang="en-GB" altLang="en-US" smtClean="0"/>
              <a:pPr>
                <a:defRPr/>
              </a:pPr>
              <a:t>‹#›</a:t>
            </a:fld>
            <a:r>
              <a:rPr lang="en-GB" altLang="en-US" dirty="0"/>
              <a:t>/109</a:t>
            </a:r>
          </a:p>
        </p:txBody>
      </p:sp>
    </p:spTree>
    <p:extLst>
      <p:ext uri="{BB962C8B-B14F-4D97-AF65-F5344CB8AC3E}">
        <p14:creationId xmlns:p14="http://schemas.microsoft.com/office/powerpoint/2010/main" val="2375706291"/>
      </p:ext>
    </p:extLst>
  </p:cSld>
  <p:clrMapOvr>
    <a:masterClrMapping/>
  </p:clrMapOvr>
  <p:hf hdr="0"/>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6B97B-3C6B-41A8-A027-51295DE77F4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429462648"/>
      </p:ext>
    </p:extLst>
  </p:cSld>
  <p:clrMapOvr>
    <a:masterClrMapping/>
  </p:clrMapOvr>
  <p:hf hdr="0"/>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27908-65DF-4D5A-99DD-E21742E49D16}"/>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611325645"/>
      </p:ext>
    </p:extLst>
  </p:cSld>
  <p:clrMapOvr>
    <a:masterClrMapping/>
  </p:clrMapOvr>
  <p:hf hdr="0"/>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31972-8D4F-4F7B-9B21-F73C86682E31}"/>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658722178"/>
      </p:ext>
    </p:extLst>
  </p:cSld>
  <p:clrMapOvr>
    <a:masterClrMapping/>
  </p:clrMapOvr>
  <p:hf hdr="0"/>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EF2217-CAE6-4F09-BFD2-6EC760E2DA3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232572789"/>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67292FB3-C8D8-DFE0-56B7-9399619A85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52058857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27F4E-AA0D-4717-9B8C-F1BBC420D5D0}"/>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179219193"/>
      </p:ext>
    </p:extLst>
  </p:cSld>
  <p:clrMapOvr>
    <a:masterClrMapping/>
  </p:clrMapOvr>
  <p:hf hdr="0"/>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A1256D-5054-4341-9FD1-CBE540450F8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924982350"/>
      </p:ext>
    </p:extLst>
  </p:cSld>
  <p:clrMapOvr>
    <a:masterClrMapping/>
  </p:clrMapOvr>
  <p:hf hdr="0"/>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15B29C-F7F0-4A8B-93B7-28CAECC4B15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256804563"/>
      </p:ext>
    </p:extLst>
  </p:cSld>
  <p:clrMapOvr>
    <a:masterClrMapping/>
  </p:clrMapOvr>
  <p:hf hdr="0"/>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D6657-91E8-47A7-B90D-033E7D1CEA1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810868960"/>
      </p:ext>
    </p:extLst>
  </p:cSld>
  <p:clrMapOvr>
    <a:masterClrMapping/>
  </p:clrMapOvr>
  <p:hf hdr="0"/>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82CA-7FCE-4B2C-9B42-6B64987FE654}"/>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162894524"/>
      </p:ext>
    </p:extLst>
  </p:cSld>
  <p:clrMapOvr>
    <a:masterClrMapping/>
  </p:clrMapOvr>
  <p:hf hdr="0"/>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50CCFF-7CE0-4A52-B15F-AD7FF9A1CD7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58A69E7-266A-4BB6-921A-4BAD77859631}"/>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93737074"/>
      </p:ext>
    </p:extLst>
  </p:cSld>
  <p:clrMapOvr>
    <a:masterClrMapping/>
  </p:clrMapOvr>
  <p:hf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6E4E02B-BF6D-4B6B-B564-2C5DB753141F}"/>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711D66B-1C06-498B-82CB-532298B13F11}"/>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177563498"/>
      </p:ext>
    </p:extLst>
  </p:cSld>
  <p:clrMapOvr>
    <a:masterClrMapping/>
  </p:clrMapOvr>
  <p:hf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7EB663A-2A37-4210-A176-CF399472D29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7C54516-D124-4F69-A671-5F2BB23030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28795521"/>
      </p:ext>
    </p:extLst>
  </p:cSld>
  <p:clrMapOvr>
    <a:masterClrMapping/>
  </p:clrMapOvr>
  <p:hf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BBF16FF-998C-468A-9C56-668B440D1538}"/>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70C4D13-7DD7-4AA8-991D-B4424CFF64B3}"/>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03900548"/>
      </p:ext>
    </p:extLst>
  </p:cSld>
  <p:clrMapOvr>
    <a:masterClrMapping/>
  </p:clrMapOvr>
  <p:hf hdr="0" dt="0"/>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0D5878-E159-4E5E-9D15-DC8030B46C17}"/>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C8336F66-2D35-4D0B-8969-4AD14287ECB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580190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A3CFF33A-442C-68FD-35E9-A4C66743D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92961430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23AE64-90BB-4D8C-B73C-A38EFBF8D57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DD0C3C2-E329-40F5-A141-51F0DC8AC83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99811624"/>
      </p:ext>
    </p:extLst>
  </p:cSld>
  <p:clrMapOvr>
    <a:masterClrMapping/>
  </p:clrMapOvr>
  <p:hf hdr="0" dt="0"/>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91A27B9-7F3B-44E5-AD7B-E7DF016F7C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490CBBC-643A-4CDF-9259-45735A79097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20845586"/>
      </p:ext>
    </p:extLst>
  </p:cSld>
  <p:clrMapOvr>
    <a:masterClrMapping/>
  </p:clrMapOvr>
  <p:hf hdr="0" dt="0"/>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ED65-98FC-41D8-B632-226B8B69728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7719C9ED-FF36-431F-9BAC-E627F389387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49202757"/>
      </p:ext>
    </p:extLst>
  </p:cSld>
  <p:clrMapOvr>
    <a:masterClrMapping/>
  </p:clrMapOvr>
  <p:hf hdr="0" dt="0"/>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82B427-E360-48EF-B06A-39DF56E17CDD}"/>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8F02075-B267-4ECC-8D8B-561AB9BDDCD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19129609"/>
      </p:ext>
    </p:extLst>
  </p:cSld>
  <p:clrMapOvr>
    <a:masterClrMapping/>
  </p:clrMapOvr>
  <p:hf hdr="0" dt="0"/>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a:extLst>
              <a:ext uri="{FF2B5EF4-FFF2-40B4-BE49-F238E27FC236}">
                <a16:creationId xmlns:a16="http://schemas.microsoft.com/office/drawing/2014/main" id="{278C4969-4B2F-42A7-B04A-BF57F5824FE9}"/>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5" name="Slide Number Placeholder 5">
            <a:extLst>
              <a:ext uri="{FF2B5EF4-FFF2-40B4-BE49-F238E27FC236}">
                <a16:creationId xmlns:a16="http://schemas.microsoft.com/office/drawing/2014/main" id="{E466DDB7-9DE4-4157-83D1-70AF5F4F7913}"/>
              </a:ext>
            </a:extLst>
          </p:cNvPr>
          <p:cNvSpPr>
            <a:spLocks noGrp="1"/>
          </p:cNvSpPr>
          <p:nvPr>
            <p:ph type="sldNum" sz="quarter" idx="11"/>
          </p:nvPr>
        </p:nvSpPr>
        <p:spPr/>
        <p:txBody>
          <a:bodyPr/>
          <a:lstStyle>
            <a:lvl1pPr>
              <a:defRPr/>
            </a:lvl1pPr>
          </a:lstStyle>
          <a:p>
            <a:fld id="{49E3E11D-C183-49D0-8277-2F0CEA7C4270}" type="slidenum">
              <a:rPr lang="en-GB" altLang="en-US" smtClean="0"/>
              <a:pPr/>
              <a:t>‹#›</a:t>
            </a:fld>
            <a:r>
              <a:rPr lang="en-GB" altLang="en-US" dirty="0"/>
              <a:t>/109</a:t>
            </a:r>
          </a:p>
        </p:txBody>
      </p:sp>
    </p:spTree>
    <p:extLst>
      <p:ext uri="{BB962C8B-B14F-4D97-AF65-F5344CB8AC3E}">
        <p14:creationId xmlns:p14="http://schemas.microsoft.com/office/powerpoint/2010/main" val="2053820455"/>
      </p:ext>
    </p:extLst>
  </p:cSld>
  <p:clrMapOvr>
    <a:masterClrMapping/>
  </p:clrMapOvr>
  <p:hf hdr="0" dt="0"/>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3713947-527F-465D-8401-E4BEA784A285}"/>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CD492415-D091-4B4D-A7B6-A98AD552553D}"/>
              </a:ext>
            </a:extLst>
          </p:cNvPr>
          <p:cNvSpPr>
            <a:spLocks noGrp="1"/>
          </p:cNvSpPr>
          <p:nvPr>
            <p:ph type="sldNum" sz="quarter" idx="11"/>
          </p:nvPr>
        </p:nvSpPr>
        <p:spPr/>
        <p:txBody>
          <a:bodyPr/>
          <a:lstStyle>
            <a:lvl1pPr>
              <a:defRPr/>
            </a:lvl1pPr>
          </a:lstStyle>
          <a:p>
            <a:fld id="{F6B22266-391A-47CB-8621-35B35A352D1D}" type="slidenum">
              <a:rPr lang="en-GB" altLang="en-US" smtClean="0"/>
              <a:pPr/>
              <a:t>‹#›</a:t>
            </a:fld>
            <a:r>
              <a:rPr lang="en-GB" altLang="en-US" dirty="0"/>
              <a:t>/109</a:t>
            </a:r>
          </a:p>
        </p:txBody>
      </p:sp>
    </p:spTree>
    <p:extLst>
      <p:ext uri="{BB962C8B-B14F-4D97-AF65-F5344CB8AC3E}">
        <p14:creationId xmlns:p14="http://schemas.microsoft.com/office/powerpoint/2010/main" val="3711959211"/>
      </p:ext>
    </p:extLst>
  </p:cSld>
  <p:clrMapOvr>
    <a:masterClrMapping/>
  </p:clrMapOvr>
  <p:hf hdr="0" dt="0"/>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4">
            <a:extLst>
              <a:ext uri="{FF2B5EF4-FFF2-40B4-BE49-F238E27FC236}">
                <a16:creationId xmlns:a16="http://schemas.microsoft.com/office/drawing/2014/main" id="{CD270BC9-C4A0-449A-A30A-1C8E3E1FEEE6}"/>
              </a:ext>
            </a:extLst>
          </p:cNvPr>
          <p:cNvSpPr>
            <a:spLocks noGrp="1"/>
          </p:cNvSpPr>
          <p:nvPr>
            <p:ph type="ftr" sz="quarter" idx="14"/>
          </p:nvPr>
        </p:nvSpPr>
        <p:spPr/>
        <p:txBody>
          <a:bodyPr/>
          <a:lstStyle>
            <a:lvl1pPr>
              <a:defRPr/>
            </a:lvl1pPr>
          </a:lstStyle>
          <a:p>
            <a:pPr>
              <a:defRPr/>
            </a:pPr>
            <a:r>
              <a:rPr lang="en-US" dirty="0"/>
              <a:t>2022 | Confidential &amp; Proprietary Information of Chubb- Not for Distribution</a:t>
            </a:r>
            <a:endParaRPr lang="en-GB" dirty="0"/>
          </a:p>
        </p:txBody>
      </p:sp>
      <p:sp>
        <p:nvSpPr>
          <p:cNvPr id="7" name="Slide Number Placeholder 5">
            <a:extLst>
              <a:ext uri="{FF2B5EF4-FFF2-40B4-BE49-F238E27FC236}">
                <a16:creationId xmlns:a16="http://schemas.microsoft.com/office/drawing/2014/main" id="{396E19B7-3025-4023-8853-61AA828FD79A}"/>
              </a:ext>
            </a:extLst>
          </p:cNvPr>
          <p:cNvSpPr>
            <a:spLocks noGrp="1"/>
          </p:cNvSpPr>
          <p:nvPr>
            <p:ph type="sldNum" sz="quarter" idx="15"/>
          </p:nvPr>
        </p:nvSpPr>
        <p:spPr/>
        <p:txBody>
          <a:bodyPr/>
          <a:lstStyle>
            <a:lvl1pPr>
              <a:defRPr/>
            </a:lvl1pPr>
          </a:lstStyle>
          <a:p>
            <a:fld id="{4789DD8F-DB0C-426E-98FD-C8ED6DBA7D6D}" type="slidenum">
              <a:rPr lang="en-GB" altLang="en-US" smtClean="0"/>
              <a:pPr/>
              <a:t>‹#›</a:t>
            </a:fld>
            <a:r>
              <a:rPr lang="en-GB" altLang="en-US" dirty="0"/>
              <a:t>/109</a:t>
            </a:r>
          </a:p>
        </p:txBody>
      </p:sp>
    </p:spTree>
    <p:extLst>
      <p:ext uri="{BB962C8B-B14F-4D97-AF65-F5344CB8AC3E}">
        <p14:creationId xmlns:p14="http://schemas.microsoft.com/office/powerpoint/2010/main" val="955943805"/>
      </p:ext>
    </p:extLst>
  </p:cSld>
  <p:clrMapOvr>
    <a:masterClrMapping/>
  </p:clrMapOvr>
  <p:hf hdr="0" dt="0"/>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7">
            <a:extLst>
              <a:ext uri="{FF2B5EF4-FFF2-40B4-BE49-F238E27FC236}">
                <a16:creationId xmlns:a16="http://schemas.microsoft.com/office/drawing/2014/main" id="{D7BA7951-FAE9-4799-BC5E-3AA2508E3572}"/>
              </a:ext>
            </a:extLst>
          </p:cNvPr>
          <p:cNvSpPr>
            <a:spLocks noGrp="1"/>
          </p:cNvSpPr>
          <p:nvPr>
            <p:ph type="ftr" sz="quarter" idx="10"/>
          </p:nvPr>
        </p:nvSpPr>
        <p:spPr/>
        <p:txBody>
          <a:bodyPr/>
          <a:lstStyle>
            <a:lvl1pPr>
              <a:defRPr>
                <a:latin typeface="+mj-lt"/>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5D4DC368-20B9-4BCC-B1E9-B4E3BC11977A}"/>
              </a:ext>
            </a:extLst>
          </p:cNvPr>
          <p:cNvSpPr>
            <a:spLocks noGrp="1"/>
          </p:cNvSpPr>
          <p:nvPr>
            <p:ph type="sldNum" sz="quarter" idx="11"/>
          </p:nvPr>
        </p:nvSpPr>
        <p:spPr/>
        <p:txBody>
          <a:bodyPr/>
          <a:lstStyle>
            <a:lvl1pPr>
              <a:defRPr>
                <a:latin typeface="Chubb Publico Office" pitchFamily="2" charset="0"/>
              </a:defRPr>
            </a:lvl1pPr>
          </a:lstStyle>
          <a:p>
            <a:fld id="{71AA9EF7-076A-42E6-9F84-2F2C314B9E99}" type="slidenum">
              <a:rPr lang="en-GB" altLang="en-US" smtClean="0"/>
              <a:pPr/>
              <a:t>‹#›</a:t>
            </a:fld>
            <a:r>
              <a:rPr lang="en-GB" altLang="en-US" dirty="0"/>
              <a:t>/109</a:t>
            </a:r>
          </a:p>
        </p:txBody>
      </p:sp>
    </p:spTree>
    <p:extLst>
      <p:ext uri="{BB962C8B-B14F-4D97-AF65-F5344CB8AC3E}">
        <p14:creationId xmlns:p14="http://schemas.microsoft.com/office/powerpoint/2010/main" val="1050152172"/>
      </p:ext>
    </p:extLst>
  </p:cSld>
  <p:clrMapOvr>
    <a:masterClrMapping/>
  </p:clrMapOvr>
  <p:hf hdr="0" dt="0"/>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1E08FCD-DCBA-4F46-B323-9EF1F3F96C29}"/>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8A153F51-D606-46CD-B849-15CC747A507A}"/>
              </a:ext>
            </a:extLst>
          </p:cNvPr>
          <p:cNvSpPr>
            <a:spLocks noGrp="1"/>
          </p:cNvSpPr>
          <p:nvPr>
            <p:ph type="sldNum" sz="quarter" idx="11"/>
          </p:nvPr>
        </p:nvSpPr>
        <p:spPr/>
        <p:txBody>
          <a:bodyPr/>
          <a:lstStyle>
            <a:lvl1pPr>
              <a:defRPr/>
            </a:lvl1pPr>
          </a:lstStyle>
          <a:p>
            <a:fld id="{8DADB062-4125-4008-B347-44BE4F5F4F13}" type="slidenum">
              <a:rPr lang="en-GB" altLang="en-US" smtClean="0"/>
              <a:pPr/>
              <a:t>‹#›</a:t>
            </a:fld>
            <a:r>
              <a:rPr lang="en-GB" altLang="en-US" dirty="0"/>
              <a:t>/109</a:t>
            </a:r>
          </a:p>
        </p:txBody>
      </p:sp>
    </p:spTree>
    <p:extLst>
      <p:ext uri="{BB962C8B-B14F-4D97-AF65-F5344CB8AC3E}">
        <p14:creationId xmlns:p14="http://schemas.microsoft.com/office/powerpoint/2010/main" val="2729338937"/>
      </p:ext>
    </p:extLst>
  </p:cSld>
  <p:clrMapOvr>
    <a:masterClrMapping/>
  </p:clrMapOvr>
  <p:hf hdr="0" dt="0"/>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6B6C08-B9FA-4209-8841-42A5ED3DBF83}"/>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999391C-1974-42BA-B8C0-69864FE993E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2E52657-4824-48F9-8933-213CC1094CB8}"/>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681B1AA-2496-4539-BB9F-9F85176546A8}"/>
              </a:ext>
            </a:extLst>
          </p:cNvPr>
          <p:cNvSpPr>
            <a:spLocks noGrp="1"/>
          </p:cNvSpPr>
          <p:nvPr>
            <p:ph type="sldNum" sz="quarter" idx="15"/>
          </p:nvPr>
        </p:nvSpPr>
        <p:spPr/>
        <p:txBody>
          <a:bodyPr/>
          <a:lstStyle>
            <a:lvl1pPr>
              <a:defRPr>
                <a:solidFill>
                  <a:schemeClr val="bg1"/>
                </a:solidFill>
              </a:defRPr>
            </a:lvl1pPr>
          </a:lstStyle>
          <a:p>
            <a:fld id="{A0A075AE-2A1F-46E6-B055-66EE6FCC537B}" type="slidenum">
              <a:rPr lang="en-GB" altLang="en-US" smtClean="0"/>
              <a:pPr/>
              <a:t>‹#›</a:t>
            </a:fld>
            <a:r>
              <a:rPr lang="en-GB" altLang="en-US" dirty="0"/>
              <a:t>/109</a:t>
            </a:r>
          </a:p>
        </p:txBody>
      </p:sp>
    </p:spTree>
    <p:extLst>
      <p:ext uri="{BB962C8B-B14F-4D97-AF65-F5344CB8AC3E}">
        <p14:creationId xmlns:p14="http://schemas.microsoft.com/office/powerpoint/2010/main" val="234773178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FAEEB5A5-53C3-1140-ACDE-033243EDBD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76037781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0EE955-AF62-47D9-80DD-AF020493B554}"/>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F16CF51-6178-4D1F-B051-1B4C32D0466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18604F4-35B0-4FC8-9412-8FA72F8A1DD7}"/>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202D34B2-FFE8-49EF-B0D1-FDD6E3984DE1}"/>
              </a:ext>
            </a:extLst>
          </p:cNvPr>
          <p:cNvSpPr>
            <a:spLocks noGrp="1"/>
          </p:cNvSpPr>
          <p:nvPr>
            <p:ph type="sldNum" sz="quarter" idx="15"/>
          </p:nvPr>
        </p:nvSpPr>
        <p:spPr/>
        <p:txBody>
          <a:bodyPr/>
          <a:lstStyle>
            <a:lvl1pPr>
              <a:defRPr>
                <a:solidFill>
                  <a:schemeClr val="bg1"/>
                </a:solidFill>
              </a:defRPr>
            </a:lvl1pPr>
          </a:lstStyle>
          <a:p>
            <a:fld id="{CC671474-E44F-4594-BEAC-BF386261D5A3}" type="slidenum">
              <a:rPr lang="en-GB" altLang="en-US" smtClean="0"/>
              <a:pPr/>
              <a:t>‹#›</a:t>
            </a:fld>
            <a:r>
              <a:rPr lang="en-GB" altLang="en-US" dirty="0"/>
              <a:t>/109</a:t>
            </a:r>
          </a:p>
        </p:txBody>
      </p:sp>
    </p:spTree>
    <p:extLst>
      <p:ext uri="{BB962C8B-B14F-4D97-AF65-F5344CB8AC3E}">
        <p14:creationId xmlns:p14="http://schemas.microsoft.com/office/powerpoint/2010/main" val="1122731478"/>
      </p:ext>
    </p:extLst>
  </p:cSld>
  <p:clrMapOvr>
    <a:masterClrMapping/>
  </p:clrMapOvr>
  <p:hf hdr="0" dt="0"/>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BBF94E0-6EF4-4B4A-A436-69EB83AFAF43}"/>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BF0313B-CE01-4FC3-B644-5E3D0C162AB4}"/>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213492B-D594-4231-AEF6-61EFEDDC02FC}"/>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E3F9F36-E124-4328-AA66-E624FD2F3E3A}"/>
              </a:ext>
            </a:extLst>
          </p:cNvPr>
          <p:cNvSpPr>
            <a:spLocks noGrp="1"/>
          </p:cNvSpPr>
          <p:nvPr>
            <p:ph type="sldNum" sz="quarter" idx="15"/>
          </p:nvPr>
        </p:nvSpPr>
        <p:spPr/>
        <p:txBody>
          <a:bodyPr/>
          <a:lstStyle>
            <a:lvl1pPr>
              <a:defRPr>
                <a:solidFill>
                  <a:schemeClr val="bg1"/>
                </a:solidFill>
              </a:defRPr>
            </a:lvl1pPr>
          </a:lstStyle>
          <a:p>
            <a:fld id="{7053D48D-4B55-4294-9BD7-AB7123221C6F}" type="slidenum">
              <a:rPr lang="en-GB" altLang="en-US" smtClean="0"/>
              <a:pPr/>
              <a:t>‹#›</a:t>
            </a:fld>
            <a:r>
              <a:rPr lang="en-GB" altLang="en-US" dirty="0"/>
              <a:t>/109</a:t>
            </a:r>
          </a:p>
        </p:txBody>
      </p:sp>
    </p:spTree>
    <p:extLst>
      <p:ext uri="{BB962C8B-B14F-4D97-AF65-F5344CB8AC3E}">
        <p14:creationId xmlns:p14="http://schemas.microsoft.com/office/powerpoint/2010/main" val="3881708767"/>
      </p:ext>
    </p:extLst>
  </p:cSld>
  <p:clrMapOvr>
    <a:masterClrMapping/>
  </p:clrMapOvr>
  <p:hf hdr="0" dt="0"/>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26BE11-E18A-4132-8418-5773CD6F5373}"/>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1CB8B89-D54E-480E-98D4-10AE0285267F}"/>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15AD4A0-DCCA-4878-B177-A323FD02A0F1}"/>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D03CB261-B34A-40D4-B089-9CBE2EA7BD43}"/>
              </a:ext>
            </a:extLst>
          </p:cNvPr>
          <p:cNvSpPr>
            <a:spLocks noGrp="1"/>
          </p:cNvSpPr>
          <p:nvPr>
            <p:ph type="sldNum" sz="quarter" idx="15"/>
          </p:nvPr>
        </p:nvSpPr>
        <p:spPr/>
        <p:txBody>
          <a:bodyPr/>
          <a:lstStyle>
            <a:lvl1pPr>
              <a:defRPr>
                <a:solidFill>
                  <a:schemeClr val="bg1"/>
                </a:solidFill>
              </a:defRPr>
            </a:lvl1pPr>
          </a:lstStyle>
          <a:p>
            <a:fld id="{D0E5124E-A065-4C57-B1A5-F4844EB18E40}" type="slidenum">
              <a:rPr lang="en-GB" altLang="en-US" smtClean="0"/>
              <a:pPr/>
              <a:t>‹#›</a:t>
            </a:fld>
            <a:r>
              <a:rPr lang="en-GB" altLang="en-US" dirty="0"/>
              <a:t>/109</a:t>
            </a:r>
          </a:p>
        </p:txBody>
      </p:sp>
    </p:spTree>
    <p:extLst>
      <p:ext uri="{BB962C8B-B14F-4D97-AF65-F5344CB8AC3E}">
        <p14:creationId xmlns:p14="http://schemas.microsoft.com/office/powerpoint/2010/main" val="27592167"/>
      </p:ext>
    </p:extLst>
  </p:cSld>
  <p:clrMapOvr>
    <a:masterClrMapping/>
  </p:clrMapOvr>
  <p:hf hdr="0" dt="0"/>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828772C-BFA1-4A9F-8A4E-B2E9CE6324BF}"/>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E621822-5D63-4C31-B0FD-79A3303B3BD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6DC2655-D5BB-4670-85D9-2ADDB8494A4B}"/>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2EBD2FC-EAD5-4BE6-A2BD-7B23164DA9E2}"/>
              </a:ext>
            </a:extLst>
          </p:cNvPr>
          <p:cNvSpPr>
            <a:spLocks noGrp="1"/>
          </p:cNvSpPr>
          <p:nvPr>
            <p:ph type="sldNum" sz="quarter" idx="15"/>
          </p:nvPr>
        </p:nvSpPr>
        <p:spPr/>
        <p:txBody>
          <a:bodyPr/>
          <a:lstStyle>
            <a:lvl1pPr>
              <a:defRPr>
                <a:solidFill>
                  <a:schemeClr val="bg1"/>
                </a:solidFill>
              </a:defRPr>
            </a:lvl1pPr>
          </a:lstStyle>
          <a:p>
            <a:fld id="{8DD43EBE-E09E-4F75-8EF6-3AFED12963E3}" type="slidenum">
              <a:rPr lang="en-GB" altLang="en-US" smtClean="0"/>
              <a:pPr/>
              <a:t>‹#›</a:t>
            </a:fld>
            <a:r>
              <a:rPr lang="en-GB" altLang="en-US" dirty="0"/>
              <a:t>/109</a:t>
            </a:r>
          </a:p>
        </p:txBody>
      </p:sp>
    </p:spTree>
    <p:extLst>
      <p:ext uri="{BB962C8B-B14F-4D97-AF65-F5344CB8AC3E}">
        <p14:creationId xmlns:p14="http://schemas.microsoft.com/office/powerpoint/2010/main" val="231423008"/>
      </p:ext>
    </p:extLst>
  </p:cSld>
  <p:clrMapOvr>
    <a:masterClrMapping/>
  </p:clrMapOvr>
  <p:hf hdr="0" dt="0"/>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F0E8465-6C25-4A8F-B27B-E19765C7FB9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9638DA9-2AD3-4CEE-BD9B-AECCC236425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9EB7B58-95A2-41DB-AFC0-61083A8E690A}"/>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687ED8A-CB23-41A9-8061-CD36A82233DB}"/>
              </a:ext>
            </a:extLst>
          </p:cNvPr>
          <p:cNvSpPr>
            <a:spLocks noGrp="1"/>
          </p:cNvSpPr>
          <p:nvPr>
            <p:ph type="sldNum" sz="quarter" idx="15"/>
          </p:nvPr>
        </p:nvSpPr>
        <p:spPr/>
        <p:txBody>
          <a:bodyPr/>
          <a:lstStyle>
            <a:lvl1pPr>
              <a:defRPr>
                <a:solidFill>
                  <a:schemeClr val="bg1"/>
                </a:solidFill>
              </a:defRPr>
            </a:lvl1pPr>
          </a:lstStyle>
          <a:p>
            <a:fld id="{9E3BF18D-3B65-4726-B82C-F4A286CC14AF}" type="slidenum">
              <a:rPr lang="en-GB" altLang="en-US" smtClean="0"/>
              <a:pPr/>
              <a:t>‹#›</a:t>
            </a:fld>
            <a:r>
              <a:rPr lang="en-GB" altLang="en-US" dirty="0"/>
              <a:t>/109</a:t>
            </a:r>
          </a:p>
        </p:txBody>
      </p:sp>
    </p:spTree>
    <p:extLst>
      <p:ext uri="{BB962C8B-B14F-4D97-AF65-F5344CB8AC3E}">
        <p14:creationId xmlns:p14="http://schemas.microsoft.com/office/powerpoint/2010/main" val="1962229775"/>
      </p:ext>
    </p:extLst>
  </p:cSld>
  <p:clrMapOvr>
    <a:masterClrMapping/>
  </p:clrMapOvr>
  <p:hf hdr="0" dt="0"/>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32E98C8-8A71-44D6-BB90-CF8B571241C4}"/>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F886BD7-01CB-4CA6-921F-2B6CDCE00C9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5717EA57-75B6-4E09-A5E6-393164194DFD}"/>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3160317-AD02-4B7F-AF75-D2FB9E538866}"/>
              </a:ext>
            </a:extLst>
          </p:cNvPr>
          <p:cNvSpPr>
            <a:spLocks noGrp="1"/>
          </p:cNvSpPr>
          <p:nvPr>
            <p:ph type="sldNum" sz="quarter" idx="15"/>
          </p:nvPr>
        </p:nvSpPr>
        <p:spPr/>
        <p:txBody>
          <a:bodyPr/>
          <a:lstStyle>
            <a:lvl1pPr>
              <a:defRPr>
                <a:solidFill>
                  <a:schemeClr val="bg1"/>
                </a:solidFill>
              </a:defRPr>
            </a:lvl1pPr>
          </a:lstStyle>
          <a:p>
            <a:fld id="{A76BCA4E-1C8D-4AC4-B2D2-4942CEB63F41}" type="slidenum">
              <a:rPr lang="en-GB" altLang="en-US" smtClean="0"/>
              <a:pPr/>
              <a:t>‹#›</a:t>
            </a:fld>
            <a:r>
              <a:rPr lang="en-GB" altLang="en-US" dirty="0"/>
              <a:t>/109</a:t>
            </a:r>
          </a:p>
        </p:txBody>
      </p:sp>
    </p:spTree>
    <p:extLst>
      <p:ext uri="{BB962C8B-B14F-4D97-AF65-F5344CB8AC3E}">
        <p14:creationId xmlns:p14="http://schemas.microsoft.com/office/powerpoint/2010/main" val="1644343576"/>
      </p:ext>
    </p:extLst>
  </p:cSld>
  <p:clrMapOvr>
    <a:masterClrMapping/>
  </p:clrMapOvr>
  <p:hf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F574A71-2433-4FF0-993B-9A81387EE4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71E9CEC4-48F8-47D2-BB93-BE99747246F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3E787DD1-3ACA-4575-9E1A-0EB3AACC0625}"/>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20B1EC9-FF6C-4332-A369-17DB809D7547}"/>
              </a:ext>
            </a:extLst>
          </p:cNvPr>
          <p:cNvSpPr>
            <a:spLocks noGrp="1"/>
          </p:cNvSpPr>
          <p:nvPr>
            <p:ph type="sldNum" sz="quarter" idx="15"/>
          </p:nvPr>
        </p:nvSpPr>
        <p:spPr/>
        <p:txBody>
          <a:bodyPr/>
          <a:lstStyle>
            <a:lvl1pPr>
              <a:defRPr>
                <a:solidFill>
                  <a:schemeClr val="bg1"/>
                </a:solidFill>
              </a:defRPr>
            </a:lvl1pPr>
          </a:lstStyle>
          <a:p>
            <a:fld id="{39C124A1-1269-4AA9-95E2-4D910E6240A2}" type="slidenum">
              <a:rPr lang="en-GB" altLang="en-US" smtClean="0"/>
              <a:pPr/>
              <a:t>‹#›</a:t>
            </a:fld>
            <a:r>
              <a:rPr lang="en-GB" altLang="en-US" dirty="0"/>
              <a:t>/109</a:t>
            </a:r>
          </a:p>
        </p:txBody>
      </p:sp>
    </p:spTree>
    <p:extLst>
      <p:ext uri="{BB962C8B-B14F-4D97-AF65-F5344CB8AC3E}">
        <p14:creationId xmlns:p14="http://schemas.microsoft.com/office/powerpoint/2010/main" val="2705427941"/>
      </p:ext>
    </p:extLst>
  </p:cSld>
  <p:clrMapOvr>
    <a:masterClrMapping/>
  </p:clrMapOvr>
  <p:hf hdr="0" dt="0"/>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A72EDD1-5D1E-4744-A245-2EAE4C59365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301D7E5-45E4-4959-9282-32D6FB1A8D0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9752878-9634-4FAD-BB41-B1D31B219A43}"/>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33D3F83-F1E8-4252-ABD6-C8196E44C11F}"/>
              </a:ext>
            </a:extLst>
          </p:cNvPr>
          <p:cNvSpPr>
            <a:spLocks noGrp="1"/>
          </p:cNvSpPr>
          <p:nvPr>
            <p:ph type="sldNum" sz="quarter" idx="15"/>
          </p:nvPr>
        </p:nvSpPr>
        <p:spPr/>
        <p:txBody>
          <a:bodyPr/>
          <a:lstStyle>
            <a:lvl1pPr>
              <a:defRPr>
                <a:solidFill>
                  <a:schemeClr val="bg1"/>
                </a:solidFill>
              </a:defRPr>
            </a:lvl1pPr>
          </a:lstStyle>
          <a:p>
            <a:fld id="{634FDF85-8645-4011-BA20-E53267233D40}" type="slidenum">
              <a:rPr lang="en-GB" altLang="en-US" smtClean="0"/>
              <a:pPr/>
              <a:t>‹#›</a:t>
            </a:fld>
            <a:r>
              <a:rPr lang="en-GB" altLang="en-US" dirty="0"/>
              <a:t>/109</a:t>
            </a:r>
          </a:p>
        </p:txBody>
      </p:sp>
    </p:spTree>
    <p:extLst>
      <p:ext uri="{BB962C8B-B14F-4D97-AF65-F5344CB8AC3E}">
        <p14:creationId xmlns:p14="http://schemas.microsoft.com/office/powerpoint/2010/main" val="4008615945"/>
      </p:ext>
    </p:extLst>
  </p:cSld>
  <p:clrMapOvr>
    <a:masterClrMapping/>
  </p:clrMapOvr>
  <p:hf hdr="0" dt="0"/>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EA6C7-EE27-4E0D-A79A-B912DA07D816}"/>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048419867"/>
      </p:ext>
    </p:extLst>
  </p:cSld>
  <p:clrMapOvr>
    <a:masterClrMapping/>
  </p:clrMapOvr>
  <p:hf hdr="0" dt="0"/>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14CAE-6F75-4E8A-97C2-53336A623C8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11202755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0BADF1AC-7B0C-8322-0F8A-423C2E405F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2390416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A486C-4DE7-442E-BDEA-3D9AF0EA9EFB}"/>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916731113"/>
      </p:ext>
    </p:extLst>
  </p:cSld>
  <p:clrMapOvr>
    <a:masterClrMapping/>
  </p:clrMapOvr>
  <p:hf hdr="0" dt="0"/>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A3008-99EC-4412-AE05-6894836CA51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55316038"/>
      </p:ext>
    </p:extLst>
  </p:cSld>
  <p:clrMapOvr>
    <a:masterClrMapping/>
  </p:clrMapOvr>
  <p:hf hdr="0" dt="0"/>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E8ABA-46EA-4803-A512-ACA66E5D1F83}"/>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688136946"/>
      </p:ext>
    </p:extLst>
  </p:cSld>
  <p:clrMapOvr>
    <a:masterClrMapping/>
  </p:clrMapOvr>
  <p:hf hdr="0" dt="0"/>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23EA4-761D-45B8-AF5C-2B7EBB77097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030451030"/>
      </p:ext>
    </p:extLst>
  </p:cSld>
  <p:clrMapOvr>
    <a:masterClrMapping/>
  </p:clrMapOvr>
  <p:hf hdr="0" dt="0"/>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9DDD89-2435-4AEC-A073-764F50DD697F}"/>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178527215"/>
      </p:ext>
    </p:extLst>
  </p:cSld>
  <p:clrMapOvr>
    <a:masterClrMapping/>
  </p:clrMapOvr>
  <p:hf hdr="0" dt="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DB3D9-BEE6-47CE-950E-A7FDC541F9F4}"/>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51845060"/>
      </p:ext>
    </p:extLst>
  </p:cSld>
  <p:clrMapOvr>
    <a:masterClrMapping/>
  </p:clrMapOvr>
  <p:hf hd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1FD76-7C62-40F4-9C74-15DBB25B2A11}"/>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605981063"/>
      </p:ext>
    </p:extLst>
  </p:cSld>
  <p:clrMapOvr>
    <a:masterClrMapping/>
  </p:clrMapOvr>
  <p:hf hdr="0" dt="0"/>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976895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userDrawn="1">
  <p:cSld name="Panel and imag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p>
            <a:r>
              <a:rPr lang="en-GB"/>
              <a:t>[Panel and image: v3] &lt;Heading&gt;</a:t>
            </a:r>
          </a:p>
        </p:txBody>
      </p:sp>
    </p:spTree>
    <p:extLst>
      <p:ext uri="{BB962C8B-B14F-4D97-AF65-F5344CB8AC3E}">
        <p14:creationId xmlns:p14="http://schemas.microsoft.com/office/powerpoint/2010/main" val="2661540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63A14F19-2A12-E1AD-CFC8-EF9A54C3F4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59310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color" preserve="1" userDrawn="1">
  <p:cSld name="Title Slide with color">
    <p:bg>
      <p:bgPr>
        <a:solidFill>
          <a:srgbClr val="FFFFFF"/>
        </a:solidFill>
        <a:effectLst/>
      </p:bgPr>
    </p:bg>
    <p:spTree>
      <p:nvGrpSpPr>
        <p:cNvPr id="1" name=""/>
        <p:cNvGrpSpPr/>
        <p:nvPr/>
      </p:nvGrpSpPr>
      <p:grpSpPr>
        <a:xfrm>
          <a:off x="0" y="0"/>
          <a:ext cx="0" cy="0"/>
          <a:chOff x="0" y="0"/>
          <a:chExt cx="0" cy="0"/>
        </a:xfrm>
      </p:grpSpPr>
      <p:sp>
        <p:nvSpPr>
          <p:cNvPr id="6" name="Rectangle 5"/>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3"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2" name="Group 10">
            <a:extLst>
              <a:ext uri="{FF2B5EF4-FFF2-40B4-BE49-F238E27FC236}">
                <a16:creationId xmlns:a16="http://schemas.microsoft.com/office/drawing/2014/main" id="{6A59AA0E-CB87-42A3-B033-3C1543F9707B}"/>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4" name="Freeform 5">
              <a:extLst>
                <a:ext uri="{FF2B5EF4-FFF2-40B4-BE49-F238E27FC236}">
                  <a16:creationId xmlns:a16="http://schemas.microsoft.com/office/drawing/2014/main" id="{C1B15B40-EC82-4BE2-B03E-D454914FE5B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E0A69284-E422-49CD-B8A1-54A9A1EE566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9098218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275B96BE-D03A-D708-6B64-17C0A7267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007195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3C5972F2-1BCC-D43C-3733-F3FA24E0CE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4267704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ysClr val="windowText" lastClr="000000"/>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ysClr val="windowText" lastClr="000000"/>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A33BC235-07F8-027A-7D91-77161E9185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040584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014549F1-C45A-A758-9865-7D7C5B1B7E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581787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NTENT 0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7442E-0A99-BEFB-7CA0-FE8DF9578972}"/>
              </a:ext>
            </a:extLst>
          </p:cNvPr>
          <p:cNvSpPr>
            <a:spLocks noGrp="1"/>
          </p:cNvSpPr>
          <p:nvPr>
            <p:ph idx="1"/>
          </p:nvPr>
        </p:nvSpPr>
        <p:spPr>
          <a:xfrm>
            <a:off x="390525" y="1773237"/>
            <a:ext cx="11450638" cy="4486275"/>
          </a:xfrm>
          <a:prstGeom prst="rect">
            <a:avLst/>
          </a:prstGeom>
        </p:spPr>
        <p:txBody>
          <a:bodyPr/>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B638E0D2-6DEC-70FC-B484-25D4DCEB4F05}"/>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2" name="Title 1">
            <a:extLst>
              <a:ext uri="{FF2B5EF4-FFF2-40B4-BE49-F238E27FC236}">
                <a16:creationId xmlns:a16="http://schemas.microsoft.com/office/drawing/2014/main" id="{BD5D6B95-D01E-99AC-C53D-95FBA138985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4" name="Footer Placeholder 3">
            <a:extLst>
              <a:ext uri="{FF2B5EF4-FFF2-40B4-BE49-F238E27FC236}">
                <a16:creationId xmlns:a16="http://schemas.microsoft.com/office/drawing/2014/main" id="{E1374C65-CE91-D496-338B-B81B65EFB96A}"/>
              </a:ext>
            </a:extLst>
          </p:cNvPr>
          <p:cNvSpPr>
            <a:spLocks noGrp="1"/>
          </p:cNvSpPr>
          <p:nvPr>
            <p:ph type="ftr" sz="quarter" idx="15"/>
          </p:nvPr>
        </p:nvSpPr>
        <p:spPr/>
        <p:txBody>
          <a:bodyPr/>
          <a:lstStyle/>
          <a:p>
            <a:r>
              <a:rPr lang="en-US" dirty="0"/>
              <a:t>Presentation title | Year | © Chubb 2025. All rights reserved.</a:t>
            </a:r>
          </a:p>
        </p:txBody>
      </p:sp>
      <p:sp>
        <p:nvSpPr>
          <p:cNvPr id="8" name="Slide Number Placeholder 7">
            <a:extLst>
              <a:ext uri="{FF2B5EF4-FFF2-40B4-BE49-F238E27FC236}">
                <a16:creationId xmlns:a16="http://schemas.microsoft.com/office/drawing/2014/main" id="{8E2DFA5B-45D4-3533-99C5-447D589891D6}"/>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121505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a:t>Short form text goes </a:t>
            </a:r>
            <a:br>
              <a:rPr lang="en-GB"/>
            </a:br>
            <a:r>
              <a:rPr lang="en-GB"/>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dirty="0"/>
              <a:t>Presentation title | Year | © Chubb 2025. All rights reserved.</a:t>
            </a:r>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Tree>
    <p:extLst>
      <p:ext uri="{BB962C8B-B14F-4D97-AF65-F5344CB8AC3E}">
        <p14:creationId xmlns:p14="http://schemas.microsoft.com/office/powerpoint/2010/main" val="130039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a:t>Short form text goes </a:t>
            </a:r>
            <a:br>
              <a:rPr lang="en-GB"/>
            </a:br>
            <a:r>
              <a:rPr lang="en-GB"/>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dirty="0"/>
              <a:t>Presentation title | Year | © Chubb 2025. All rights reserved.</a:t>
            </a:r>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Tree>
    <p:extLst>
      <p:ext uri="{BB962C8B-B14F-4D97-AF65-F5344CB8AC3E}">
        <p14:creationId xmlns:p14="http://schemas.microsoft.com/office/powerpoint/2010/main" val="822807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81670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956306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414885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with full image" preserve="1" userDrawn="1">
  <p:cSld name="Title Slide with full image">
    <p:bg>
      <p:bgPr>
        <a:solidFill>
          <a:srgbClr val="FFFFF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bwMode="gray">
          <a:xfrm>
            <a:off x="0" y="0"/>
            <a:ext cx="12192000" cy="6858000"/>
          </a:xfrm>
          <a:solidFill>
            <a:srgbClr val="D9D9D9"/>
          </a:solidFill>
        </p:spPr>
        <p:txBody>
          <a:bodyPr lIns="0" tIns="0" rIns="0" bIns="2232000" anchor="ctr" anchorCtr="0"/>
          <a:lstStyle>
            <a:lvl1pPr marL="0" indent="0" algn="ctr">
              <a:buNone/>
              <a:defRPr>
                <a:solidFill>
                  <a:schemeClr val="bg1"/>
                </a:solidFill>
              </a:defRPr>
            </a:lvl1pPr>
          </a:lstStyle>
          <a:p>
            <a:r>
              <a:rPr lang="en-US" dirty="0"/>
              <a:t>Click icon to add picture</a:t>
            </a:r>
          </a:p>
        </p:txBody>
      </p:sp>
      <p:sp>
        <p:nvSpPr>
          <p:cNvPr id="11"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0"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7"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9" name="Group 10">
            <a:extLst>
              <a:ext uri="{FF2B5EF4-FFF2-40B4-BE49-F238E27FC236}">
                <a16:creationId xmlns:a16="http://schemas.microsoft.com/office/drawing/2014/main" id="{CC289379-E7E1-4AA2-9D9A-3C6AB1501680}"/>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3" name="Freeform 5">
              <a:extLst>
                <a:ext uri="{FF2B5EF4-FFF2-40B4-BE49-F238E27FC236}">
                  <a16:creationId xmlns:a16="http://schemas.microsoft.com/office/drawing/2014/main" id="{F0BEE156-CE53-4D31-AA5B-1D0BD4856E5E}"/>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0251025E-4E5E-48A6-B414-78BBDB5BD48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237241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C054BD58-8BE5-27DE-B356-4094BB1BC1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3C6F4255-99D1-690E-8DE2-8C11AE39087A}"/>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0BD76D0E-55D2-44C6-2997-B7A65C42A543}"/>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9605202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tx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88C87D29-98ED-4080-D995-D307625E30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B7450FEC-06D5-A754-466E-8B8BD76B6397}"/>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BD8136C0-BFA7-0D5B-737A-D0AC9CB38E8B}"/>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70710755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B87580F8-5C0D-A792-3F8F-0158AB5D01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850FA882-255E-1B8C-BF57-A32DCF881D51}"/>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AE540A34-ECD8-0BB5-D5B3-A31F5B9EF128}"/>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5327359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01CA5954-449E-EC46-9B34-7CEED5EAB6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919C223E-6DFA-E30D-46BF-F3683A4B3288}"/>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8FBA1DD6-9BD0-A87B-E609-86422BB94226}"/>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5510745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66BEE0BE-6CEB-6E74-1EE7-69F3F7DCB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C0940D9E-33DA-5BA1-FA81-2A32F1FA1BE0}"/>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5461C52C-6FB7-30EF-5332-050F00DD2C15}"/>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9939329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D4F295C1-40B2-B4AF-6823-52733F1515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75DF2AA1-7267-5F90-23D1-3308CE518ECE}"/>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E43D0078-5E40-3813-AD57-94119934FB79}"/>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296060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EB54AF-89FC-74D2-EE55-DBD491F35B24}"/>
              </a:ext>
            </a:extLst>
          </p:cNvPr>
          <p:cNvSpPr/>
          <p:nvPr userDrawn="1"/>
        </p:nvSpPr>
        <p:spPr>
          <a:xfrm>
            <a:off x="200025" y="714375"/>
            <a:ext cx="117538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8"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1" name="Text Placeholder 12">
            <a:extLst>
              <a:ext uri="{FF2B5EF4-FFF2-40B4-BE49-F238E27FC236}">
                <a16:creationId xmlns:a16="http://schemas.microsoft.com/office/drawing/2014/main" id="{3A440829-DA64-9609-7955-EFEB57F830DE}"/>
              </a:ext>
            </a:extLst>
          </p:cNvPr>
          <p:cNvSpPr>
            <a:spLocks noGrp="1"/>
          </p:cNvSpPr>
          <p:nvPr>
            <p:ph type="body" sz="quarter" idx="13" hasCustomPrompt="1"/>
          </p:nvPr>
        </p:nvSpPr>
        <p:spPr>
          <a:xfrm>
            <a:off x="390525" y="1666116"/>
            <a:ext cx="11450638" cy="4593397"/>
          </a:xfrm>
          <a:prstGeom prst="rect">
            <a:avLst/>
          </a:prstGeom>
        </p:spPr>
        <p:txBody>
          <a:bodyPr>
            <a:noAutofit/>
          </a:bodyPr>
          <a:lstStyle>
            <a:lvl1pPr marL="0" indent="0" algn="l">
              <a:lnSpc>
                <a:spcPct val="100000"/>
              </a:lnSpc>
              <a:buSzPct val="150000"/>
              <a:buFont typeface="+mj-lt"/>
              <a:buNone/>
              <a:defRPr sz="4400" b="0" i="0">
                <a:latin typeface="Publico Roman" panose="02000603080000020004" pitchFamily="2" charset="77"/>
              </a:defRPr>
            </a:lvl1pPr>
            <a:lvl2pPr marL="144000" indent="0">
              <a:buFont typeface="+mj-lt"/>
              <a:buNone/>
              <a:defRPr/>
            </a:lvl2pPr>
          </a:lstStyle>
          <a:p>
            <a:pPr lvl="0"/>
            <a:r>
              <a:rPr lang="en-GB"/>
              <a:t>Small statement Lorem Ipsum is simply dummy text of the printing and the typesetting industry. </a:t>
            </a:r>
          </a:p>
        </p:txBody>
      </p:sp>
      <p:sp>
        <p:nvSpPr>
          <p:cNvPr id="3" name="Footer Placeholder 2">
            <a:extLst>
              <a:ext uri="{FF2B5EF4-FFF2-40B4-BE49-F238E27FC236}">
                <a16:creationId xmlns:a16="http://schemas.microsoft.com/office/drawing/2014/main" id="{68DCA78C-AA8B-9BF5-1AFD-D706D9557F45}"/>
              </a:ext>
            </a:extLst>
          </p:cNvPr>
          <p:cNvSpPr>
            <a:spLocks noGrp="1"/>
          </p:cNvSpPr>
          <p:nvPr>
            <p:ph type="ftr" sz="quarter" idx="14"/>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404EF3F2-51A9-5D55-6197-6BEA4392410F}"/>
              </a:ext>
            </a:extLst>
          </p:cNvPr>
          <p:cNvSpPr>
            <a:spLocks noGrp="1"/>
          </p:cNvSpPr>
          <p:nvPr>
            <p:ph type="sldNum" sz="quarter" idx="15"/>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Rectangle 8">
            <a:extLst>
              <a:ext uri="{FF2B5EF4-FFF2-40B4-BE49-F238E27FC236}">
                <a16:creationId xmlns:a16="http://schemas.microsoft.com/office/drawing/2014/main" id="{AF44DE13-6B7C-A3BC-3802-146214CA91EA}"/>
              </a:ext>
            </a:extLst>
          </p:cNvPr>
          <p:cNvSpPr/>
          <p:nvPr userDrawn="1"/>
        </p:nvSpPr>
        <p:spPr>
          <a:xfrm>
            <a:off x="76821" y="1062524"/>
            <a:ext cx="119824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14" name="Title 13">
            <a:extLst>
              <a:ext uri="{FF2B5EF4-FFF2-40B4-BE49-F238E27FC236}">
                <a16:creationId xmlns:a16="http://schemas.microsoft.com/office/drawing/2014/main" id="{F2B19039-433F-160B-3E49-2DEAAFF1A7C9}"/>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Tree>
    <p:extLst>
      <p:ext uri="{BB962C8B-B14F-4D97-AF65-F5344CB8AC3E}">
        <p14:creationId xmlns:p14="http://schemas.microsoft.com/office/powerpoint/2010/main" val="4012160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THIRD IMAGE 01 CENTER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A4EB81-1316-5477-F353-473CE3666FED}"/>
              </a:ext>
            </a:extLst>
          </p:cNvPr>
          <p:cNvSpPr/>
          <p:nvPr userDrawn="1"/>
        </p:nvSpPr>
        <p:spPr>
          <a:xfrm>
            <a:off x="8022771" y="723900"/>
            <a:ext cx="168825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8429626" y="0"/>
            <a:ext cx="3762374"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dirty="0"/>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390525" y="1773239"/>
            <a:ext cx="7632246" cy="4375150"/>
          </a:xfrm>
          <a:prstGeom prst="rect">
            <a:avLst/>
          </a:prstGeom>
        </p:spPr>
        <p:txBody>
          <a:bodyPr anchor="ctr" anchorCtr="0"/>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12">
            <a:extLst>
              <a:ext uri="{FF2B5EF4-FFF2-40B4-BE49-F238E27FC236}">
                <a16:creationId xmlns:a16="http://schemas.microsoft.com/office/drawing/2014/main" id="{E77F556F-B5B2-E2E5-EBFF-141A58A9380D}"/>
              </a:ext>
            </a:extLst>
          </p:cNvPr>
          <p:cNvSpPr>
            <a:spLocks noGrp="1"/>
          </p:cNvSpPr>
          <p:nvPr>
            <p:ph type="title"/>
          </p:nvPr>
        </p:nvSpPr>
        <p:spPr>
          <a:xfrm>
            <a:off x="390525" y="248409"/>
            <a:ext cx="7632246" cy="647697"/>
          </a:xfrm>
          <a:prstGeom prst="rect">
            <a:avLst/>
          </a:prstGeom>
        </p:spPr>
        <p:txBody>
          <a:bodyPr/>
          <a:lstStyle>
            <a:lvl1pPr algn="ctr">
              <a:defRPr b="0" i="0">
                <a:latin typeface="Publico Roman" panose="02000603080000020004" pitchFamily="2" charset="77"/>
              </a:defRPr>
            </a:lvl1pPr>
          </a:lstStyle>
          <a:p>
            <a:r>
              <a:rPr lang="en-GB"/>
              <a:t>Click to edit Master title style</a:t>
            </a:r>
          </a:p>
        </p:txBody>
      </p:sp>
      <p:sp>
        <p:nvSpPr>
          <p:cNvPr id="20" name="Text Placeholder 9">
            <a:extLst>
              <a:ext uri="{FF2B5EF4-FFF2-40B4-BE49-F238E27FC236}">
                <a16:creationId xmlns:a16="http://schemas.microsoft.com/office/drawing/2014/main" id="{BADCB19A-9FB8-C684-2E1B-272245615958}"/>
              </a:ext>
            </a:extLst>
          </p:cNvPr>
          <p:cNvSpPr>
            <a:spLocks noGrp="1"/>
          </p:cNvSpPr>
          <p:nvPr>
            <p:ph type="body" sz="quarter" idx="14" hasCustomPrompt="1"/>
          </p:nvPr>
        </p:nvSpPr>
        <p:spPr>
          <a:xfrm>
            <a:off x="390525" y="1110217"/>
            <a:ext cx="7632246"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2" name="Footer Placeholder 1">
            <a:extLst>
              <a:ext uri="{FF2B5EF4-FFF2-40B4-BE49-F238E27FC236}">
                <a16:creationId xmlns:a16="http://schemas.microsoft.com/office/drawing/2014/main" id="{20FD7748-C10F-A249-F066-145EE931EC11}"/>
              </a:ext>
            </a:extLst>
          </p:cNvPr>
          <p:cNvSpPr>
            <a:spLocks noGrp="1"/>
          </p:cNvSpPr>
          <p:nvPr>
            <p:ph type="ftr" sz="quarter" idx="21"/>
          </p:nvPr>
        </p:nvSpPr>
        <p:spPr/>
        <p:txBody>
          <a:bodyPr/>
          <a:lstStyle/>
          <a:p>
            <a:r>
              <a:rPr lang="en-US" dirty="0"/>
              <a:t>Presentation title | Year | © Chubb 2025. All rights reserved.</a:t>
            </a:r>
          </a:p>
        </p:txBody>
      </p:sp>
      <p:sp>
        <p:nvSpPr>
          <p:cNvPr id="3" name="Slide Number Placeholder 2">
            <a:extLst>
              <a:ext uri="{FF2B5EF4-FFF2-40B4-BE49-F238E27FC236}">
                <a16:creationId xmlns:a16="http://schemas.microsoft.com/office/drawing/2014/main" id="{84248B38-C5A2-B02F-6BC1-362EF556CF03}"/>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760085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LL OUT RIGHT 0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90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LL OUT RIGHT 0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6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with sliced image" preserve="1" userDrawn="1">
  <p:cSld name="Title Slide with sliced image">
    <p:bg>
      <p:bgPr>
        <a:solidFill>
          <a:srgbClr val="FFFFFF"/>
        </a:solidFill>
        <a:effectLst/>
      </p:bgPr>
    </p:bg>
    <p:spTree>
      <p:nvGrpSpPr>
        <p:cNvPr id="1" name=""/>
        <p:cNvGrpSpPr/>
        <p:nvPr/>
      </p:nvGrpSpPr>
      <p:grpSpPr>
        <a:xfrm>
          <a:off x="0" y="0"/>
          <a:ext cx="0" cy="0"/>
          <a:chOff x="0" y="0"/>
          <a:chExt cx="0" cy="0"/>
        </a:xfrm>
      </p:grpSpPr>
      <p:sp>
        <p:nvSpPr>
          <p:cNvPr id="17" name="Rectangle 16" hidden="1">
            <a:extLst>
              <a:ext uri="{FF2B5EF4-FFF2-40B4-BE49-F238E27FC236}">
                <a16:creationId xmlns:a16="http://schemas.microsoft.com/office/drawing/2014/main" id="{7843A990-603C-418D-9F8E-BCC04F94B68E}"/>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7" hidden="1">
            <a:extLst>
              <a:ext uri="{FF2B5EF4-FFF2-40B4-BE49-F238E27FC236}">
                <a16:creationId xmlns:a16="http://schemas.microsoft.com/office/drawing/2014/main" id="{F0F534CD-EBBE-4DFB-80B1-20D4B43A5C14}"/>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p:nvPr>
        </p:nvSpPr>
        <p:spPr>
          <a:xfrm>
            <a:off x="0" y="0"/>
            <a:ext cx="12192000" cy="6858000"/>
          </a:xfrm>
          <a:custGeom>
            <a:avLst/>
            <a:gdLst>
              <a:gd name="connsiteX0" fmla="*/ 0 w 9144000"/>
              <a:gd name="connsiteY0" fmla="*/ 3429000 h 6858000"/>
              <a:gd name="connsiteX1" fmla="*/ 1714500 w 9144000"/>
              <a:gd name="connsiteY1" fmla="*/ 2 h 6858000"/>
              <a:gd name="connsiteX2" fmla="*/ 7429500 w 9144000"/>
              <a:gd name="connsiteY2" fmla="*/ 2 h 6858000"/>
              <a:gd name="connsiteX3" fmla="*/ 9144000 w 9144000"/>
              <a:gd name="connsiteY3" fmla="*/ 3429000 h 6858000"/>
              <a:gd name="connsiteX4" fmla="*/ 7429500 w 9144000"/>
              <a:gd name="connsiteY4" fmla="*/ 6857998 h 6858000"/>
              <a:gd name="connsiteX5" fmla="*/ 1714500 w 9144000"/>
              <a:gd name="connsiteY5" fmla="*/ 6857998 h 6858000"/>
              <a:gd name="connsiteX6" fmla="*/ 0 w 9144000"/>
              <a:gd name="connsiteY6" fmla="*/ 3429000 h 6858000"/>
              <a:gd name="connsiteX0" fmla="*/ 7620 w 9151620"/>
              <a:gd name="connsiteY0" fmla="*/ 3428998 h 6857996"/>
              <a:gd name="connsiteX1" fmla="*/ 0 w 9151620"/>
              <a:gd name="connsiteY1" fmla="*/ 0 h 6857996"/>
              <a:gd name="connsiteX2" fmla="*/ 7437120 w 9151620"/>
              <a:gd name="connsiteY2" fmla="*/ 0 h 6857996"/>
              <a:gd name="connsiteX3" fmla="*/ 9151620 w 9151620"/>
              <a:gd name="connsiteY3" fmla="*/ 3428998 h 6857996"/>
              <a:gd name="connsiteX4" fmla="*/ 7437120 w 9151620"/>
              <a:gd name="connsiteY4" fmla="*/ 6857996 h 6857996"/>
              <a:gd name="connsiteX5" fmla="*/ 1722120 w 9151620"/>
              <a:gd name="connsiteY5" fmla="*/ 6857996 h 6857996"/>
              <a:gd name="connsiteX6" fmla="*/ 7620 w 9151620"/>
              <a:gd name="connsiteY6" fmla="*/ 3428998 h 6857996"/>
              <a:gd name="connsiteX0" fmla="*/ 7620 w 9159240"/>
              <a:gd name="connsiteY0" fmla="*/ 3436618 h 6865616"/>
              <a:gd name="connsiteX1" fmla="*/ 0 w 9159240"/>
              <a:gd name="connsiteY1" fmla="*/ 7620 h 6865616"/>
              <a:gd name="connsiteX2" fmla="*/ 9159240 w 9159240"/>
              <a:gd name="connsiteY2" fmla="*/ 0 h 6865616"/>
              <a:gd name="connsiteX3" fmla="*/ 9151620 w 9159240"/>
              <a:gd name="connsiteY3" fmla="*/ 3436618 h 6865616"/>
              <a:gd name="connsiteX4" fmla="*/ 7437120 w 9159240"/>
              <a:gd name="connsiteY4" fmla="*/ 6865616 h 6865616"/>
              <a:gd name="connsiteX5" fmla="*/ 1722120 w 9159240"/>
              <a:gd name="connsiteY5" fmla="*/ 6865616 h 6865616"/>
              <a:gd name="connsiteX6" fmla="*/ 7620 w 915924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7620 w 9166860"/>
              <a:gd name="connsiteY6" fmla="*/ 34366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5249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60116 h 6865616"/>
              <a:gd name="connsiteX6" fmla="*/ 0 w 9166860"/>
              <a:gd name="connsiteY6" fmla="*/ 960118 h 6865616"/>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8620 w 9166860"/>
              <a:gd name="connsiteY4" fmla="*/ 6842756 h 6857998"/>
              <a:gd name="connsiteX5" fmla="*/ 8001000 w 9166860"/>
              <a:gd name="connsiteY5" fmla="*/ 960116 h 6857998"/>
              <a:gd name="connsiteX6" fmla="*/ 0 w 9166860"/>
              <a:gd name="connsiteY6" fmla="*/ 960118 h 6857998"/>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1000 w 9166860"/>
              <a:gd name="connsiteY4" fmla="*/ 6857996 h 6857998"/>
              <a:gd name="connsiteX5" fmla="*/ 8001000 w 9166860"/>
              <a:gd name="connsiteY5" fmla="*/ 960116 h 6857998"/>
              <a:gd name="connsiteX6" fmla="*/ 0 w 9166860"/>
              <a:gd name="connsiteY6" fmla="*/ 960118 h 685799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57996"/>
              <a:gd name="connsiteX1" fmla="*/ 0 w 9159240"/>
              <a:gd name="connsiteY1" fmla="*/ 7620 h 6857996"/>
              <a:gd name="connsiteX2" fmla="*/ 9159240 w 9159240"/>
              <a:gd name="connsiteY2" fmla="*/ 0 h 6857996"/>
              <a:gd name="connsiteX3" fmla="*/ 9151620 w 9159240"/>
              <a:gd name="connsiteY3" fmla="*/ 6850378 h 6857996"/>
              <a:gd name="connsiteX4" fmla="*/ 8001000 w 9159240"/>
              <a:gd name="connsiteY4" fmla="*/ 6857996 h 6857996"/>
              <a:gd name="connsiteX5" fmla="*/ 8001000 w 9159240"/>
              <a:gd name="connsiteY5" fmla="*/ 960116 h 6857996"/>
              <a:gd name="connsiteX6" fmla="*/ 0 w 9159240"/>
              <a:gd name="connsiteY6" fmla="*/ 960118 h 6857996"/>
              <a:gd name="connsiteX0" fmla="*/ 0 w 9159240"/>
              <a:gd name="connsiteY0" fmla="*/ 960118 h 6857998"/>
              <a:gd name="connsiteX1" fmla="*/ 0 w 9159240"/>
              <a:gd name="connsiteY1" fmla="*/ 7620 h 6857998"/>
              <a:gd name="connsiteX2" fmla="*/ 9159240 w 9159240"/>
              <a:gd name="connsiteY2" fmla="*/ 0 h 6857998"/>
              <a:gd name="connsiteX3" fmla="*/ 9159240 w 9159240"/>
              <a:gd name="connsiteY3" fmla="*/ 6857998 h 6857998"/>
              <a:gd name="connsiteX4" fmla="*/ 8001000 w 9159240"/>
              <a:gd name="connsiteY4" fmla="*/ 6857996 h 6857998"/>
              <a:gd name="connsiteX5" fmla="*/ 8001000 w 9159240"/>
              <a:gd name="connsiteY5" fmla="*/ 960116 h 6857998"/>
              <a:gd name="connsiteX6" fmla="*/ 0 w 9159240"/>
              <a:gd name="connsiteY6" fmla="*/ 960118 h 6857998"/>
              <a:gd name="connsiteX0" fmla="*/ 0 w 9159240"/>
              <a:gd name="connsiteY0" fmla="*/ 960118 h 6865616"/>
              <a:gd name="connsiteX1" fmla="*/ 0 w 9159240"/>
              <a:gd name="connsiteY1" fmla="*/ 7620 h 6865616"/>
              <a:gd name="connsiteX2" fmla="*/ 9159240 w 9159240"/>
              <a:gd name="connsiteY2" fmla="*/ 0 h 6865616"/>
              <a:gd name="connsiteX3" fmla="*/ 9159240 w 9159240"/>
              <a:gd name="connsiteY3" fmla="*/ 6857998 h 6865616"/>
              <a:gd name="connsiteX4" fmla="*/ 8001000 w 9159240"/>
              <a:gd name="connsiteY4" fmla="*/ 6865616 h 6865616"/>
              <a:gd name="connsiteX5" fmla="*/ 8001000 w 9159240"/>
              <a:gd name="connsiteY5" fmla="*/ 960116 h 6865616"/>
              <a:gd name="connsiteX6" fmla="*/ 0 w 9159240"/>
              <a:gd name="connsiteY6" fmla="*/ 960118 h 6865616"/>
              <a:gd name="connsiteX0" fmla="*/ 0 w 9159240"/>
              <a:gd name="connsiteY0" fmla="*/ 960118 h 6865618"/>
              <a:gd name="connsiteX1" fmla="*/ 0 w 9159240"/>
              <a:gd name="connsiteY1" fmla="*/ 7620 h 6865618"/>
              <a:gd name="connsiteX2" fmla="*/ 9159240 w 9159240"/>
              <a:gd name="connsiteY2" fmla="*/ 0 h 6865618"/>
              <a:gd name="connsiteX3" fmla="*/ 9159240 w 9159240"/>
              <a:gd name="connsiteY3" fmla="*/ 6865618 h 6865618"/>
              <a:gd name="connsiteX4" fmla="*/ 8001000 w 9159240"/>
              <a:gd name="connsiteY4" fmla="*/ 6865616 h 6865618"/>
              <a:gd name="connsiteX5" fmla="*/ 8001000 w 9159240"/>
              <a:gd name="connsiteY5" fmla="*/ 960116 h 6865618"/>
              <a:gd name="connsiteX6" fmla="*/ 0 w 9159240"/>
              <a:gd name="connsiteY6" fmla="*/ 960118 h 6865618"/>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8001000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1789 w 9159240"/>
              <a:gd name="connsiteY4" fmla="*/ 6873236 h 6873236"/>
              <a:gd name="connsiteX5" fmla="*/ 7851789 w 9159240"/>
              <a:gd name="connsiteY5" fmla="*/ 960116 h 6873236"/>
              <a:gd name="connsiteX6" fmla="*/ 0 w 9159240"/>
              <a:gd name="connsiteY6" fmla="*/ 960118 h 687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9240" h="6873236">
                <a:moveTo>
                  <a:pt x="0" y="960118"/>
                </a:moveTo>
                <a:lnTo>
                  <a:pt x="0" y="7620"/>
                </a:lnTo>
                <a:lnTo>
                  <a:pt x="9159240" y="0"/>
                </a:lnTo>
                <a:lnTo>
                  <a:pt x="9159240" y="6865618"/>
                </a:lnTo>
                <a:lnTo>
                  <a:pt x="7851789" y="6873236"/>
                </a:lnTo>
                <a:cubicBezTo>
                  <a:pt x="7849800" y="4902196"/>
                  <a:pt x="7853778" y="2931156"/>
                  <a:pt x="7851789" y="960116"/>
                </a:cubicBezTo>
                <a:lnTo>
                  <a:pt x="0" y="960118"/>
                </a:lnTo>
                <a:close/>
              </a:path>
            </a:pathLst>
          </a:custGeom>
        </p:spPr>
        <p:txBody>
          <a:bodyPr lIns="0" tIns="324000" rIns="0" bIns="0"/>
          <a:lstStyle>
            <a:lvl1pPr marL="0" indent="0" algn="ctr">
              <a:buNone/>
              <a:defRPr/>
            </a:lvl1pPr>
          </a:lstStyle>
          <a:p>
            <a:r>
              <a:rPr lang="en-US" dirty="0"/>
              <a:t>Click icon to add picture</a:t>
            </a:r>
          </a:p>
        </p:txBody>
      </p:sp>
      <p:sp>
        <p:nvSpPr>
          <p:cNvPr id="6" name="Rectangle 5"/>
          <p:cNvSpPr>
            <a:spLocks/>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2" name="Textplatzhalter 3"/>
          <p:cNvSpPr>
            <a:spLocks noGrp="1"/>
          </p:cNvSpPr>
          <p:nvPr>
            <p:ph type="body" sz="quarter" idx="11"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14" name="Classification" hidden="1">
            <a:extLst>
              <a:ext uri="{FF2B5EF4-FFF2-40B4-BE49-F238E27FC236}">
                <a16:creationId xmlns:a16="http://schemas.microsoft.com/office/drawing/2014/main" id="{D433CEEB-CB31-4C22-903C-657A2955AB2E}"/>
              </a:ext>
            </a:extLst>
          </p:cNvPr>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5" name="Status" hidden="1">
            <a:extLst>
              <a:ext uri="{FF2B5EF4-FFF2-40B4-BE49-F238E27FC236}">
                <a16:creationId xmlns:a16="http://schemas.microsoft.com/office/drawing/2014/main" id="{AFB054CC-C817-4BBF-81E9-59233FA39546}"/>
              </a:ext>
            </a:extLst>
          </p:cNvPr>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10" name="Group 10">
            <a:extLst>
              <a:ext uri="{FF2B5EF4-FFF2-40B4-BE49-F238E27FC236}">
                <a16:creationId xmlns:a16="http://schemas.microsoft.com/office/drawing/2014/main" id="{1D535441-FA2A-415D-82CB-2FBA3F51973C}"/>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1" name="Freeform 5">
              <a:extLst>
                <a:ext uri="{FF2B5EF4-FFF2-40B4-BE49-F238E27FC236}">
                  <a16:creationId xmlns:a16="http://schemas.microsoft.com/office/drawing/2014/main" id="{899707AB-15F8-4B57-9F69-7C76AD838F6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18BC088A-1388-4976-A799-E4ED6E5FBFBF}"/>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3637790"/>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LL OUT RIGH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283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LL OUT RIGHT 07">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834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LL OUT RIGHT 08">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24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LL OUT LEF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3695F1-4122-359E-1AB9-30F51016E74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F838B504-A0EC-96CF-44A9-C6A8FA4C9217}"/>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773A6AC2-4BA3-F0B0-7ED2-D4E77F851358}"/>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8198880F-514C-831E-9DA4-56817C51A5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160938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 OUT LEFT 0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7E99A-14E4-CD66-FFAE-B2B3877B7660}"/>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C9F53E1C-2D9B-AE08-0A1A-51C77ED3D2B0}"/>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E06AA267-E908-1216-8862-E061ACB7A8F4}"/>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418EC982-5097-90F5-F50A-62FC56A4FD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36192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 OUT LEFT 0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8572B-AB88-A5AB-73EA-2F21A9D906DA}"/>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D440FF90-E984-28A2-7F2F-5C587D8E8FE6}"/>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18D719-6651-2DF4-E81C-29C81E88760D}"/>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88420F42-9036-FB06-1CAA-DFCF437D6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760209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 OUT LEF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FD503-58A3-D7FC-E536-991739FBF4D5}"/>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DDAC6A2D-7F1A-090E-8CF6-56BAC3141A1E}"/>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19B56A99-5B76-C78C-1156-F077C8DBE0D9}"/>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305C97A5-DBFD-689E-2937-E757801C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5496985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 OUT LEFT 0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C806C-B594-2953-6B13-D7286C25EA2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211C25B0-A483-24BC-F698-C5FD36A75E11}"/>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86287D7B-7BDE-7147-86E5-00677ABF6B6C}"/>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ABAEE743-BF11-A943-8263-098ADC22EE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2318700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 name="Footer Placeholder 1">
            <a:extLst>
              <a:ext uri="{FF2B5EF4-FFF2-40B4-BE49-F238E27FC236}">
                <a16:creationId xmlns:a16="http://schemas.microsoft.com/office/drawing/2014/main" id="{DDFEAAB5-B3AB-5C27-6B16-9194965BC1E4}"/>
              </a:ext>
            </a:extLst>
          </p:cNvPr>
          <p:cNvSpPr>
            <a:spLocks noGrp="1"/>
          </p:cNvSpPr>
          <p:nvPr>
            <p:ph type="ftr" sz="quarter" idx="15"/>
          </p:nvPr>
        </p:nvSpPr>
        <p:spPr/>
        <p:txBody>
          <a:bodyPr/>
          <a:lstStyle/>
          <a:p>
            <a:r>
              <a:rPr lang="en-US" dirty="0"/>
              <a:t>Presentation title | Year | © Chubb 2025. All rights reserved.</a:t>
            </a:r>
          </a:p>
        </p:txBody>
      </p:sp>
      <p:sp>
        <p:nvSpPr>
          <p:cNvPr id="3" name="Slide Number Placeholder 2">
            <a:extLst>
              <a:ext uri="{FF2B5EF4-FFF2-40B4-BE49-F238E27FC236}">
                <a16:creationId xmlns:a16="http://schemas.microsoft.com/office/drawing/2014/main" id="{77E52D9A-34CA-3629-E71E-F60A6309820B}"/>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4" name="Rectangle 3">
            <a:extLst>
              <a:ext uri="{FF2B5EF4-FFF2-40B4-BE49-F238E27FC236}">
                <a16:creationId xmlns:a16="http://schemas.microsoft.com/office/drawing/2014/main" id="{0684EB8F-7558-EE46-F9D0-EA3FEDB105FC}"/>
              </a:ext>
            </a:extLst>
          </p:cNvPr>
          <p:cNvSpPr/>
          <p:nvPr userDrawn="1"/>
        </p:nvSpPr>
        <p:spPr>
          <a:xfrm>
            <a:off x="266700" y="1016000"/>
            <a:ext cx="117983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Rectangle 4">
            <a:extLst>
              <a:ext uri="{FF2B5EF4-FFF2-40B4-BE49-F238E27FC236}">
                <a16:creationId xmlns:a16="http://schemas.microsoft.com/office/drawing/2014/main" id="{907F2F21-3559-F838-99F6-3398F33CA305}"/>
              </a:ext>
            </a:extLst>
          </p:cNvPr>
          <p:cNvSpPr/>
          <p:nvPr userDrawn="1"/>
        </p:nvSpPr>
        <p:spPr>
          <a:xfrm>
            <a:off x="266700" y="723900"/>
            <a:ext cx="116586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Tree>
    <p:extLst>
      <p:ext uri="{BB962C8B-B14F-4D97-AF65-F5344CB8AC3E}">
        <p14:creationId xmlns:p14="http://schemas.microsoft.com/office/powerpoint/2010/main" val="415455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5" name="Rectangle 4">
            <a:extLst>
              <a:ext uri="{FF2B5EF4-FFF2-40B4-BE49-F238E27FC236}">
                <a16:creationId xmlns:a16="http://schemas.microsoft.com/office/drawing/2014/main" id="{40EC369E-237C-BDD6-3352-9D205464A7EA}"/>
              </a:ext>
            </a:extLst>
          </p:cNvPr>
          <p:cNvSpPr/>
          <p:nvPr userDrawn="1"/>
        </p:nvSpPr>
        <p:spPr>
          <a:xfrm>
            <a:off x="266700" y="1016000"/>
            <a:ext cx="11798300" cy="57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6" name="Rectangle 5">
            <a:extLst>
              <a:ext uri="{FF2B5EF4-FFF2-40B4-BE49-F238E27FC236}">
                <a16:creationId xmlns:a16="http://schemas.microsoft.com/office/drawing/2014/main" id="{0EB7C02E-91AE-A851-E081-CD4FED0F2CD1}"/>
              </a:ext>
            </a:extLst>
          </p:cNvPr>
          <p:cNvSpPr/>
          <p:nvPr userDrawn="1"/>
        </p:nvSpPr>
        <p:spPr>
          <a:xfrm>
            <a:off x="266700" y="719328"/>
            <a:ext cx="11798300" cy="571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4" name="Footer Placeholder 3">
            <a:extLst>
              <a:ext uri="{FF2B5EF4-FFF2-40B4-BE49-F238E27FC236}">
                <a16:creationId xmlns:a16="http://schemas.microsoft.com/office/drawing/2014/main" id="{3CD71FB4-BCD9-B1E9-2FE1-E3475B2BBB7A}"/>
              </a:ext>
            </a:extLst>
          </p:cNvPr>
          <p:cNvSpPr>
            <a:spLocks noGrp="1"/>
          </p:cNvSpPr>
          <p:nvPr>
            <p:ph type="ftr" sz="quarter" idx="10"/>
          </p:nvPr>
        </p:nvSpPr>
        <p:spPr/>
        <p:txBody>
          <a:bodyPr/>
          <a:lstStyle/>
          <a:p>
            <a:r>
              <a:rPr lang="en-US" dirty="0"/>
              <a:t>Presentation title | Year | © Chubb 2025. All rights reserved.</a:t>
            </a:r>
          </a:p>
        </p:txBody>
      </p:sp>
      <p:sp>
        <p:nvSpPr>
          <p:cNvPr id="8" name="Slide Number Placeholder 7">
            <a:extLst>
              <a:ext uri="{FF2B5EF4-FFF2-40B4-BE49-F238E27FC236}">
                <a16:creationId xmlns:a16="http://schemas.microsoft.com/office/drawing/2014/main" id="{77538B3E-F755-91E8-FA51-97BE6C1989B7}"/>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412928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BD6B0E36-20A2-4BCB-8A1C-C01A87B7D383}" type="slidenum">
              <a:rPr lang="en-US" smtClean="0"/>
              <a:pPr/>
              <a:t>‹#›</a:t>
            </a:fld>
            <a:endParaRPr lang="en-US" dirty="0"/>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374473705"/>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000CBA"/>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pic>
        <p:nvPicPr>
          <p:cNvPr id="3" name="Graphic 2">
            <a:extLst>
              <a:ext uri="{FF2B5EF4-FFF2-40B4-BE49-F238E27FC236}">
                <a16:creationId xmlns:a16="http://schemas.microsoft.com/office/drawing/2014/main" id="{B8F41754-E02E-68AF-2327-36CDD6E4A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BBCF37BF-C0F6-D0C4-D11D-AEC691F3C7F1}"/>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Tree>
    <p:extLst>
      <p:ext uri="{BB962C8B-B14F-4D97-AF65-F5344CB8AC3E}">
        <p14:creationId xmlns:p14="http://schemas.microsoft.com/office/powerpoint/2010/main" val="2517649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pic>
        <p:nvPicPr>
          <p:cNvPr id="3" name="Graphic 2">
            <a:extLst>
              <a:ext uri="{FF2B5EF4-FFF2-40B4-BE49-F238E27FC236}">
                <a16:creationId xmlns:a16="http://schemas.microsoft.com/office/drawing/2014/main" id="{242DDCCE-DC69-2D6A-F784-246A00D28F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C6A58989-81AA-C84A-EB75-09C6742E65C7}"/>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Tree>
    <p:extLst>
      <p:ext uri="{BB962C8B-B14F-4D97-AF65-F5344CB8AC3E}">
        <p14:creationId xmlns:p14="http://schemas.microsoft.com/office/powerpoint/2010/main" val="4197734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bwMode="gray">
          <a:xfrm>
            <a:off x="390525" y="4877362"/>
            <a:ext cx="10479501"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5" name="Text Placeholder 4">
            <a:extLst>
              <a:ext uri="{FF2B5EF4-FFF2-40B4-BE49-F238E27FC236}">
                <a16:creationId xmlns:a16="http://schemas.microsoft.com/office/drawing/2014/main" id="{0F4CA6CD-D2AA-7F64-DC19-603AA29A1CCB}"/>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sp>
        <p:nvSpPr>
          <p:cNvPr id="6" name="Text Placeholder 4">
            <a:extLst>
              <a:ext uri="{FF2B5EF4-FFF2-40B4-BE49-F238E27FC236}">
                <a16:creationId xmlns:a16="http://schemas.microsoft.com/office/drawing/2014/main" id="{9C55BCE8-AAA3-0617-5E97-5EB2E1E9ADD0}"/>
              </a:ext>
            </a:extLst>
          </p:cNvPr>
          <p:cNvSpPr>
            <a:spLocks noGrp="1"/>
          </p:cNvSpPr>
          <p:nvPr>
            <p:ph type="body" sz="quarter" idx="12" hasCustomPrompt="1"/>
          </p:nvPr>
        </p:nvSpPr>
        <p:spPr>
          <a:xfrm>
            <a:off x="390525" y="1698807"/>
            <a:ext cx="4179889" cy="435948"/>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Contact details</a:t>
            </a:r>
            <a:endParaRPr lang="en-US"/>
          </a:p>
        </p:txBody>
      </p:sp>
      <p:sp>
        <p:nvSpPr>
          <p:cNvPr id="10" name="Text Placeholder 4">
            <a:extLst>
              <a:ext uri="{FF2B5EF4-FFF2-40B4-BE49-F238E27FC236}">
                <a16:creationId xmlns:a16="http://schemas.microsoft.com/office/drawing/2014/main" id="{B0F19EA3-9C9A-8A6B-2269-9BA6AA9F9AC4}"/>
              </a:ext>
            </a:extLst>
          </p:cNvPr>
          <p:cNvSpPr>
            <a:spLocks noGrp="1"/>
          </p:cNvSpPr>
          <p:nvPr>
            <p:ph type="body" sz="quarter" idx="13" hasCustomPrompt="1"/>
          </p:nvPr>
        </p:nvSpPr>
        <p:spPr>
          <a:xfrm>
            <a:off x="390525" y="2134755"/>
            <a:ext cx="5705475" cy="1651718"/>
          </a:xfrm>
          <a:prstGeom prst="rect">
            <a:avLst/>
          </a:prstGeom>
        </p:spPr>
        <p:txBody>
          <a:bodyPr>
            <a:noAutofit/>
          </a:bodyPr>
          <a:lstStyle>
            <a:lvl1pPr>
              <a:spcAft>
                <a:spcPts val="0"/>
              </a:spcAft>
              <a:defRPr sz="1000" b="1" i="0">
                <a:solidFill>
                  <a:schemeClr val="bg1"/>
                </a:solidFill>
                <a:latin typeface="Lato" panose="020F0502020204030203" pitchFamily="34" charset="77"/>
              </a:defRPr>
            </a:lvl1pPr>
          </a:lstStyle>
          <a:p>
            <a:r>
              <a:rPr lang="en-US"/>
              <a:t>Email: </a:t>
            </a:r>
          </a:p>
          <a:p>
            <a:r>
              <a:rPr lang="en-US"/>
              <a:t>Lorem ipsum dolor </a:t>
            </a:r>
          </a:p>
          <a:p>
            <a:r>
              <a:rPr lang="en-US"/>
              <a:t>Telephone: </a:t>
            </a:r>
          </a:p>
          <a:p>
            <a:r>
              <a:rPr lang="en-US"/>
              <a:t>+00000 00000</a:t>
            </a:r>
          </a:p>
          <a:p>
            <a:r>
              <a:rPr lang="en-US"/>
              <a:t>Address: </a:t>
            </a:r>
          </a:p>
          <a:p>
            <a:r>
              <a:rPr lang="en-US"/>
              <a:t>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endParaRPr lang="en-US"/>
          </a:p>
        </p:txBody>
      </p:sp>
      <p:pic>
        <p:nvPicPr>
          <p:cNvPr id="3" name="Graphic 2">
            <a:extLst>
              <a:ext uri="{FF2B5EF4-FFF2-40B4-BE49-F238E27FC236}">
                <a16:creationId xmlns:a16="http://schemas.microsoft.com/office/drawing/2014/main" id="{DD614B31-D252-B161-8807-986CAE52E8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94689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65597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314807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8BE9C39-2D9E-4CD0-9927-538829E0653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769392236"/>
      </p:ext>
    </p:extLst>
  </p:cSld>
  <p:clrMapOvr>
    <a:masterClrMapping/>
  </p:clrMapOvr>
  <p:hf sldNum="0" hd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4"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7" name="Group 10">
            <a:extLst>
              <a:ext uri="{FF2B5EF4-FFF2-40B4-BE49-F238E27FC236}">
                <a16:creationId xmlns:a16="http://schemas.microsoft.com/office/drawing/2014/main" id="{BB17D992-F27C-4155-B00B-A4BC73096CE0}"/>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8" name="Freeform 5">
              <a:extLst>
                <a:ext uri="{FF2B5EF4-FFF2-40B4-BE49-F238E27FC236}">
                  <a16:creationId xmlns:a16="http://schemas.microsoft.com/office/drawing/2014/main" id="{B3F07679-AB34-403E-AEA7-CAAFB68E3B0D}"/>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39A82D7B-A192-429C-ACD1-4D38FC49B0B7}"/>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76841589"/>
      </p:ext>
    </p:extLst>
  </p:cSld>
  <p:clrMapOvr>
    <a:masterClrMapping/>
  </p:clrMapOvr>
  <p:hf sldNum="0" hdr="0"/>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8BE9C39-2D9E-4CD0-9927-538829E0653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593176629"/>
      </p:ext>
    </p:extLst>
  </p:cSld>
  <p:clrMapOvr>
    <a:masterClrMapping/>
  </p:clrMapOvr>
  <p:hf sldNum="0" hdr="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E7B15AA-EDF5-4281-A294-D1FF3D9FE425}" type="slidenum">
              <a:rPr lang="en-US" smtClean="0"/>
              <a:pPr/>
              <a:t>‹#›</a:t>
            </a:fld>
            <a:r>
              <a:rPr lang="en-US" dirty="0"/>
              <a:t>/109</a:t>
            </a:r>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261244574"/>
      </p:ext>
    </p:extLst>
  </p:cSld>
  <p:clrMapOvr>
    <a:masterClrMapping/>
  </p:clrMapOvr>
  <p:hf sldNum="0"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with color" preserve="1" userDrawn="1">
  <p:cSld name="Title Slide with color">
    <p:bg>
      <p:bgPr>
        <a:solidFill>
          <a:srgbClr val="FFFFFF"/>
        </a:solidFill>
        <a:effectLst/>
      </p:bgPr>
    </p:bg>
    <p:spTree>
      <p:nvGrpSpPr>
        <p:cNvPr id="1" name=""/>
        <p:cNvGrpSpPr/>
        <p:nvPr/>
      </p:nvGrpSpPr>
      <p:grpSpPr>
        <a:xfrm>
          <a:off x="0" y="0"/>
          <a:ext cx="0" cy="0"/>
          <a:chOff x="0" y="0"/>
          <a:chExt cx="0" cy="0"/>
        </a:xfrm>
      </p:grpSpPr>
      <p:sp>
        <p:nvSpPr>
          <p:cNvPr id="6" name="Rectangle 5"/>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3"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2" name="Group 10">
            <a:extLst>
              <a:ext uri="{FF2B5EF4-FFF2-40B4-BE49-F238E27FC236}">
                <a16:creationId xmlns:a16="http://schemas.microsoft.com/office/drawing/2014/main" id="{6A59AA0E-CB87-42A3-B033-3C1543F9707B}"/>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4" name="Freeform 5">
              <a:extLst>
                <a:ext uri="{FF2B5EF4-FFF2-40B4-BE49-F238E27FC236}">
                  <a16:creationId xmlns:a16="http://schemas.microsoft.com/office/drawing/2014/main" id="{C1B15B40-EC82-4BE2-B03E-D454914FE5B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E0A69284-E422-49CD-B8A1-54A9A1EE566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49817142"/>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8C270563-94C1-4597-865B-9FF601FE41D9}" type="slidenum">
              <a:rPr lang="en-US" smtClean="0"/>
              <a:pPr/>
              <a:t>‹#›</a:t>
            </a:fld>
            <a:endParaRPr lang="en-US" dirty="0"/>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241987055"/>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with full image" preserve="1" userDrawn="1">
  <p:cSld name="Title Slide with full image">
    <p:bg>
      <p:bgPr>
        <a:solidFill>
          <a:srgbClr val="FFFFF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bwMode="gray">
          <a:xfrm>
            <a:off x="0" y="0"/>
            <a:ext cx="12192000" cy="6858000"/>
          </a:xfrm>
          <a:solidFill>
            <a:srgbClr val="D9D9D9"/>
          </a:solidFill>
        </p:spPr>
        <p:txBody>
          <a:bodyPr lIns="0" tIns="0" rIns="0" bIns="2232000" anchor="ctr" anchorCtr="0"/>
          <a:lstStyle>
            <a:lvl1pPr marL="0" indent="0" algn="ctr">
              <a:buNone/>
              <a:defRPr>
                <a:solidFill>
                  <a:schemeClr val="bg1"/>
                </a:solidFill>
              </a:defRPr>
            </a:lvl1pPr>
          </a:lstStyle>
          <a:p>
            <a:r>
              <a:rPr lang="en-US" dirty="0"/>
              <a:t>Click icon to add picture</a:t>
            </a:r>
          </a:p>
        </p:txBody>
      </p:sp>
      <p:sp>
        <p:nvSpPr>
          <p:cNvPr id="11"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0"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7"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9" name="Group 10">
            <a:extLst>
              <a:ext uri="{FF2B5EF4-FFF2-40B4-BE49-F238E27FC236}">
                <a16:creationId xmlns:a16="http://schemas.microsoft.com/office/drawing/2014/main" id="{CC289379-E7E1-4AA2-9D9A-3C6AB1501680}"/>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3" name="Freeform 5">
              <a:extLst>
                <a:ext uri="{FF2B5EF4-FFF2-40B4-BE49-F238E27FC236}">
                  <a16:creationId xmlns:a16="http://schemas.microsoft.com/office/drawing/2014/main" id="{F0BEE156-CE53-4D31-AA5B-1D0BD4856E5E}"/>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0251025E-4E5E-48A6-B414-78BBDB5BD48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70718380"/>
      </p:ext>
    </p:extLst>
  </p:cSld>
  <p:clrMapOvr>
    <a:masterClrMapping/>
  </p:clrMapOvr>
  <p:hf sldNum="0"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Slide with sliced image" preserve="1" userDrawn="1">
  <p:cSld name="Title Slide with sliced image">
    <p:bg>
      <p:bgPr>
        <a:solidFill>
          <a:srgbClr val="FFFFFF"/>
        </a:solidFill>
        <a:effectLst/>
      </p:bgPr>
    </p:bg>
    <p:spTree>
      <p:nvGrpSpPr>
        <p:cNvPr id="1" name=""/>
        <p:cNvGrpSpPr/>
        <p:nvPr/>
      </p:nvGrpSpPr>
      <p:grpSpPr>
        <a:xfrm>
          <a:off x="0" y="0"/>
          <a:ext cx="0" cy="0"/>
          <a:chOff x="0" y="0"/>
          <a:chExt cx="0" cy="0"/>
        </a:xfrm>
      </p:grpSpPr>
      <p:sp>
        <p:nvSpPr>
          <p:cNvPr id="17" name="Rectangle 16" hidden="1">
            <a:extLst>
              <a:ext uri="{FF2B5EF4-FFF2-40B4-BE49-F238E27FC236}">
                <a16:creationId xmlns:a16="http://schemas.microsoft.com/office/drawing/2014/main" id="{7843A990-603C-418D-9F8E-BCC04F94B68E}"/>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7" hidden="1">
            <a:extLst>
              <a:ext uri="{FF2B5EF4-FFF2-40B4-BE49-F238E27FC236}">
                <a16:creationId xmlns:a16="http://schemas.microsoft.com/office/drawing/2014/main" id="{F0F534CD-EBBE-4DFB-80B1-20D4B43A5C14}"/>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p:nvPr>
        </p:nvSpPr>
        <p:spPr>
          <a:xfrm>
            <a:off x="0" y="0"/>
            <a:ext cx="12192000" cy="6858000"/>
          </a:xfrm>
          <a:custGeom>
            <a:avLst/>
            <a:gdLst>
              <a:gd name="connsiteX0" fmla="*/ 0 w 9144000"/>
              <a:gd name="connsiteY0" fmla="*/ 3429000 h 6858000"/>
              <a:gd name="connsiteX1" fmla="*/ 1714500 w 9144000"/>
              <a:gd name="connsiteY1" fmla="*/ 2 h 6858000"/>
              <a:gd name="connsiteX2" fmla="*/ 7429500 w 9144000"/>
              <a:gd name="connsiteY2" fmla="*/ 2 h 6858000"/>
              <a:gd name="connsiteX3" fmla="*/ 9144000 w 9144000"/>
              <a:gd name="connsiteY3" fmla="*/ 3429000 h 6858000"/>
              <a:gd name="connsiteX4" fmla="*/ 7429500 w 9144000"/>
              <a:gd name="connsiteY4" fmla="*/ 6857998 h 6858000"/>
              <a:gd name="connsiteX5" fmla="*/ 1714500 w 9144000"/>
              <a:gd name="connsiteY5" fmla="*/ 6857998 h 6858000"/>
              <a:gd name="connsiteX6" fmla="*/ 0 w 9144000"/>
              <a:gd name="connsiteY6" fmla="*/ 3429000 h 6858000"/>
              <a:gd name="connsiteX0" fmla="*/ 7620 w 9151620"/>
              <a:gd name="connsiteY0" fmla="*/ 3428998 h 6857996"/>
              <a:gd name="connsiteX1" fmla="*/ 0 w 9151620"/>
              <a:gd name="connsiteY1" fmla="*/ 0 h 6857996"/>
              <a:gd name="connsiteX2" fmla="*/ 7437120 w 9151620"/>
              <a:gd name="connsiteY2" fmla="*/ 0 h 6857996"/>
              <a:gd name="connsiteX3" fmla="*/ 9151620 w 9151620"/>
              <a:gd name="connsiteY3" fmla="*/ 3428998 h 6857996"/>
              <a:gd name="connsiteX4" fmla="*/ 7437120 w 9151620"/>
              <a:gd name="connsiteY4" fmla="*/ 6857996 h 6857996"/>
              <a:gd name="connsiteX5" fmla="*/ 1722120 w 9151620"/>
              <a:gd name="connsiteY5" fmla="*/ 6857996 h 6857996"/>
              <a:gd name="connsiteX6" fmla="*/ 7620 w 9151620"/>
              <a:gd name="connsiteY6" fmla="*/ 3428998 h 6857996"/>
              <a:gd name="connsiteX0" fmla="*/ 7620 w 9159240"/>
              <a:gd name="connsiteY0" fmla="*/ 3436618 h 6865616"/>
              <a:gd name="connsiteX1" fmla="*/ 0 w 9159240"/>
              <a:gd name="connsiteY1" fmla="*/ 7620 h 6865616"/>
              <a:gd name="connsiteX2" fmla="*/ 9159240 w 9159240"/>
              <a:gd name="connsiteY2" fmla="*/ 0 h 6865616"/>
              <a:gd name="connsiteX3" fmla="*/ 9151620 w 9159240"/>
              <a:gd name="connsiteY3" fmla="*/ 3436618 h 6865616"/>
              <a:gd name="connsiteX4" fmla="*/ 7437120 w 9159240"/>
              <a:gd name="connsiteY4" fmla="*/ 6865616 h 6865616"/>
              <a:gd name="connsiteX5" fmla="*/ 1722120 w 9159240"/>
              <a:gd name="connsiteY5" fmla="*/ 6865616 h 6865616"/>
              <a:gd name="connsiteX6" fmla="*/ 7620 w 915924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7620 w 9166860"/>
              <a:gd name="connsiteY6" fmla="*/ 34366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5249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60116 h 6865616"/>
              <a:gd name="connsiteX6" fmla="*/ 0 w 9166860"/>
              <a:gd name="connsiteY6" fmla="*/ 960118 h 6865616"/>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8620 w 9166860"/>
              <a:gd name="connsiteY4" fmla="*/ 6842756 h 6857998"/>
              <a:gd name="connsiteX5" fmla="*/ 8001000 w 9166860"/>
              <a:gd name="connsiteY5" fmla="*/ 960116 h 6857998"/>
              <a:gd name="connsiteX6" fmla="*/ 0 w 9166860"/>
              <a:gd name="connsiteY6" fmla="*/ 960118 h 6857998"/>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1000 w 9166860"/>
              <a:gd name="connsiteY4" fmla="*/ 6857996 h 6857998"/>
              <a:gd name="connsiteX5" fmla="*/ 8001000 w 9166860"/>
              <a:gd name="connsiteY5" fmla="*/ 960116 h 6857998"/>
              <a:gd name="connsiteX6" fmla="*/ 0 w 9166860"/>
              <a:gd name="connsiteY6" fmla="*/ 960118 h 685799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57996"/>
              <a:gd name="connsiteX1" fmla="*/ 0 w 9159240"/>
              <a:gd name="connsiteY1" fmla="*/ 7620 h 6857996"/>
              <a:gd name="connsiteX2" fmla="*/ 9159240 w 9159240"/>
              <a:gd name="connsiteY2" fmla="*/ 0 h 6857996"/>
              <a:gd name="connsiteX3" fmla="*/ 9151620 w 9159240"/>
              <a:gd name="connsiteY3" fmla="*/ 6850378 h 6857996"/>
              <a:gd name="connsiteX4" fmla="*/ 8001000 w 9159240"/>
              <a:gd name="connsiteY4" fmla="*/ 6857996 h 6857996"/>
              <a:gd name="connsiteX5" fmla="*/ 8001000 w 9159240"/>
              <a:gd name="connsiteY5" fmla="*/ 960116 h 6857996"/>
              <a:gd name="connsiteX6" fmla="*/ 0 w 9159240"/>
              <a:gd name="connsiteY6" fmla="*/ 960118 h 6857996"/>
              <a:gd name="connsiteX0" fmla="*/ 0 w 9159240"/>
              <a:gd name="connsiteY0" fmla="*/ 960118 h 6857998"/>
              <a:gd name="connsiteX1" fmla="*/ 0 w 9159240"/>
              <a:gd name="connsiteY1" fmla="*/ 7620 h 6857998"/>
              <a:gd name="connsiteX2" fmla="*/ 9159240 w 9159240"/>
              <a:gd name="connsiteY2" fmla="*/ 0 h 6857998"/>
              <a:gd name="connsiteX3" fmla="*/ 9159240 w 9159240"/>
              <a:gd name="connsiteY3" fmla="*/ 6857998 h 6857998"/>
              <a:gd name="connsiteX4" fmla="*/ 8001000 w 9159240"/>
              <a:gd name="connsiteY4" fmla="*/ 6857996 h 6857998"/>
              <a:gd name="connsiteX5" fmla="*/ 8001000 w 9159240"/>
              <a:gd name="connsiteY5" fmla="*/ 960116 h 6857998"/>
              <a:gd name="connsiteX6" fmla="*/ 0 w 9159240"/>
              <a:gd name="connsiteY6" fmla="*/ 960118 h 6857998"/>
              <a:gd name="connsiteX0" fmla="*/ 0 w 9159240"/>
              <a:gd name="connsiteY0" fmla="*/ 960118 h 6865616"/>
              <a:gd name="connsiteX1" fmla="*/ 0 w 9159240"/>
              <a:gd name="connsiteY1" fmla="*/ 7620 h 6865616"/>
              <a:gd name="connsiteX2" fmla="*/ 9159240 w 9159240"/>
              <a:gd name="connsiteY2" fmla="*/ 0 h 6865616"/>
              <a:gd name="connsiteX3" fmla="*/ 9159240 w 9159240"/>
              <a:gd name="connsiteY3" fmla="*/ 6857998 h 6865616"/>
              <a:gd name="connsiteX4" fmla="*/ 8001000 w 9159240"/>
              <a:gd name="connsiteY4" fmla="*/ 6865616 h 6865616"/>
              <a:gd name="connsiteX5" fmla="*/ 8001000 w 9159240"/>
              <a:gd name="connsiteY5" fmla="*/ 960116 h 6865616"/>
              <a:gd name="connsiteX6" fmla="*/ 0 w 9159240"/>
              <a:gd name="connsiteY6" fmla="*/ 960118 h 6865616"/>
              <a:gd name="connsiteX0" fmla="*/ 0 w 9159240"/>
              <a:gd name="connsiteY0" fmla="*/ 960118 h 6865618"/>
              <a:gd name="connsiteX1" fmla="*/ 0 w 9159240"/>
              <a:gd name="connsiteY1" fmla="*/ 7620 h 6865618"/>
              <a:gd name="connsiteX2" fmla="*/ 9159240 w 9159240"/>
              <a:gd name="connsiteY2" fmla="*/ 0 h 6865618"/>
              <a:gd name="connsiteX3" fmla="*/ 9159240 w 9159240"/>
              <a:gd name="connsiteY3" fmla="*/ 6865618 h 6865618"/>
              <a:gd name="connsiteX4" fmla="*/ 8001000 w 9159240"/>
              <a:gd name="connsiteY4" fmla="*/ 6865616 h 6865618"/>
              <a:gd name="connsiteX5" fmla="*/ 8001000 w 9159240"/>
              <a:gd name="connsiteY5" fmla="*/ 960116 h 6865618"/>
              <a:gd name="connsiteX6" fmla="*/ 0 w 9159240"/>
              <a:gd name="connsiteY6" fmla="*/ 960118 h 6865618"/>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8001000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1789 w 9159240"/>
              <a:gd name="connsiteY4" fmla="*/ 6873236 h 6873236"/>
              <a:gd name="connsiteX5" fmla="*/ 7851789 w 9159240"/>
              <a:gd name="connsiteY5" fmla="*/ 960116 h 6873236"/>
              <a:gd name="connsiteX6" fmla="*/ 0 w 9159240"/>
              <a:gd name="connsiteY6" fmla="*/ 960118 h 687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9240" h="6873236">
                <a:moveTo>
                  <a:pt x="0" y="960118"/>
                </a:moveTo>
                <a:lnTo>
                  <a:pt x="0" y="7620"/>
                </a:lnTo>
                <a:lnTo>
                  <a:pt x="9159240" y="0"/>
                </a:lnTo>
                <a:lnTo>
                  <a:pt x="9159240" y="6865618"/>
                </a:lnTo>
                <a:lnTo>
                  <a:pt x="7851789" y="6873236"/>
                </a:lnTo>
                <a:cubicBezTo>
                  <a:pt x="7849800" y="4902196"/>
                  <a:pt x="7853778" y="2931156"/>
                  <a:pt x="7851789" y="960116"/>
                </a:cubicBezTo>
                <a:lnTo>
                  <a:pt x="0" y="960118"/>
                </a:lnTo>
                <a:close/>
              </a:path>
            </a:pathLst>
          </a:custGeom>
        </p:spPr>
        <p:txBody>
          <a:bodyPr lIns="0" tIns="324000" rIns="0" bIns="0"/>
          <a:lstStyle>
            <a:lvl1pPr marL="0" indent="0" algn="ctr">
              <a:buNone/>
              <a:defRPr/>
            </a:lvl1pPr>
          </a:lstStyle>
          <a:p>
            <a:r>
              <a:rPr lang="en-US" dirty="0"/>
              <a:t>Click icon to add picture</a:t>
            </a:r>
          </a:p>
        </p:txBody>
      </p:sp>
      <p:sp>
        <p:nvSpPr>
          <p:cNvPr id="6" name="Rectangle 5"/>
          <p:cNvSpPr>
            <a:spLocks/>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2" name="Textplatzhalter 3"/>
          <p:cNvSpPr>
            <a:spLocks noGrp="1"/>
          </p:cNvSpPr>
          <p:nvPr>
            <p:ph type="body" sz="quarter" idx="11"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14" name="Classification" hidden="1">
            <a:extLst>
              <a:ext uri="{FF2B5EF4-FFF2-40B4-BE49-F238E27FC236}">
                <a16:creationId xmlns:a16="http://schemas.microsoft.com/office/drawing/2014/main" id="{D433CEEB-CB31-4C22-903C-657A2955AB2E}"/>
              </a:ext>
            </a:extLst>
          </p:cNvPr>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5" name="Status" hidden="1">
            <a:extLst>
              <a:ext uri="{FF2B5EF4-FFF2-40B4-BE49-F238E27FC236}">
                <a16:creationId xmlns:a16="http://schemas.microsoft.com/office/drawing/2014/main" id="{AFB054CC-C817-4BBF-81E9-59233FA39546}"/>
              </a:ext>
            </a:extLst>
          </p:cNvPr>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10" name="Group 10">
            <a:extLst>
              <a:ext uri="{FF2B5EF4-FFF2-40B4-BE49-F238E27FC236}">
                <a16:creationId xmlns:a16="http://schemas.microsoft.com/office/drawing/2014/main" id="{1D535441-FA2A-415D-82CB-2FBA3F51973C}"/>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1" name="Freeform 5">
              <a:extLst>
                <a:ext uri="{FF2B5EF4-FFF2-40B4-BE49-F238E27FC236}">
                  <a16:creationId xmlns:a16="http://schemas.microsoft.com/office/drawing/2014/main" id="{899707AB-15F8-4B57-9F69-7C76AD838F6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18BC088A-1388-4976-A799-E4ED6E5FBFBF}"/>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21509028"/>
      </p:ext>
    </p:extLst>
  </p:cSld>
  <p:clrMapOvr>
    <a:masterClrMapping/>
  </p:clrMapOvr>
  <p:hf sldNum="0" hd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4E4D895C-63A1-4E8A-BC4B-F727B65AF174}" type="slidenum">
              <a:rPr lang="en-US" smtClean="0"/>
              <a:pPr/>
              <a:t>‹#›</a:t>
            </a:fld>
            <a:r>
              <a:rPr lang="en-US" dirty="0"/>
              <a:t>/109</a:t>
            </a:r>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2891644372"/>
      </p:ext>
    </p:extLst>
  </p:cSld>
  <p:clrMapOvr>
    <a:masterClrMapping/>
  </p:clrMapOvr>
  <p:hf sldNum="0"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D6130F6D-0DB3-4502-A2FD-74A67A098ACB}" type="slidenum">
              <a:rPr lang="en-US" smtClean="0"/>
              <a:pPr/>
              <a:t>‹#›</a:t>
            </a:fld>
            <a:r>
              <a:rPr lang="en-US" dirty="0"/>
              <a:t>/109</a:t>
            </a:r>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798135232"/>
      </p:ext>
    </p:extLst>
  </p:cSld>
  <p:clrMapOvr>
    <a:masterClrMapping/>
  </p:clrMapOvr>
  <p:hf sldNum="0" hd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4B07DD51-3815-42AF-AC8B-F32A27E4F0A6}" type="slidenum">
              <a:rPr lang="en-US" smtClean="0"/>
              <a:pPr/>
              <a:t>‹#›</a:t>
            </a:fld>
            <a:r>
              <a:rPr lang="en-US" dirty="0"/>
              <a:t>/109</a:t>
            </a:r>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465833086"/>
      </p:ext>
    </p:extLst>
  </p:cSld>
  <p:clrMapOvr>
    <a:masterClrMapping/>
  </p:clrMapOvr>
  <p:hf sldNum="0" hdr="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4F9FD74C-5A32-433D-8E8C-B6B71F1CB392}" type="slidenum">
              <a:rPr lang="en-US" smtClean="0"/>
              <a:pPr/>
              <a:t>‹#›</a:t>
            </a:fld>
            <a:r>
              <a:rPr lang="en-US" dirty="0"/>
              <a:t>/109</a:t>
            </a:r>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4032115331"/>
      </p:ext>
    </p:extLst>
  </p:cSld>
  <p:clrMapOvr>
    <a:masterClrMapping/>
  </p:clrMapOvr>
  <p:hf sldNum="0" hd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AFD8B071-2A35-473C-A594-2396E7F7776E}"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2022 | Confidential &amp; Proprietary Information of Chubb- Not for Distribution</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84649847"/>
      </p:ext>
    </p:extLst>
  </p:cSld>
  <p:clrMapOvr>
    <a:masterClrMapping/>
  </p:clrMapOvr>
  <p:hf sldNum="0" hdr="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FF244081-1096-44A6-BE79-7A142FFA3E05}"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75525212"/>
      </p:ext>
    </p:extLst>
  </p:cSld>
  <p:clrMapOvr>
    <a:masterClrMapping/>
  </p:clrMapOvr>
  <p:hf sldNum="0" hdr="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DEE38E49-40B1-43A5-9187-BC380665B82B}"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9291678"/>
      </p:ext>
    </p:extLst>
  </p:cSld>
  <p:clrMapOvr>
    <a:masterClrMapping/>
  </p:clrMapOvr>
  <p:hf sldNum="0" hdr="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3EC67755-59D6-4807-B29E-44CD8A16A123}"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34279476"/>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65F367FD-0A53-4EF8-9966-74F507F874EF}" type="slidenum">
              <a:rPr lang="en-US" smtClean="0"/>
              <a:pPr/>
              <a:t>‹#›</a:t>
            </a:fld>
            <a:endParaRPr lang="en-US" dirty="0"/>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002055809"/>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32DEA36C-1127-469F-A413-4D187FB098DA}"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20257252"/>
      </p:ext>
    </p:extLst>
  </p:cSld>
  <p:clrMapOvr>
    <a:masterClrMapping/>
  </p:clrMapOvr>
  <p:hf sldNum="0" hdr="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2AB221F-2FAF-450F-9D31-FE4504E861A1}"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62853799"/>
      </p:ext>
    </p:extLst>
  </p:cSld>
  <p:clrMapOvr>
    <a:masterClrMapping/>
  </p:clrMapOvr>
  <p:hf sldNum="0" hdr="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hree Content" preserve="1" userDrawn="1">
  <p:cSld name="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48081E6E-6BEB-4CD1-AF17-5F9489EF8994}"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590482842"/>
      </p:ext>
    </p:extLst>
  </p:cSld>
  <p:clrMapOvr>
    <a:masterClrMapping/>
  </p:clrMapOvr>
  <p:hf sldNum="0" hdr="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C778B68-310F-4816-BB68-F5D997707666}"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39513341"/>
      </p:ext>
    </p:extLst>
  </p:cSld>
  <p:clrMapOvr>
    <a:masterClrMapping/>
  </p:clrMapOvr>
  <p:hf sldNum="0" hdr="0"/>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5DA71A2C-BD25-47EF-BFDC-668D2E11498B}"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01364571"/>
      </p:ext>
    </p:extLst>
  </p:cSld>
  <p:clrMapOvr>
    <a:masterClrMapping/>
  </p:clrMapOvr>
  <p:hf sldNum="0" hdr="0"/>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CCCE7F32-E8F9-414A-BA52-D788E3DB1B67}"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163659329"/>
      </p:ext>
    </p:extLst>
  </p:cSld>
  <p:clrMapOvr>
    <a:masterClrMapping/>
  </p:clrMapOvr>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ight two Content" preserve="1" userDrawn="1">
  <p:cSld name="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8C398F52-7F4A-4427-A822-8F3648C9C146}"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372989150"/>
      </p:ext>
    </p:extLst>
  </p:cSld>
  <p:clrMapOvr>
    <a:masterClrMapping/>
  </p:clrMapOvr>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AFBB049-F949-43EF-8E75-91C5E0DD0B72}"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63524102"/>
      </p:ext>
    </p:extLst>
  </p:cSld>
  <p:clrMapOvr>
    <a:masterClrMapping/>
  </p:clrMapOvr>
  <p:hf sldNum="0" hdr="0"/>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85535C7A-B675-44EB-A3F4-7145C9766300}" type="slidenum">
              <a:rPr lang="en-US" smtClean="0"/>
              <a:pPr/>
              <a:t>‹#›</a:t>
            </a:fld>
            <a:r>
              <a:rPr lang="en-US" dirty="0"/>
              <a:t>/109</a:t>
            </a:r>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37864366"/>
      </p:ext>
    </p:extLst>
  </p:cSld>
  <p:clrMapOvr>
    <a:masterClrMapping/>
  </p:clrMapOvr>
  <p:hf sldNum="0" hdr="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Empty"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814B2550-1CC1-4ECD-BFBF-7FA8099B5C6F}" type="slidenum">
              <a:rPr lang="en-US" smtClean="0"/>
              <a:pPr/>
              <a:t>‹#›</a:t>
            </a:fld>
            <a:r>
              <a:rPr lang="en-US" dirty="0"/>
              <a:t>/109</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302065844"/>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slideLayout" Target="../slideLayouts/slideLayout380.xml"/><Relationship Id="rId3" Type="http://schemas.openxmlformats.org/officeDocument/2006/relationships/slideLayout" Target="../slideLayouts/slideLayout357.xml"/><Relationship Id="rId21" Type="http://schemas.openxmlformats.org/officeDocument/2006/relationships/slideLayout" Target="../slideLayouts/slideLayout375.xml"/><Relationship Id="rId34" Type="http://schemas.openxmlformats.org/officeDocument/2006/relationships/slideLayout" Target="../slideLayouts/slideLayout388.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slideLayout" Target="../slideLayouts/slideLayout387.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0" Type="http://schemas.openxmlformats.org/officeDocument/2006/relationships/slideLayout" Target="../slideLayouts/slideLayout374.xml"/><Relationship Id="rId29" Type="http://schemas.openxmlformats.org/officeDocument/2006/relationships/slideLayout" Target="../slideLayouts/slideLayout383.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slideLayout" Target="../slideLayouts/slideLayout386.xml"/><Relationship Id="rId37" Type="http://schemas.openxmlformats.org/officeDocument/2006/relationships/image" Target="../media/image23.png"/><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slideLayout" Target="../slideLayouts/slideLayout382.xml"/><Relationship Id="rId36" Type="http://schemas.openxmlformats.org/officeDocument/2006/relationships/tags" Target="../tags/tag327.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slideLayout" Target="../slideLayouts/slideLayout385.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slideLayout" Target="../slideLayouts/slideLayout381.xml"/><Relationship Id="rId30" Type="http://schemas.openxmlformats.org/officeDocument/2006/relationships/slideLayout" Target="../slideLayouts/slideLayout384.xml"/><Relationship Id="rId35"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image" Target="../media/image7.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63" Type="http://schemas.openxmlformats.org/officeDocument/2006/relationships/slideLayout" Target="../slideLayouts/slideLayout138.xml"/><Relationship Id="rId68" Type="http://schemas.openxmlformats.org/officeDocument/2006/relationships/theme" Target="../theme/theme3.xml"/><Relationship Id="rId7" Type="http://schemas.openxmlformats.org/officeDocument/2006/relationships/slideLayout" Target="../slideLayouts/slideLayout82.xml"/><Relationship Id="rId71" Type="http://schemas.openxmlformats.org/officeDocument/2006/relationships/tags" Target="../tags/tag12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61" Type="http://schemas.openxmlformats.org/officeDocument/2006/relationships/slideLayout" Target="../slideLayouts/slideLayout136.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tags" Target="../tags/tag118.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tags" Target="../tags/tag1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slideLayout" Target="../slideLayouts/slideLayout171.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image" Target="../media/image23.png"/><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tags" Target="../tags/tag223.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theme" Target="../theme/theme5.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slideLayout" Target="../slideLayouts/slideLayout237.xml"/><Relationship Id="rId3" Type="http://schemas.openxmlformats.org/officeDocument/2006/relationships/slideLayout" Target="../slideLayouts/slideLayout201.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42" Type="http://schemas.openxmlformats.org/officeDocument/2006/relationships/slideLayout" Target="../slideLayouts/slideLayout240.xml"/><Relationship Id="rId47" Type="http://schemas.openxmlformats.org/officeDocument/2006/relationships/tags" Target="../tags/tag244.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theme" Target="../theme/theme6.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41" Type="http://schemas.openxmlformats.org/officeDocument/2006/relationships/slideLayout" Target="../slideLayouts/slideLayout239.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image" Target="../media/image28.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34" Type="http://schemas.openxmlformats.org/officeDocument/2006/relationships/slideLayout" Target="../slideLayouts/slideLayout277.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33" Type="http://schemas.openxmlformats.org/officeDocument/2006/relationships/slideLayout" Target="../slideLayouts/slideLayout276.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slideLayout" Target="../slideLayouts/slideLayout272.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32" Type="http://schemas.openxmlformats.org/officeDocument/2006/relationships/slideLayout" Target="../slideLayouts/slideLayout275.xml"/><Relationship Id="rId37" Type="http://schemas.openxmlformats.org/officeDocument/2006/relationships/image" Target="../media/image28.emf"/><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36" Type="http://schemas.openxmlformats.org/officeDocument/2006/relationships/tags" Target="../tags/tag265.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31" Type="http://schemas.openxmlformats.org/officeDocument/2006/relationships/slideLayout" Target="../slideLayouts/slideLayout274.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slideLayout" Target="../slideLayouts/slideLayout273.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26" Type="http://schemas.openxmlformats.org/officeDocument/2006/relationships/slideLayout" Target="../slideLayouts/slideLayout303.xml"/><Relationship Id="rId39" Type="http://schemas.openxmlformats.org/officeDocument/2006/relationships/slideLayout" Target="../slideLayouts/slideLayout316.xml"/><Relationship Id="rId3" Type="http://schemas.openxmlformats.org/officeDocument/2006/relationships/slideLayout" Target="../slideLayouts/slideLayout280.xml"/><Relationship Id="rId21" Type="http://schemas.openxmlformats.org/officeDocument/2006/relationships/slideLayout" Target="../slideLayouts/slideLayout298.xml"/><Relationship Id="rId34" Type="http://schemas.openxmlformats.org/officeDocument/2006/relationships/slideLayout" Target="../slideLayouts/slideLayout311.xml"/><Relationship Id="rId42" Type="http://schemas.openxmlformats.org/officeDocument/2006/relationships/slideLayout" Target="../slideLayouts/slideLayout319.xml"/><Relationship Id="rId47" Type="http://schemas.openxmlformats.org/officeDocument/2006/relationships/tags" Target="../tags/tag285.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5" Type="http://schemas.openxmlformats.org/officeDocument/2006/relationships/slideLayout" Target="../slideLayouts/slideLayout302.xml"/><Relationship Id="rId33" Type="http://schemas.openxmlformats.org/officeDocument/2006/relationships/slideLayout" Target="../slideLayouts/slideLayout310.xml"/><Relationship Id="rId38" Type="http://schemas.openxmlformats.org/officeDocument/2006/relationships/slideLayout" Target="../slideLayouts/slideLayout315.xml"/><Relationship Id="rId46" Type="http://schemas.openxmlformats.org/officeDocument/2006/relationships/theme" Target="../theme/theme8.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29" Type="http://schemas.openxmlformats.org/officeDocument/2006/relationships/slideLayout" Target="../slideLayouts/slideLayout306.xml"/><Relationship Id="rId41" Type="http://schemas.openxmlformats.org/officeDocument/2006/relationships/slideLayout" Target="../slideLayouts/slideLayout318.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24" Type="http://schemas.openxmlformats.org/officeDocument/2006/relationships/slideLayout" Target="../slideLayouts/slideLayout301.xml"/><Relationship Id="rId32" Type="http://schemas.openxmlformats.org/officeDocument/2006/relationships/slideLayout" Target="../slideLayouts/slideLayout309.xml"/><Relationship Id="rId37" Type="http://schemas.openxmlformats.org/officeDocument/2006/relationships/slideLayout" Target="../slideLayouts/slideLayout314.xml"/><Relationship Id="rId40" Type="http://schemas.openxmlformats.org/officeDocument/2006/relationships/slideLayout" Target="../slideLayouts/slideLayout317.xml"/><Relationship Id="rId45" Type="http://schemas.openxmlformats.org/officeDocument/2006/relationships/slideLayout" Target="../slideLayouts/slideLayout322.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slideLayout" Target="../slideLayouts/slideLayout300.xml"/><Relationship Id="rId28" Type="http://schemas.openxmlformats.org/officeDocument/2006/relationships/slideLayout" Target="../slideLayouts/slideLayout305.xml"/><Relationship Id="rId36" Type="http://schemas.openxmlformats.org/officeDocument/2006/relationships/slideLayout" Target="../slideLayouts/slideLayout313.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31" Type="http://schemas.openxmlformats.org/officeDocument/2006/relationships/slideLayout" Target="../slideLayouts/slideLayout308.xml"/><Relationship Id="rId44" Type="http://schemas.openxmlformats.org/officeDocument/2006/relationships/slideLayout" Target="../slideLayouts/slideLayout321.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slideLayout" Target="../slideLayouts/slideLayout299.xml"/><Relationship Id="rId27" Type="http://schemas.openxmlformats.org/officeDocument/2006/relationships/slideLayout" Target="../slideLayouts/slideLayout304.xml"/><Relationship Id="rId30" Type="http://schemas.openxmlformats.org/officeDocument/2006/relationships/slideLayout" Target="../slideLayouts/slideLayout307.xml"/><Relationship Id="rId35" Type="http://schemas.openxmlformats.org/officeDocument/2006/relationships/slideLayout" Target="../slideLayouts/slideLayout312.xml"/><Relationship Id="rId43" Type="http://schemas.openxmlformats.org/officeDocument/2006/relationships/slideLayout" Target="../slideLayouts/slideLayout320.xml"/><Relationship Id="rId48" Type="http://schemas.openxmlformats.org/officeDocument/2006/relationships/image" Target="../media/image2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18" Type="http://schemas.openxmlformats.org/officeDocument/2006/relationships/slideLayout" Target="../slideLayouts/slideLayout340.xml"/><Relationship Id="rId26" Type="http://schemas.openxmlformats.org/officeDocument/2006/relationships/slideLayout" Target="../slideLayouts/slideLayout348.xml"/><Relationship Id="rId3" Type="http://schemas.openxmlformats.org/officeDocument/2006/relationships/slideLayout" Target="../slideLayouts/slideLayout325.xml"/><Relationship Id="rId21" Type="http://schemas.openxmlformats.org/officeDocument/2006/relationships/slideLayout" Target="../slideLayouts/slideLayout343.xml"/><Relationship Id="rId34" Type="http://schemas.openxmlformats.org/officeDocument/2006/relationships/tags" Target="../tags/tag308.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5" Type="http://schemas.openxmlformats.org/officeDocument/2006/relationships/slideLayout" Target="../slideLayouts/slideLayout347.xml"/><Relationship Id="rId33" Type="http://schemas.openxmlformats.org/officeDocument/2006/relationships/theme" Target="../theme/theme9.xml"/><Relationship Id="rId2" Type="http://schemas.openxmlformats.org/officeDocument/2006/relationships/slideLayout" Target="../slideLayouts/slideLayout324.xml"/><Relationship Id="rId16" Type="http://schemas.openxmlformats.org/officeDocument/2006/relationships/slideLayout" Target="../slideLayouts/slideLayout338.xml"/><Relationship Id="rId20" Type="http://schemas.openxmlformats.org/officeDocument/2006/relationships/slideLayout" Target="../slideLayouts/slideLayout342.xml"/><Relationship Id="rId29" Type="http://schemas.openxmlformats.org/officeDocument/2006/relationships/slideLayout" Target="../slideLayouts/slideLayout351.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24" Type="http://schemas.openxmlformats.org/officeDocument/2006/relationships/slideLayout" Target="../slideLayouts/slideLayout346.xml"/><Relationship Id="rId32" Type="http://schemas.openxmlformats.org/officeDocument/2006/relationships/slideLayout" Target="../slideLayouts/slideLayout354.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23" Type="http://schemas.openxmlformats.org/officeDocument/2006/relationships/slideLayout" Target="../slideLayouts/slideLayout345.xml"/><Relationship Id="rId28" Type="http://schemas.openxmlformats.org/officeDocument/2006/relationships/slideLayout" Target="../slideLayouts/slideLayout350.xml"/><Relationship Id="rId10" Type="http://schemas.openxmlformats.org/officeDocument/2006/relationships/slideLayout" Target="../slideLayouts/slideLayout332.xml"/><Relationship Id="rId19" Type="http://schemas.openxmlformats.org/officeDocument/2006/relationships/slideLayout" Target="../slideLayouts/slideLayout341.xml"/><Relationship Id="rId31" Type="http://schemas.openxmlformats.org/officeDocument/2006/relationships/slideLayout" Target="../slideLayouts/slideLayout353.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 Id="rId22" Type="http://schemas.openxmlformats.org/officeDocument/2006/relationships/slideLayout" Target="../slideLayouts/slideLayout344.xml"/><Relationship Id="rId27" Type="http://schemas.openxmlformats.org/officeDocument/2006/relationships/slideLayout" Target="../slideLayouts/slideLayout349.xml"/><Relationship Id="rId30" Type="http://schemas.openxmlformats.org/officeDocument/2006/relationships/slideLayout" Target="../slideLayouts/slideLayout352.xml"/><Relationship Id="rId35"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360703"/>
            <a:ext cx="8091704" cy="889474"/>
          </a:xfrm>
          <a:prstGeom prst="rect">
            <a:avLst/>
          </a:prstGeom>
        </p:spPr>
        <p:txBody>
          <a:bodyPr vert="horz" lIns="0" tIns="0" rIns="0" bIns="0" rtlCol="0" anchor="b" anchorCtr="0">
            <a:noAutofit/>
          </a:bodyPr>
          <a:lstStyle/>
          <a:p>
            <a:endParaRPr lang="en-US"/>
          </a:p>
        </p:txBody>
      </p:sp>
      <p:sp>
        <p:nvSpPr>
          <p:cNvPr id="3" name="Text Placeholder 2"/>
          <p:cNvSpPr>
            <a:spLocks noGrp="1"/>
          </p:cNvSpPr>
          <p:nvPr>
            <p:ph type="body" idx="1"/>
          </p:nvPr>
        </p:nvSpPr>
        <p:spPr>
          <a:xfrm>
            <a:off x="695326" y="1512097"/>
            <a:ext cx="10881774" cy="467597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43529" y="6388958"/>
            <a:ext cx="5943500" cy="138499"/>
          </a:xfrm>
          <a:prstGeom prst="rect">
            <a:avLst/>
          </a:prstGeom>
        </p:spPr>
        <p:txBody>
          <a:bodyPr vert="horz" wrap="square" lIns="0" tIns="0" rIns="0" bIns="0" rtlCol="0" anchor="b" anchorCtr="0">
            <a:noAutofit/>
          </a:bodyPr>
          <a:lstStyle>
            <a:lvl1pPr algn="l">
              <a:defRPr sz="900">
                <a:solidFill>
                  <a:schemeClr val="tx1"/>
                </a:solidFill>
              </a:defRPr>
            </a:lvl1pPr>
          </a:lstStyle>
          <a:p>
            <a:r>
              <a:rPr lang="en-US" dirty="0"/>
              <a:t>January 22, 2024</a:t>
            </a:r>
          </a:p>
        </p:txBody>
      </p:sp>
      <p:sp>
        <p:nvSpPr>
          <p:cNvPr id="6" name="Slide Number Placeholder 5"/>
          <p:cNvSpPr>
            <a:spLocks noGrp="1"/>
          </p:cNvSpPr>
          <p:nvPr>
            <p:ph type="sldNum" sz="quarter" idx="4"/>
          </p:nvPr>
        </p:nvSpPr>
        <p:spPr>
          <a:xfrm>
            <a:off x="11227594" y="6388958"/>
            <a:ext cx="496885" cy="138499"/>
          </a:xfrm>
          <a:prstGeom prst="rect">
            <a:avLst/>
          </a:prstGeom>
        </p:spPr>
        <p:txBody>
          <a:bodyPr vert="horz" lIns="0" tIns="0" rIns="0" bIns="0" rtlCol="0" anchor="ctr">
            <a:noAutofit/>
          </a:bodyPr>
          <a:lstStyle>
            <a:lvl1pPr algn="r">
              <a:defRPr sz="900">
                <a:solidFill>
                  <a:schemeClr val="tx1"/>
                </a:solidFill>
              </a:defRPr>
            </a:lvl1pPr>
          </a:lstStyle>
          <a:p>
            <a:fld id="{E56B29F0-2C7A-41F6-BFE3-6FA3B6F25481}" type="slidenum">
              <a:rPr lang="en-US" smtClean="0"/>
              <a:pPr/>
              <a:t>‹#›</a:t>
            </a:fld>
            <a:endParaRPr lang="en-US" dirty="0"/>
          </a:p>
        </p:txBody>
      </p:sp>
      <p:cxnSp>
        <p:nvCxnSpPr>
          <p:cNvPr id="15" name="Straight Connector 14"/>
          <p:cNvCxnSpPr>
            <a:cxnSpLocks/>
          </p:cNvCxnSpPr>
          <p:nvPr userDrawn="1"/>
        </p:nvCxnSpPr>
        <p:spPr>
          <a:xfrm>
            <a:off x="695324" y="1348849"/>
            <a:ext cx="11029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p:nvPr userDrawn="1">
            <p:custDataLst>
              <p:tags r:id="rId32"/>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4" name="Status" hidden="1"/>
          <p:cNvSpPr txBox="1">
            <a:spLocks/>
          </p:cNvSpPr>
          <p:nvPr userDrawn="1">
            <p:custDataLst>
              <p:tags r:id="rId33"/>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grpSp>
        <p:nvGrpSpPr>
          <p:cNvPr id="19" name="Group 10">
            <a:extLst>
              <a:ext uri="{FF2B5EF4-FFF2-40B4-BE49-F238E27FC236}">
                <a16:creationId xmlns:a16="http://schemas.microsoft.com/office/drawing/2014/main" id="{13AAE040-EC12-4E65-8A8D-8A216008B8D4}"/>
              </a:ext>
            </a:extLst>
          </p:cNvPr>
          <p:cNvGrpSpPr/>
          <p:nvPr userDrawn="1">
            <p:custDataLst>
              <p:tags r:id="rId3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58D28DC0-4106-4D90-89C4-C051B930166B}"/>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BFC9BA51-432D-4D88-B96C-7FA8CC75D45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6479365"/>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87" r:id="rId3"/>
    <p:sldLayoutId id="2147483703" r:id="rId4"/>
    <p:sldLayoutId id="2147483661" r:id="rId5"/>
    <p:sldLayoutId id="2147483675" r:id="rId6"/>
    <p:sldLayoutId id="2147483663" r:id="rId7"/>
    <p:sldLayoutId id="2147483695" r:id="rId8"/>
    <p:sldLayoutId id="2147483666" r:id="rId9"/>
    <p:sldLayoutId id="2147483679" r:id="rId10"/>
    <p:sldLayoutId id="2147483678" r:id="rId11"/>
    <p:sldLayoutId id="2147483696" r:id="rId12"/>
    <p:sldLayoutId id="2147483725" r:id="rId13"/>
    <p:sldLayoutId id="2147483726" r:id="rId14"/>
    <p:sldLayoutId id="2147483689" r:id="rId15"/>
    <p:sldLayoutId id="2147483706" r:id="rId16"/>
    <p:sldLayoutId id="2147483707" r:id="rId17"/>
    <p:sldLayoutId id="2147483664" r:id="rId18"/>
    <p:sldLayoutId id="2147483700" r:id="rId19"/>
    <p:sldLayoutId id="2147483701" r:id="rId20"/>
    <p:sldLayoutId id="2147483686" r:id="rId21"/>
    <p:sldLayoutId id="2147483699" r:id="rId22"/>
    <p:sldLayoutId id="2147483667" r:id="rId23"/>
    <p:sldLayoutId id="2147483702" r:id="rId24"/>
    <p:sldLayoutId id="2147483684" r:id="rId25"/>
    <p:sldLayoutId id="2147483704" r:id="rId26"/>
    <p:sldLayoutId id="2147483708" r:id="rId27"/>
    <p:sldLayoutId id="2147483716" r:id="rId28"/>
    <p:sldLayoutId id="2147483749" r:id="rId29"/>
    <p:sldLayoutId id="2147483750" r:id="rId30"/>
  </p:sldLayoutIdLst>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44000" marR="0" indent="-144000" algn="l" defTabSz="914400" rtl="0" eaLnBrk="1" fontAlgn="auto" latinLnBrk="0" hangingPunct="1">
        <a:lnSpc>
          <a:spcPct val="90000"/>
        </a:lnSpc>
        <a:spcBef>
          <a:spcPts val="300"/>
        </a:spcBef>
        <a:spcAft>
          <a:spcPts val="600"/>
        </a:spcAft>
        <a:buClrTx/>
        <a:buSzTx/>
        <a:buFont typeface="Arial" panose="020B0604020202020204" pitchFamily="34" charset="0"/>
        <a:buChar char="•"/>
        <a:tabLst/>
        <a:defRPr sz="1400" kern="1200" baseline="0">
          <a:solidFill>
            <a:schemeClr val="tx1"/>
          </a:solidFill>
          <a:latin typeface="+mn-lt"/>
          <a:ea typeface="+mn-ea"/>
          <a:cs typeface="+mn-cs"/>
        </a:defRPr>
      </a:lvl1pPr>
      <a:lvl2pPr marL="288000" indent="-144000" algn="l" defTabSz="914400" rtl="0" eaLnBrk="1" latinLnBrk="0" hangingPunct="1">
        <a:lnSpc>
          <a:spcPct val="90000"/>
        </a:lnSpc>
        <a:spcBef>
          <a:spcPts val="300"/>
        </a:spcBef>
        <a:spcAft>
          <a:spcPts val="300"/>
        </a:spcAft>
        <a:buFont typeface="Chubb Publico Office" pitchFamily="2" charset="0"/>
        <a:buChar char="–"/>
        <a:tabLst/>
        <a:defRPr sz="1200" kern="1200" baseline="0">
          <a:solidFill>
            <a:schemeClr val="tx1"/>
          </a:solidFill>
          <a:latin typeface="+mn-lt"/>
          <a:ea typeface="+mn-ea"/>
          <a:cs typeface="+mn-cs"/>
        </a:defRPr>
      </a:lvl2pPr>
      <a:lvl3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576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4pPr>
      <a:lvl5pPr marL="720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5pPr>
      <a:lvl6pPr marL="864000" indent="-144000" algn="l" defTabSz="914400" rtl="0" eaLnBrk="1" latinLnBrk="0" hangingPunct="1">
        <a:lnSpc>
          <a:spcPct val="90000"/>
        </a:lnSpc>
        <a:spcBef>
          <a:spcPts val="300"/>
        </a:spcBef>
        <a:spcAft>
          <a:spcPts val="300"/>
        </a:spcAft>
        <a:buFont typeface="Chubb Publico Office" pitchFamily="2" charset="0"/>
        <a:buChar char="–"/>
        <a:tabLst/>
        <a:defRPr sz="1200" kern="1200">
          <a:solidFill>
            <a:schemeClr val="tx1"/>
          </a:solidFill>
          <a:latin typeface="+mn-lt"/>
          <a:ea typeface="+mn-ea"/>
          <a:cs typeface="+mn-cs"/>
        </a:defRPr>
      </a:lvl6pPr>
      <a:lvl7pPr marL="100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7pPr>
      <a:lvl8pPr marL="115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8pPr>
      <a:lvl9pPr marL="129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3" orient="horz" pos="3898" userDrawn="1">
          <p15:clr>
            <a:srgbClr val="F26B43"/>
          </p15:clr>
        </p15:guide>
        <p15:guide id="4" pos="738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726312-379E-408B-94B8-CF6780732599}"/>
              </a:ext>
            </a:extLst>
          </p:cNvPr>
          <p:cNvSpPr/>
          <p:nvPr/>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mj-lt"/>
            </a:endParaRPr>
          </a:p>
        </p:txBody>
      </p:sp>
      <p:sp>
        <p:nvSpPr>
          <p:cNvPr id="1027" name="Title Placeholder 1">
            <a:extLst>
              <a:ext uri="{FF2B5EF4-FFF2-40B4-BE49-F238E27FC236}">
                <a16:creationId xmlns:a16="http://schemas.microsoft.com/office/drawing/2014/main" id="{FC5C9DEA-9CA9-49FB-82BF-350606DAA904}"/>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a:extLst>
              <a:ext uri="{FF2B5EF4-FFF2-40B4-BE49-F238E27FC236}">
                <a16:creationId xmlns:a16="http://schemas.microsoft.com/office/drawing/2014/main" id="{9C09B05A-5C04-4D0A-9BC7-DCC8093DEEF4}"/>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268A37F6-F9D4-4503-A4BF-C583B76B9266}"/>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fontAlgn="auto">
              <a:lnSpc>
                <a:spcPct val="100000"/>
              </a:lnSpc>
              <a:spcBef>
                <a:spcPts val="0"/>
              </a:spcBef>
              <a:spcAft>
                <a:spcPts val="0"/>
              </a:spcAft>
              <a:defRPr sz="900" i="1">
                <a:solidFill>
                  <a:schemeClr val="tx1"/>
                </a:solidFill>
                <a:latin typeface="+mj-lt"/>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B2DB71FB-6F2B-4E42-8971-3858D065CCCF}"/>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a:defRPr sz="900"/>
            </a:lvl1pPr>
          </a:lstStyle>
          <a:p>
            <a:fld id="{23522F5E-4C22-40F3-9C41-484541CF4020}" type="slidenum">
              <a:rPr lang="en-GB" altLang="en-US" smtClean="0"/>
              <a:pPr/>
              <a:t>‹#›</a:t>
            </a:fld>
            <a:r>
              <a:rPr lang="en-GB" altLang="en-US" dirty="0"/>
              <a:t>/109</a:t>
            </a:r>
          </a:p>
        </p:txBody>
      </p:sp>
      <p:pic>
        <p:nvPicPr>
          <p:cNvPr id="1031" name="Picture 3">
            <a:extLst>
              <a:ext uri="{FF2B5EF4-FFF2-40B4-BE49-F238E27FC236}">
                <a16:creationId xmlns:a16="http://schemas.microsoft.com/office/drawing/2014/main" id="{236D0AD0-9028-4A23-865C-1B635536C04E}"/>
              </a:ext>
            </a:extLst>
          </p:cNvPr>
          <p:cNvPicPr>
            <a:picLocks/>
          </p:cNvPicPr>
          <p:nvPr>
            <p:custDataLst>
              <p:tags r:id="rId36"/>
            </p:custDataLst>
          </p:nvPr>
        </p:nvPicPr>
        <p:blipFill>
          <a:blip r:embed="rId37">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588"/>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 id="2147484200" r:id="rId22"/>
    <p:sldLayoutId id="2147484201" r:id="rId23"/>
    <p:sldLayoutId id="2147484202" r:id="rId24"/>
    <p:sldLayoutId id="2147484203" r:id="rId25"/>
    <p:sldLayoutId id="2147484204" r:id="rId26"/>
    <p:sldLayoutId id="2147484205" r:id="rId27"/>
    <p:sldLayoutId id="2147484206" r:id="rId28"/>
    <p:sldLayoutId id="2147484207" r:id="rId29"/>
    <p:sldLayoutId id="2147484208" r:id="rId30"/>
    <p:sldLayoutId id="2147484209" r:id="rId31"/>
    <p:sldLayoutId id="2147484210" r:id="rId32"/>
    <p:sldLayoutId id="2147484211" r:id="rId33"/>
    <p:sldLayoutId id="2147484248" r:id="rId34"/>
  </p:sldLayoutIdLst>
  <p:hf hdr="0" dt="0"/>
  <p:txStyles>
    <p:titleStyle>
      <a:lvl1pPr algn="l" rtl="0" eaLnBrk="0" fontAlgn="base" hangingPunct="0">
        <a:lnSpc>
          <a:spcPts val="2300"/>
        </a:lnSpc>
        <a:spcBef>
          <a:spcPct val="0"/>
        </a:spcBef>
        <a:spcAft>
          <a:spcPct val="0"/>
        </a:spcAft>
        <a:defRPr sz="2400" b="1" kern="1200">
          <a:solidFill>
            <a:schemeClr val="tx1"/>
          </a:solidFill>
          <a:latin typeface="+mj-lt"/>
          <a:ea typeface="+mj-ea"/>
          <a:cs typeface="+mj-cs"/>
        </a:defRPr>
      </a:lvl1pPr>
      <a:lvl2pPr algn="l" rtl="0" eaLnBrk="0" fontAlgn="base" hangingPunct="0">
        <a:lnSpc>
          <a:spcPts val="2300"/>
        </a:lnSpc>
        <a:spcBef>
          <a:spcPct val="0"/>
        </a:spcBef>
        <a:spcAft>
          <a:spcPct val="0"/>
        </a:spcAft>
        <a:defRPr sz="2400" b="1">
          <a:solidFill>
            <a:schemeClr val="tx1"/>
          </a:solidFill>
          <a:latin typeface="Georgia" pitchFamily="18" charset="0"/>
        </a:defRPr>
      </a:lvl2pPr>
      <a:lvl3pPr algn="l" rtl="0" eaLnBrk="0" fontAlgn="base" hangingPunct="0">
        <a:lnSpc>
          <a:spcPts val="2300"/>
        </a:lnSpc>
        <a:spcBef>
          <a:spcPct val="0"/>
        </a:spcBef>
        <a:spcAft>
          <a:spcPct val="0"/>
        </a:spcAft>
        <a:defRPr sz="2400" b="1">
          <a:solidFill>
            <a:schemeClr val="tx1"/>
          </a:solidFill>
          <a:latin typeface="Georgia" pitchFamily="18" charset="0"/>
        </a:defRPr>
      </a:lvl3pPr>
      <a:lvl4pPr algn="l" rtl="0" eaLnBrk="0" fontAlgn="base" hangingPunct="0">
        <a:lnSpc>
          <a:spcPts val="2300"/>
        </a:lnSpc>
        <a:spcBef>
          <a:spcPct val="0"/>
        </a:spcBef>
        <a:spcAft>
          <a:spcPct val="0"/>
        </a:spcAft>
        <a:defRPr sz="2400" b="1">
          <a:solidFill>
            <a:schemeClr val="tx1"/>
          </a:solidFill>
          <a:latin typeface="Georgia" pitchFamily="18" charset="0"/>
        </a:defRPr>
      </a:lvl4pPr>
      <a:lvl5pPr algn="l" rtl="0" eaLnBrk="0" fontAlgn="base" hangingPunct="0">
        <a:lnSpc>
          <a:spcPts val="2300"/>
        </a:lnSpc>
        <a:spcBef>
          <a:spcPct val="0"/>
        </a:spcBef>
        <a:spcAft>
          <a:spcPct val="0"/>
        </a:spcAft>
        <a:defRPr sz="2400" b="1">
          <a:solidFill>
            <a:schemeClr val="tx1"/>
          </a:solidFill>
          <a:latin typeface="Georgia" pitchFamily="18" charset="0"/>
        </a:defRPr>
      </a:lvl5pPr>
      <a:lvl6pPr marL="457200" algn="l" rtl="0" fontAlgn="base">
        <a:lnSpc>
          <a:spcPts val="2300"/>
        </a:lnSpc>
        <a:spcBef>
          <a:spcPct val="0"/>
        </a:spcBef>
        <a:spcAft>
          <a:spcPct val="0"/>
        </a:spcAft>
        <a:defRPr sz="2400" b="1">
          <a:solidFill>
            <a:schemeClr val="tx1"/>
          </a:solidFill>
          <a:latin typeface="Georgia" pitchFamily="18" charset="0"/>
        </a:defRPr>
      </a:lvl6pPr>
      <a:lvl7pPr marL="914400" algn="l" rtl="0" fontAlgn="base">
        <a:lnSpc>
          <a:spcPts val="2300"/>
        </a:lnSpc>
        <a:spcBef>
          <a:spcPct val="0"/>
        </a:spcBef>
        <a:spcAft>
          <a:spcPct val="0"/>
        </a:spcAft>
        <a:defRPr sz="2400" b="1">
          <a:solidFill>
            <a:schemeClr val="tx1"/>
          </a:solidFill>
          <a:latin typeface="Georgia" pitchFamily="18" charset="0"/>
        </a:defRPr>
      </a:lvl7pPr>
      <a:lvl8pPr marL="1371600" algn="l" rtl="0" fontAlgn="base">
        <a:lnSpc>
          <a:spcPts val="2300"/>
        </a:lnSpc>
        <a:spcBef>
          <a:spcPct val="0"/>
        </a:spcBef>
        <a:spcAft>
          <a:spcPct val="0"/>
        </a:spcAft>
        <a:defRPr sz="2400" b="1">
          <a:solidFill>
            <a:schemeClr val="tx1"/>
          </a:solidFill>
          <a:latin typeface="Georgia" pitchFamily="18" charset="0"/>
        </a:defRPr>
      </a:lvl8pPr>
      <a:lvl9pPr marL="1828800" algn="l" rtl="0" fontAlgn="base">
        <a:lnSpc>
          <a:spcPts val="2300"/>
        </a:lnSpc>
        <a:spcBef>
          <a:spcPct val="0"/>
        </a:spcBef>
        <a:spcAft>
          <a:spcPct val="0"/>
        </a:spcAft>
        <a:defRPr sz="2400" b="1">
          <a:solidFill>
            <a:schemeClr val="tx1"/>
          </a:solidFill>
          <a:latin typeface="Georgia" pitchFamily="18" charset="0"/>
        </a:defRPr>
      </a:lvl9pPr>
    </p:titleStyle>
    <p:bodyStyle>
      <a:lvl1pPr marL="179388" indent="-179388" algn="l" rtl="0" eaLnBrk="0" fontAlgn="base" hangingPunct="0">
        <a:spcBef>
          <a:spcPct val="0"/>
        </a:spcBef>
        <a:spcAft>
          <a:spcPct val="0"/>
        </a:spcAft>
        <a:buFont typeface="Arial" panose="020B0604020202020204" pitchFamily="34" charset="0"/>
        <a:buChar char="•"/>
        <a:defRPr sz="1400" kern="1200">
          <a:solidFill>
            <a:schemeClr val="tx1"/>
          </a:solidFill>
          <a:latin typeface="+mj-lt"/>
          <a:ea typeface="+mn-ea"/>
          <a:cs typeface="+mn-cs"/>
        </a:defRPr>
      </a:lvl1pPr>
      <a:lvl2pPr marL="358775"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2pPr>
      <a:lvl3pPr marL="539750"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3pPr>
      <a:lvl4pPr marL="719138"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4pPr>
      <a:lvl5pPr marL="898525"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B2367FC-EEFC-04DA-CD1D-C746C9B074AC}"/>
              </a:ext>
            </a:extLst>
          </p:cNvPr>
          <p:cNvSpPr>
            <a:spLocks noGrp="1"/>
          </p:cNvSpPr>
          <p:nvPr>
            <p:ph type="title"/>
          </p:nvPr>
        </p:nvSpPr>
        <p:spPr>
          <a:xfrm>
            <a:off x="390525" y="248409"/>
            <a:ext cx="11450638" cy="647697"/>
          </a:xfrm>
          <a:prstGeom prst="rect">
            <a:avLst/>
          </a:prstGeom>
        </p:spPr>
        <p:txBody>
          <a:bodyPr vert="horz" lIns="0" tIns="0" rIns="0" bIns="0" rtlCol="0" anchor="ctr" anchorCtr="0">
            <a:noAutofit/>
          </a:bodyPr>
          <a:lstStyle/>
          <a:p>
            <a:endParaRPr lang="en-US"/>
          </a:p>
        </p:txBody>
      </p:sp>
      <p:sp>
        <p:nvSpPr>
          <p:cNvPr id="8" name="Slide Number Placeholder 5">
            <a:extLst>
              <a:ext uri="{FF2B5EF4-FFF2-40B4-BE49-F238E27FC236}">
                <a16:creationId xmlns:a16="http://schemas.microsoft.com/office/drawing/2014/main" id="{B55FB949-0C7D-3B07-1122-6804523E7667}"/>
              </a:ext>
            </a:extLst>
          </p:cNvPr>
          <p:cNvSpPr>
            <a:spLocks noGrp="1"/>
          </p:cNvSpPr>
          <p:nvPr>
            <p:ph type="sldNum" sz="quarter" idx="4"/>
          </p:nvPr>
        </p:nvSpPr>
        <p:spPr>
          <a:xfrm>
            <a:off x="11344238" y="6458033"/>
            <a:ext cx="496885" cy="236194"/>
          </a:xfrm>
          <a:prstGeom prst="rect">
            <a:avLst/>
          </a:prstGeom>
        </p:spPr>
        <p:txBody>
          <a:bodyPr vert="horz" lIns="0" tIns="0" rIns="0" bIns="0" rtlCol="0" anchor="b">
            <a:noAutofit/>
          </a:bodyPr>
          <a:lstStyle>
            <a:lvl1pPr algn="r">
              <a:defRPr sz="1000"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cxnSp>
        <p:nvCxnSpPr>
          <p:cNvPr id="9" name="Straight Connector 8">
            <a:extLst>
              <a:ext uri="{FF2B5EF4-FFF2-40B4-BE49-F238E27FC236}">
                <a16:creationId xmlns:a16="http://schemas.microsoft.com/office/drawing/2014/main" id="{407C3A70-9D02-17EC-DE1D-CF853802811C}"/>
              </a:ext>
            </a:extLst>
          </p:cNvPr>
          <p:cNvCxnSpPr>
            <a:cxnSpLocks/>
          </p:cNvCxnSpPr>
          <p:nvPr userDrawn="1"/>
        </p:nvCxnSpPr>
        <p:spPr>
          <a:xfrm>
            <a:off x="390525" y="979032"/>
            <a:ext cx="11450638" cy="0"/>
          </a:xfrm>
          <a:prstGeom prst="line">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509947-5757-30E9-4187-A7E1DAD60506}"/>
              </a:ext>
            </a:extLst>
          </p:cNvPr>
          <p:cNvSpPr>
            <a:spLocks noGrp="1"/>
          </p:cNvSpPr>
          <p:nvPr>
            <p:ph type="ftr" sz="quarter" idx="3"/>
          </p:nvPr>
        </p:nvSpPr>
        <p:spPr>
          <a:xfrm>
            <a:off x="3388286" y="6522163"/>
            <a:ext cx="5403182" cy="138499"/>
          </a:xfrm>
          <a:prstGeom prst="rect">
            <a:avLst/>
          </a:prstGeom>
        </p:spPr>
        <p:txBody>
          <a:bodyPr/>
          <a:lstStyle>
            <a:lvl1pPr algn="ctr">
              <a:defRPr sz="800" b="0" i="0">
                <a:solidFill>
                  <a:schemeClr val="tx1">
                    <a:lumMod val="65000"/>
                    <a:lumOff val="35000"/>
                  </a:schemeClr>
                </a:solidFill>
                <a:latin typeface="Lato" panose="020F0502020204030203" pitchFamily="34" charset="77"/>
              </a:defRPr>
            </a:lvl1pPr>
          </a:lstStyle>
          <a:p>
            <a:r>
              <a:rPr lang="en-US" dirty="0"/>
              <a:t>Presentation title | Year | © Chubb 2025. All rights reserved.</a:t>
            </a:r>
          </a:p>
        </p:txBody>
      </p:sp>
      <p:sp>
        <p:nvSpPr>
          <p:cNvPr id="14" name="Text Placeholder 4">
            <a:extLst>
              <a:ext uri="{FF2B5EF4-FFF2-40B4-BE49-F238E27FC236}">
                <a16:creationId xmlns:a16="http://schemas.microsoft.com/office/drawing/2014/main" id="{E8728B70-3D48-B4F8-7645-6F1D7243FE47}"/>
              </a:ext>
            </a:extLst>
          </p:cNvPr>
          <p:cNvSpPr>
            <a:spLocks noGrp="1"/>
          </p:cNvSpPr>
          <p:nvPr>
            <p:ph type="body" idx="1"/>
          </p:nvPr>
        </p:nvSpPr>
        <p:spPr>
          <a:xfrm>
            <a:off x="390525" y="1773239"/>
            <a:ext cx="11450638" cy="448627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Graphic 2">
            <a:extLst>
              <a:ext uri="{FF2B5EF4-FFF2-40B4-BE49-F238E27FC236}">
                <a16:creationId xmlns:a16="http://schemas.microsoft.com/office/drawing/2014/main" id="{7AD4A22A-63B4-4E2F-5763-5502CF4F2CE6}"/>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48632108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50" r:id="rId43"/>
    <p:sldLayoutId id="2147483851" r:id="rId44"/>
    <p:sldLayoutId id="2147484247" r:id="rId45"/>
  </p:sldLayoutIdLst>
  <p:txStyles>
    <p:title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p:titleStyle>
    <p:bodyStyle>
      <a:lvl1pPr marL="0" indent="0" algn="l" defTabSz="914400" rtl="0" eaLnBrk="1" latinLnBrk="0" hangingPunct="1">
        <a:lnSpc>
          <a:spcPct val="12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447675" indent="-217488"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20000"/>
        </a:lnSpc>
        <a:spcBef>
          <a:spcPts val="1200"/>
        </a:spcBef>
        <a:spcAft>
          <a:spcPts val="1200"/>
        </a:spcAft>
        <a:buFont typeface="Arial" panose="020B0604020202020204" pitchFamily="34" charset="0"/>
        <a:buNone/>
        <a:defRPr sz="2600" b="0" i="0" kern="1200">
          <a:solidFill>
            <a:schemeClr val="tx1"/>
          </a:solidFill>
          <a:latin typeface="Publico Roman" panose="02000603080000020004" pitchFamily="2" charset="77"/>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46">
          <p15:clr>
            <a:srgbClr val="F26B43"/>
          </p15:clr>
        </p15:guide>
        <p15:guide id="2" pos="7459">
          <p15:clr>
            <a:srgbClr val="F26B43"/>
          </p15:clr>
        </p15:guide>
        <p15:guide id="3" pos="246">
          <p15:clr>
            <a:srgbClr val="F26B43"/>
          </p15:clr>
        </p15:guide>
        <p15:guide id="4" pos="3850">
          <p15:clr>
            <a:srgbClr val="F26B43"/>
          </p15:clr>
        </p15:guide>
        <p15:guide id="5" orient="horz" pos="1117">
          <p15:clr>
            <a:srgbClr val="F26B43"/>
          </p15:clr>
        </p15:guide>
        <p15:guide id="6" orient="horz" pos="266">
          <p15:clr>
            <a:srgbClr val="F26B43"/>
          </p15:clr>
        </p15:guide>
        <p15:guide id="7" orient="horz" pos="39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360703"/>
            <a:ext cx="8091704" cy="889474"/>
          </a:xfrm>
          <a:prstGeom prst="rect">
            <a:avLst/>
          </a:prstGeom>
        </p:spPr>
        <p:txBody>
          <a:bodyPr vert="horz" lIns="0" tIns="0" rIns="0" bIns="0" rtlCol="0" anchor="b" anchorCtr="0">
            <a:noAutofit/>
          </a:bodyPr>
          <a:lstStyle/>
          <a:p>
            <a:endParaRPr lang="en-US"/>
          </a:p>
        </p:txBody>
      </p:sp>
      <p:sp>
        <p:nvSpPr>
          <p:cNvPr id="3" name="Text Placeholder 2"/>
          <p:cNvSpPr>
            <a:spLocks noGrp="1"/>
          </p:cNvSpPr>
          <p:nvPr>
            <p:ph type="body" idx="1"/>
          </p:nvPr>
        </p:nvSpPr>
        <p:spPr>
          <a:xfrm>
            <a:off x="695326" y="1512097"/>
            <a:ext cx="10881774" cy="467597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43529" y="6388958"/>
            <a:ext cx="5943500" cy="138499"/>
          </a:xfrm>
          <a:prstGeom prst="rect">
            <a:avLst/>
          </a:prstGeom>
        </p:spPr>
        <p:txBody>
          <a:bodyPr vert="horz" wrap="square" lIns="0" tIns="0" rIns="0" bIns="0" rtlCol="0" anchor="b" anchorCtr="0">
            <a:noAutofit/>
          </a:bodyPr>
          <a:lstStyle>
            <a:lvl1pPr algn="l">
              <a:defRPr sz="900">
                <a:solidFill>
                  <a:schemeClr val="tx1"/>
                </a:solidFill>
              </a:defRPr>
            </a:lvl1pPr>
          </a:lstStyle>
          <a:p>
            <a:r>
              <a:rPr lang="en-US" dirty="0"/>
              <a:t>2022 | Confidential &amp; Proprietary Information of Chubb- Not for Distribution</a:t>
            </a:r>
          </a:p>
        </p:txBody>
      </p:sp>
      <p:sp>
        <p:nvSpPr>
          <p:cNvPr id="6" name="Slide Number Placeholder 5"/>
          <p:cNvSpPr>
            <a:spLocks noGrp="1"/>
          </p:cNvSpPr>
          <p:nvPr>
            <p:ph type="sldNum" sz="quarter" idx="4"/>
          </p:nvPr>
        </p:nvSpPr>
        <p:spPr>
          <a:xfrm>
            <a:off x="11227594" y="6388958"/>
            <a:ext cx="496885" cy="138499"/>
          </a:xfrm>
          <a:prstGeom prst="rect">
            <a:avLst/>
          </a:prstGeom>
        </p:spPr>
        <p:txBody>
          <a:bodyPr vert="horz" lIns="0" tIns="0" rIns="0" bIns="0" rtlCol="0" anchor="ctr">
            <a:noAutofit/>
          </a:bodyPr>
          <a:lstStyle>
            <a:lvl1pPr algn="r">
              <a:defRPr sz="900">
                <a:solidFill>
                  <a:schemeClr val="tx1"/>
                </a:solidFill>
              </a:defRPr>
            </a:lvl1pPr>
          </a:lstStyle>
          <a:p>
            <a:fld id="{7CCDF186-37F9-4BDD-991B-2B0FEAE75693}" type="slidenum">
              <a:rPr lang="en-US" smtClean="0"/>
              <a:pPr/>
              <a:t>‹#›</a:t>
            </a:fld>
            <a:r>
              <a:rPr lang="en-US" dirty="0"/>
              <a:t>/109</a:t>
            </a:r>
          </a:p>
        </p:txBody>
      </p:sp>
      <p:cxnSp>
        <p:nvCxnSpPr>
          <p:cNvPr id="15" name="Straight Connector 14"/>
          <p:cNvCxnSpPr>
            <a:cxnSpLocks/>
          </p:cNvCxnSpPr>
          <p:nvPr userDrawn="1"/>
        </p:nvCxnSpPr>
        <p:spPr>
          <a:xfrm>
            <a:off x="695324" y="1348849"/>
            <a:ext cx="11029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p:nvPr userDrawn="1">
            <p:custDataLst>
              <p:tags r:id="rId69"/>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4" name="Status" hidden="1"/>
          <p:cNvSpPr txBox="1">
            <a:spLocks/>
          </p:cNvSpPr>
          <p:nvPr userDrawn="1">
            <p:custDataLst>
              <p:tags r:id="rId70"/>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grpSp>
        <p:nvGrpSpPr>
          <p:cNvPr id="19" name="Group 10">
            <a:extLst>
              <a:ext uri="{FF2B5EF4-FFF2-40B4-BE49-F238E27FC236}">
                <a16:creationId xmlns:a16="http://schemas.microsoft.com/office/drawing/2014/main" id="{13AAE040-EC12-4E65-8A8D-8A216008B8D4}"/>
              </a:ext>
            </a:extLst>
          </p:cNvPr>
          <p:cNvGrpSpPr/>
          <p:nvPr userDrawn="1">
            <p:custDataLst>
              <p:tags r:id="rId71"/>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58D28DC0-4106-4D90-89C4-C051B930166B}"/>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BFC9BA51-432D-4D88-B96C-7FA8CC75D45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6032751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9" r:id="rId30"/>
    <p:sldLayoutId id="2147483891" r:id="rId31"/>
    <p:sldLayoutId id="2147483892"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 id="2147483908" r:id="rId45"/>
    <p:sldLayoutId id="2147483909" r:id="rId46"/>
    <p:sldLayoutId id="2147483910" r:id="rId47"/>
    <p:sldLayoutId id="2147483911" r:id="rId48"/>
    <p:sldLayoutId id="2147483912" r:id="rId49"/>
    <p:sldLayoutId id="2147483913" r:id="rId50"/>
    <p:sldLayoutId id="2147483914" r:id="rId51"/>
    <p:sldLayoutId id="2147483915" r:id="rId52"/>
    <p:sldLayoutId id="2147483918" r:id="rId53"/>
    <p:sldLayoutId id="2147483919" r:id="rId54"/>
    <p:sldLayoutId id="2147483920" r:id="rId55"/>
    <p:sldLayoutId id="2147483921" r:id="rId56"/>
    <p:sldLayoutId id="2147483922" r:id="rId57"/>
    <p:sldLayoutId id="2147483923" r:id="rId58"/>
    <p:sldLayoutId id="2147483924" r:id="rId59"/>
    <p:sldLayoutId id="2147483925" r:id="rId60"/>
    <p:sldLayoutId id="2147483926" r:id="rId61"/>
    <p:sldLayoutId id="2147483928" r:id="rId62"/>
    <p:sldLayoutId id="2147483929" r:id="rId63"/>
    <p:sldLayoutId id="2147483930" r:id="rId64"/>
    <p:sldLayoutId id="2147483931" r:id="rId65"/>
    <p:sldLayoutId id="2147483932" r:id="rId66"/>
    <p:sldLayoutId id="2147484249" r:id="rId67"/>
  </p:sldLayoutIdLst>
  <p:hf sldNum="0"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44000" marR="0" indent="-144000" algn="l" defTabSz="914400" rtl="0" eaLnBrk="1" fontAlgn="auto" latinLnBrk="0" hangingPunct="1">
        <a:lnSpc>
          <a:spcPct val="90000"/>
        </a:lnSpc>
        <a:spcBef>
          <a:spcPts val="300"/>
        </a:spcBef>
        <a:spcAft>
          <a:spcPts val="600"/>
        </a:spcAft>
        <a:buClrTx/>
        <a:buSzTx/>
        <a:buFont typeface="Arial" panose="020B0604020202020204" pitchFamily="34" charset="0"/>
        <a:buChar char="•"/>
        <a:tabLst/>
        <a:defRPr sz="1400" kern="1200" baseline="0">
          <a:solidFill>
            <a:schemeClr val="tx1"/>
          </a:solidFill>
          <a:latin typeface="+mn-lt"/>
          <a:ea typeface="+mn-ea"/>
          <a:cs typeface="+mn-cs"/>
        </a:defRPr>
      </a:lvl1pPr>
      <a:lvl2pPr marL="288000" indent="-144000" algn="l" defTabSz="914400" rtl="0" eaLnBrk="1" latinLnBrk="0" hangingPunct="1">
        <a:lnSpc>
          <a:spcPct val="90000"/>
        </a:lnSpc>
        <a:spcBef>
          <a:spcPts val="300"/>
        </a:spcBef>
        <a:spcAft>
          <a:spcPts val="300"/>
        </a:spcAft>
        <a:buFont typeface="Chubb Publico Office" pitchFamily="2" charset="0"/>
        <a:buChar char="–"/>
        <a:tabLst/>
        <a:defRPr sz="1200" kern="1200" baseline="0">
          <a:solidFill>
            <a:schemeClr val="tx1"/>
          </a:solidFill>
          <a:latin typeface="+mn-lt"/>
          <a:ea typeface="+mn-ea"/>
          <a:cs typeface="+mn-cs"/>
        </a:defRPr>
      </a:lvl2pPr>
      <a:lvl3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576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4pPr>
      <a:lvl5pPr marL="720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5pPr>
      <a:lvl6pPr marL="864000" indent="-144000" algn="l" defTabSz="914400" rtl="0" eaLnBrk="1" latinLnBrk="0" hangingPunct="1">
        <a:lnSpc>
          <a:spcPct val="90000"/>
        </a:lnSpc>
        <a:spcBef>
          <a:spcPts val="300"/>
        </a:spcBef>
        <a:spcAft>
          <a:spcPts val="300"/>
        </a:spcAft>
        <a:buFont typeface="Chubb Publico Office" pitchFamily="2" charset="0"/>
        <a:buChar char="–"/>
        <a:tabLst/>
        <a:defRPr sz="1200" kern="1200">
          <a:solidFill>
            <a:schemeClr val="tx1"/>
          </a:solidFill>
          <a:latin typeface="+mn-lt"/>
          <a:ea typeface="+mn-ea"/>
          <a:cs typeface="+mn-cs"/>
        </a:defRPr>
      </a:lvl6pPr>
      <a:lvl7pPr marL="100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7pPr>
      <a:lvl8pPr marL="115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8pPr>
      <a:lvl9pPr marL="129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3" orient="horz" pos="3898">
          <p15:clr>
            <a:srgbClr val="F26B43"/>
          </p15:clr>
        </p15:guide>
        <p15:guide id="4" pos="738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mj-lt"/>
            </a:endParaRPr>
          </a:p>
        </p:txBody>
      </p:sp>
      <p:sp>
        <p:nvSpPr>
          <p:cNvPr id="1027" name="Title Placeholder 1"/>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fontAlgn="auto">
              <a:lnSpc>
                <a:spcPct val="100000"/>
              </a:lnSpc>
              <a:spcBef>
                <a:spcPts val="0"/>
              </a:spcBef>
              <a:spcAft>
                <a:spcPts val="0"/>
              </a:spcAft>
              <a:defRPr sz="900" i="1">
                <a:solidFill>
                  <a:schemeClr val="tx1"/>
                </a:solidFill>
                <a:latin typeface="+mj-lt"/>
                <a:cs typeface="+mn-cs"/>
              </a:defRPr>
            </a:lvl1pPr>
          </a:lstStyle>
          <a:p>
            <a:pPr>
              <a:defRPr/>
            </a:pPr>
            <a:r>
              <a:rPr lang="en-US" dirty="0"/>
              <a:t>2022 | Confidential &amp; Proprietary Information of Chubb- Not for Distribution</a:t>
            </a:r>
            <a:endParaRPr lang="en-GB" dirty="0"/>
          </a:p>
        </p:txBody>
      </p:sp>
      <p:sp>
        <p:nvSpPr>
          <p:cNvPr id="6" name="Slide Number Placeholder 5"/>
          <p:cNvSpPr>
            <a:spLocks noGrp="1"/>
          </p:cNvSpPr>
          <p:nvPr>
            <p:ph type="sldNum" sz="quarter" idx="4"/>
          </p:nvPr>
        </p:nvSpPr>
        <p:spPr>
          <a:xfrm>
            <a:off x="11064875" y="6453188"/>
            <a:ext cx="647700" cy="179387"/>
          </a:xfrm>
          <a:prstGeom prst="rect">
            <a:avLst/>
          </a:prstGeom>
        </p:spPr>
        <p:txBody>
          <a:bodyPr vert="horz" lIns="0" tIns="0" rIns="0" bIns="0" rtlCol="0" anchor="ctr"/>
          <a:lstStyle>
            <a:lvl1pPr algn="r" fontAlgn="auto">
              <a:lnSpc>
                <a:spcPct val="100000"/>
              </a:lnSpc>
              <a:spcBef>
                <a:spcPts val="0"/>
              </a:spcBef>
              <a:spcAft>
                <a:spcPts val="0"/>
              </a:spcAft>
              <a:defRPr sz="900">
                <a:solidFill>
                  <a:schemeClr val="tx1"/>
                </a:solidFill>
                <a:latin typeface="+mj-lt"/>
                <a:cs typeface="+mn-cs"/>
              </a:defRPr>
            </a:lvl1pPr>
          </a:lstStyle>
          <a:p>
            <a:pPr>
              <a:defRPr/>
            </a:pPr>
            <a:fld id="{03A191E0-2330-4A88-8D63-AF62F22495DA}" type="slidenum">
              <a:rPr lang="en-GB" smtClean="0"/>
              <a:pPr>
                <a:defRPr/>
              </a:pPr>
              <a:t>‹#›</a:t>
            </a:fld>
            <a:r>
              <a:rPr lang="en-GB" dirty="0"/>
              <a:t>/109</a:t>
            </a:r>
          </a:p>
        </p:txBody>
      </p:sp>
      <p:pic>
        <p:nvPicPr>
          <p:cNvPr id="1031" name="Picture 3"/>
          <p:cNvPicPr>
            <a:picLocks/>
          </p:cNvPicPr>
          <p:nvPr>
            <p:custDataLst>
              <p:tags r:id="rId36"/>
            </p:custDataLst>
          </p:nvPr>
        </p:nvPicPr>
        <p:blipFill>
          <a:blip r:embed="rId37">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6997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4" r:id="rId31"/>
    <p:sldLayoutId id="2147483965" r:id="rId32"/>
    <p:sldLayoutId id="2147483966" r:id="rId33"/>
    <p:sldLayoutId id="2147483967" r:id="rId34"/>
  </p:sldLayoutIdLst>
  <p:hf hdr="0" dt="0"/>
  <p:txStyles>
    <p:titleStyle>
      <a:lvl1pPr algn="l" rtl="0" eaLnBrk="0" fontAlgn="base" hangingPunct="0">
        <a:lnSpc>
          <a:spcPts val="2300"/>
        </a:lnSpc>
        <a:spcBef>
          <a:spcPct val="0"/>
        </a:spcBef>
        <a:spcAft>
          <a:spcPct val="0"/>
        </a:spcAft>
        <a:defRPr sz="2400" b="1" kern="1200">
          <a:solidFill>
            <a:schemeClr val="tx1"/>
          </a:solidFill>
          <a:latin typeface="+mj-lt"/>
          <a:ea typeface="+mj-ea"/>
          <a:cs typeface="+mj-cs"/>
        </a:defRPr>
      </a:lvl1pPr>
      <a:lvl2pPr algn="l" rtl="0" eaLnBrk="0" fontAlgn="base" hangingPunct="0">
        <a:lnSpc>
          <a:spcPts val="2300"/>
        </a:lnSpc>
        <a:spcBef>
          <a:spcPct val="0"/>
        </a:spcBef>
        <a:spcAft>
          <a:spcPct val="0"/>
        </a:spcAft>
        <a:defRPr sz="2400" b="1">
          <a:solidFill>
            <a:schemeClr val="tx1"/>
          </a:solidFill>
          <a:latin typeface="Georgia" pitchFamily="18" charset="0"/>
        </a:defRPr>
      </a:lvl2pPr>
      <a:lvl3pPr algn="l" rtl="0" eaLnBrk="0" fontAlgn="base" hangingPunct="0">
        <a:lnSpc>
          <a:spcPts val="2300"/>
        </a:lnSpc>
        <a:spcBef>
          <a:spcPct val="0"/>
        </a:spcBef>
        <a:spcAft>
          <a:spcPct val="0"/>
        </a:spcAft>
        <a:defRPr sz="2400" b="1">
          <a:solidFill>
            <a:schemeClr val="tx1"/>
          </a:solidFill>
          <a:latin typeface="Georgia" pitchFamily="18" charset="0"/>
        </a:defRPr>
      </a:lvl3pPr>
      <a:lvl4pPr algn="l" rtl="0" eaLnBrk="0" fontAlgn="base" hangingPunct="0">
        <a:lnSpc>
          <a:spcPts val="2300"/>
        </a:lnSpc>
        <a:spcBef>
          <a:spcPct val="0"/>
        </a:spcBef>
        <a:spcAft>
          <a:spcPct val="0"/>
        </a:spcAft>
        <a:defRPr sz="2400" b="1">
          <a:solidFill>
            <a:schemeClr val="tx1"/>
          </a:solidFill>
          <a:latin typeface="Georgia" pitchFamily="18" charset="0"/>
        </a:defRPr>
      </a:lvl4pPr>
      <a:lvl5pPr algn="l" rtl="0" eaLnBrk="0" fontAlgn="base" hangingPunct="0">
        <a:lnSpc>
          <a:spcPts val="2300"/>
        </a:lnSpc>
        <a:spcBef>
          <a:spcPct val="0"/>
        </a:spcBef>
        <a:spcAft>
          <a:spcPct val="0"/>
        </a:spcAft>
        <a:defRPr sz="2400" b="1">
          <a:solidFill>
            <a:schemeClr val="tx1"/>
          </a:solidFill>
          <a:latin typeface="Georgia" pitchFamily="18" charset="0"/>
        </a:defRPr>
      </a:lvl5pPr>
      <a:lvl6pPr marL="457200" algn="l" rtl="0" fontAlgn="base">
        <a:lnSpc>
          <a:spcPts val="2300"/>
        </a:lnSpc>
        <a:spcBef>
          <a:spcPct val="0"/>
        </a:spcBef>
        <a:spcAft>
          <a:spcPct val="0"/>
        </a:spcAft>
        <a:defRPr sz="2400" b="1">
          <a:solidFill>
            <a:schemeClr val="tx1"/>
          </a:solidFill>
          <a:latin typeface="Georgia" pitchFamily="18" charset="0"/>
        </a:defRPr>
      </a:lvl6pPr>
      <a:lvl7pPr marL="914400" algn="l" rtl="0" fontAlgn="base">
        <a:lnSpc>
          <a:spcPts val="2300"/>
        </a:lnSpc>
        <a:spcBef>
          <a:spcPct val="0"/>
        </a:spcBef>
        <a:spcAft>
          <a:spcPct val="0"/>
        </a:spcAft>
        <a:defRPr sz="2400" b="1">
          <a:solidFill>
            <a:schemeClr val="tx1"/>
          </a:solidFill>
          <a:latin typeface="Georgia" pitchFamily="18" charset="0"/>
        </a:defRPr>
      </a:lvl7pPr>
      <a:lvl8pPr marL="1371600" algn="l" rtl="0" fontAlgn="base">
        <a:lnSpc>
          <a:spcPts val="2300"/>
        </a:lnSpc>
        <a:spcBef>
          <a:spcPct val="0"/>
        </a:spcBef>
        <a:spcAft>
          <a:spcPct val="0"/>
        </a:spcAft>
        <a:defRPr sz="2400" b="1">
          <a:solidFill>
            <a:schemeClr val="tx1"/>
          </a:solidFill>
          <a:latin typeface="Georgia" pitchFamily="18" charset="0"/>
        </a:defRPr>
      </a:lvl8pPr>
      <a:lvl9pPr marL="1828800" algn="l" rtl="0" fontAlgn="base">
        <a:lnSpc>
          <a:spcPts val="2300"/>
        </a:lnSpc>
        <a:spcBef>
          <a:spcPct val="0"/>
        </a:spcBef>
        <a:spcAft>
          <a:spcPct val="0"/>
        </a:spcAft>
        <a:defRPr sz="2400" b="1">
          <a:solidFill>
            <a:schemeClr val="tx1"/>
          </a:solidFill>
          <a:latin typeface="Georgia" pitchFamily="18" charset="0"/>
        </a:defRPr>
      </a:lvl9pPr>
    </p:titleStyle>
    <p:bodyStyle>
      <a:lvl1pPr marL="179388" indent="-179388" algn="l" rtl="0" eaLnBrk="0" fontAlgn="base" hangingPunct="0">
        <a:spcBef>
          <a:spcPct val="0"/>
        </a:spcBef>
        <a:spcAft>
          <a:spcPct val="0"/>
        </a:spcAft>
        <a:buFont typeface="Arial" charset="0"/>
        <a:buChar char="•"/>
        <a:defRPr sz="1400" kern="1200">
          <a:solidFill>
            <a:schemeClr val="tx1"/>
          </a:solidFill>
          <a:latin typeface="+mj-lt"/>
          <a:ea typeface="+mn-ea"/>
          <a:cs typeface="+mn-cs"/>
        </a:defRPr>
      </a:lvl1pPr>
      <a:lvl2pPr marL="358775"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2pPr>
      <a:lvl3pPr marL="539750"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3pPr>
      <a:lvl4pPr marL="719138"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4pPr>
      <a:lvl5pPr marL="898525"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0" name="Rectangle 8"/>
          <p:cNvSpPr>
            <a:spLocks noGrp="1" noChangeArrowheads="1"/>
          </p:cNvSpPr>
          <p:nvPr>
            <p:ph type="sldNum" sz="quarter" idx="4"/>
          </p:nvPr>
        </p:nvSpPr>
        <p:spPr bwMode="auto">
          <a:xfrm>
            <a:off x="508000" y="6477000"/>
            <a:ext cx="2540000" cy="228600"/>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bodyPr>
          <a:lstStyle>
            <a:lvl1pPr>
              <a:defRPr sz="900">
                <a:solidFill>
                  <a:schemeClr val="tx1"/>
                </a:solidFill>
                <a:latin typeface="News Gothic" charset="0"/>
              </a:defRPr>
            </a:lvl1pPr>
          </a:lstStyle>
          <a:p>
            <a:pPr>
              <a:defRPr/>
            </a:pPr>
            <a:fld id="{5FD557C5-7031-48B6-8F9D-481C90EF5E5D}"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62963033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511" y="181973"/>
            <a:ext cx="11236063" cy="670519"/>
          </a:xfrm>
          <a:prstGeom prst="rect">
            <a:avLst/>
          </a:prstGeom>
        </p:spPr>
        <p:txBody>
          <a:bodyPr vert="horz" lIns="0" tIns="0" rIns="0" bIns="0" rtlCol="0" anchor="b">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479426" y="1772816"/>
            <a:ext cx="11233148" cy="4320480"/>
          </a:xfrm>
          <a:prstGeom prst="rect">
            <a:avLst/>
          </a:prstGeom>
        </p:spPr>
        <p:txBody>
          <a:bodyPr vert="horz" lIns="0" tIns="0" rIns="0" bIns="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3102962" y="6453336"/>
            <a:ext cx="7961589" cy="180000"/>
          </a:xfrm>
          <a:prstGeom prst="rect">
            <a:avLst/>
          </a:prstGeom>
        </p:spPr>
        <p:txBody>
          <a:bodyPr vert="horz" lIns="0" tIns="0" rIns="0" bIns="0" rtlCol="0" anchor="ctr"/>
          <a:lstStyle>
            <a:lvl1pPr algn="r" eaLnBrk="1" hangingPunct="1">
              <a:lnSpc>
                <a:spcPct val="100000"/>
              </a:lnSpc>
              <a:spcBef>
                <a:spcPct val="0"/>
              </a:spcBef>
              <a:buFontTx/>
              <a:buNone/>
              <a:defRPr sz="900">
                <a:solidFill>
                  <a:schemeClr val="tx1"/>
                </a:solidFill>
              </a:defRPr>
            </a:lvl1pPr>
          </a:lstStyle>
          <a:p>
            <a:r>
              <a:rPr lang="en-US" altLang="en-US" dirty="0">
                <a:latin typeface="Chubb Publico Office" pitchFamily="2" charset="0"/>
              </a:rPr>
              <a:t>2022 | Confidential &amp; Proprietary Information of Chubb- Not for Distribution</a:t>
            </a:r>
          </a:p>
        </p:txBody>
      </p:sp>
      <p:sp>
        <p:nvSpPr>
          <p:cNvPr id="6" name="Slide Number Placeholder 5"/>
          <p:cNvSpPr>
            <a:spLocks noGrp="1"/>
          </p:cNvSpPr>
          <p:nvPr>
            <p:ph type="sldNum" sz="quarter" idx="4"/>
          </p:nvPr>
        </p:nvSpPr>
        <p:spPr>
          <a:xfrm>
            <a:off x="11064552" y="6453336"/>
            <a:ext cx="648022"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fld id="{C9A706E0-1A7B-4D52-9D16-966E4FB2D6E9}" type="slidenum">
              <a:rPr lang="en-GB" smtClean="0"/>
              <a:pPr/>
              <a:t>‹#›</a:t>
            </a:fld>
            <a:r>
              <a:rPr lang="en-GB" dirty="0"/>
              <a:t>/109</a:t>
            </a:r>
          </a:p>
        </p:txBody>
      </p:sp>
      <p:cxnSp>
        <p:nvCxnSpPr>
          <p:cNvPr id="9" name="Straight Connector 8"/>
          <p:cNvCxnSpPr/>
          <p:nvPr userDrawn="1"/>
        </p:nvCxnSpPr>
        <p:spPr>
          <a:xfrm>
            <a:off x="476511" y="914400"/>
            <a:ext cx="11236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userDrawn="1">
            <p:custDataLst>
              <p:tags r:id="rId47"/>
            </p:custDataLst>
          </p:nvPr>
        </p:nvPicPr>
        <p:blipFill>
          <a:blip r:embed="rId48" cstate="print">
            <a:extLst>
              <a:ext uri="{28A0092B-C50C-407E-A947-70E740481C1C}">
                <a14:useLocalDpi xmlns:a14="http://schemas.microsoft.com/office/drawing/2010/main" val="0"/>
              </a:ext>
            </a:extLst>
          </a:blip>
          <a:stretch>
            <a:fillRect/>
          </a:stretch>
        </p:blipFill>
        <p:spPr>
          <a:xfrm>
            <a:off x="476511" y="6453336"/>
            <a:ext cx="1253109" cy="130215"/>
          </a:xfrm>
          <a:prstGeom prst="rect">
            <a:avLst/>
          </a:prstGeom>
        </p:spPr>
      </p:pic>
    </p:spTree>
    <p:extLst>
      <p:ext uri="{BB962C8B-B14F-4D97-AF65-F5344CB8AC3E}">
        <p14:creationId xmlns:p14="http://schemas.microsoft.com/office/powerpoint/2010/main" val="309369207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 id="2147484021" r:id="rId25"/>
    <p:sldLayoutId id="2147484022" r:id="rId26"/>
    <p:sldLayoutId id="2147484023" r:id="rId27"/>
    <p:sldLayoutId id="2147484024" r:id="rId28"/>
    <p:sldLayoutId id="2147484025" r:id="rId29"/>
    <p:sldLayoutId id="2147484026" r:id="rId30"/>
    <p:sldLayoutId id="2147484027" r:id="rId31"/>
    <p:sldLayoutId id="2147484028" r:id="rId32"/>
    <p:sldLayoutId id="2147484029" r:id="rId33"/>
    <p:sldLayoutId id="2147484030" r:id="rId34"/>
    <p:sldLayoutId id="2147484040" r:id="rId35"/>
    <p:sldLayoutId id="2147484041" r:id="rId36"/>
    <p:sldLayoutId id="2147484042" r:id="rId37"/>
    <p:sldLayoutId id="2147484043" r:id="rId38"/>
    <p:sldLayoutId id="2147484044" r:id="rId39"/>
    <p:sldLayoutId id="2147484045" r:id="rId40"/>
    <p:sldLayoutId id="2147484046" r:id="rId41"/>
    <p:sldLayoutId id="2147484047" r:id="rId42"/>
    <p:sldLayoutId id="2147484048" r:id="rId43"/>
    <p:sldLayoutId id="2147484049" r:id="rId44"/>
    <p:sldLayoutId id="2147484050" r:id="rId45"/>
  </p:sldLayoutIdLst>
  <p:hf hdr="0"/>
  <p:txStyles>
    <p:titleStyle>
      <a:lvl1pPr algn="l" defTabSz="914400" rtl="0" eaLnBrk="1" latinLnBrk="0" hangingPunct="1">
        <a:lnSpc>
          <a:spcPts val="2300"/>
        </a:lnSpc>
        <a:spcBef>
          <a:spcPts val="0"/>
        </a:spcBef>
        <a:buNone/>
        <a:defRPr sz="2400" b="0" i="0" u="none" kern="1200">
          <a:solidFill>
            <a:schemeClr val="tx1"/>
          </a:solidFill>
          <a:latin typeface="+mj-lt"/>
          <a:ea typeface="+mj-ea"/>
          <a:cs typeface="+mj-cs"/>
        </a:defRPr>
      </a:lvl1pPr>
    </p:titleStyle>
    <p:bodyStyle>
      <a:lvl1pPr marL="180000" indent="-180000" algn="l" defTabSz="914400" rtl="0" eaLnBrk="1" latinLnBrk="0" hangingPunct="1">
        <a:lnSpc>
          <a:spcPts val="1500"/>
        </a:lnSpc>
        <a:spcBef>
          <a:spcPts val="0"/>
        </a:spcBef>
        <a:spcAft>
          <a:spcPts val="75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ts val="1500"/>
        </a:lnSpc>
        <a:spcBef>
          <a:spcPts val="0"/>
        </a:spcBef>
        <a:spcAft>
          <a:spcPts val="0"/>
        </a:spcAft>
        <a:buFont typeface="Symbol" panose="05050102010706020507" pitchFamily="18" charset="2"/>
        <a:buChar char="-"/>
        <a:defRPr sz="1400" b="0" i="0" u="none" kern="1200">
          <a:solidFill>
            <a:schemeClr val="tx1"/>
          </a:solidFill>
          <a:latin typeface="+mn-lt"/>
          <a:ea typeface="+mn-ea"/>
          <a:cs typeface="+mn-cs"/>
        </a:defRPr>
      </a:lvl2pPr>
      <a:lvl3pPr marL="54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3pPr>
      <a:lvl4pPr marL="72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4pPr>
      <a:lvl5pPr marL="90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548681"/>
            <a:ext cx="10957983" cy="1040899"/>
          </a:xfrm>
          <a:prstGeom prst="rect">
            <a:avLst/>
          </a:prstGeom>
        </p:spPr>
        <p:txBody>
          <a:bodyPr vert="horz" lIns="0" tIns="0" rIns="0" bIns="0" rtlCol="0" anchor="b">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624418" y="1772816"/>
            <a:ext cx="10957983" cy="4320480"/>
          </a:xfrm>
          <a:prstGeom prst="rect">
            <a:avLst/>
          </a:prstGeom>
        </p:spPr>
        <p:txBody>
          <a:bodyPr vert="horz" lIns="0" tIns="0" rIns="0" bIns="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4146552" y="6453336"/>
            <a:ext cx="6845993"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r>
              <a:rPr lang="en-US" dirty="0"/>
              <a:t>2022 | Confidential &amp; Proprietary Information of Chubb- Not for Distribution</a:t>
            </a:r>
            <a:endParaRPr lang="en-GB" dirty="0"/>
          </a:p>
        </p:txBody>
      </p:sp>
      <p:sp>
        <p:nvSpPr>
          <p:cNvPr id="6" name="Slide Number Placeholder 5"/>
          <p:cNvSpPr>
            <a:spLocks noGrp="1"/>
          </p:cNvSpPr>
          <p:nvPr>
            <p:ph type="sldNum" sz="quarter" idx="4"/>
          </p:nvPr>
        </p:nvSpPr>
        <p:spPr>
          <a:xfrm>
            <a:off x="10992544" y="6453336"/>
            <a:ext cx="589856"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pPr>
              <a:defRPr/>
            </a:pPr>
            <a:fld id="{FF3C545C-020F-4D43-887B-A9E3ADCD0530}" type="slidenum">
              <a:rPr lang="en-US" smtClean="0"/>
              <a:pPr>
                <a:defRPr/>
              </a:pPr>
              <a:t>‹#›</a:t>
            </a:fld>
            <a:r>
              <a:rPr lang="en-US" dirty="0"/>
              <a:t>/109</a:t>
            </a:r>
          </a:p>
        </p:txBody>
      </p:sp>
      <p:sp>
        <p:nvSpPr>
          <p:cNvPr id="8" name="Date Placeholder 3"/>
          <p:cNvSpPr>
            <a:spLocks noGrp="1"/>
          </p:cNvSpPr>
          <p:nvPr>
            <p:ph type="dt" sz="half" idx="2"/>
          </p:nvPr>
        </p:nvSpPr>
        <p:spPr>
          <a:xfrm>
            <a:off x="9264352" y="260648"/>
            <a:ext cx="2318048" cy="180000"/>
          </a:xfrm>
          <a:prstGeom prst="rect">
            <a:avLst/>
          </a:prstGeom>
          <a:ln>
            <a:noFill/>
          </a:ln>
        </p:spPr>
        <p:txBody>
          <a:bodyPr lIns="0" tIns="0" rIns="0" bIns="0"/>
          <a:lstStyle>
            <a:lvl1pPr algn="r">
              <a:defRPr sz="900">
                <a:solidFill>
                  <a:schemeClr val="tx1"/>
                </a:solidFill>
              </a:defRPr>
            </a:lvl1pPr>
          </a:lstStyle>
          <a:p>
            <a:r>
              <a:rPr lang="en-GB" dirty="0"/>
              <a:t>Month XX, 2016</a:t>
            </a:r>
          </a:p>
        </p:txBody>
      </p:sp>
      <p:cxnSp>
        <p:nvCxnSpPr>
          <p:cNvPr id="9" name="Straight Connector 8"/>
          <p:cNvCxnSpPr/>
          <p:nvPr/>
        </p:nvCxnSpPr>
        <p:spPr>
          <a:xfrm>
            <a:off x="624418" y="517233"/>
            <a:ext cx="109579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p:custDataLst>
              <p:tags r:id="rId36"/>
            </p:custDataLst>
          </p:nvPr>
        </p:nvPicPr>
        <p:blipFill>
          <a:blip r:embed="rId37" cstate="print">
            <a:extLst>
              <a:ext uri="{28A0092B-C50C-407E-A947-70E740481C1C}">
                <a14:useLocalDpi xmlns:a14="http://schemas.microsoft.com/office/drawing/2010/main" val="0"/>
              </a:ext>
            </a:extLst>
          </a:blip>
          <a:stretch>
            <a:fillRect/>
          </a:stretch>
        </p:blipFill>
        <p:spPr>
          <a:xfrm>
            <a:off x="635347" y="6453337"/>
            <a:ext cx="1670812" cy="130215"/>
          </a:xfrm>
          <a:prstGeom prst="rect">
            <a:avLst/>
          </a:prstGeom>
        </p:spPr>
      </p:pic>
    </p:spTree>
    <p:extLst>
      <p:ext uri="{BB962C8B-B14F-4D97-AF65-F5344CB8AC3E}">
        <p14:creationId xmlns:p14="http://schemas.microsoft.com/office/powerpoint/2010/main" val="134119141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Lst>
  <p:hf hdr="0"/>
  <p:txStyles>
    <p:titleStyle>
      <a:lvl1pPr algn="l" defTabSz="914400" rtl="0" eaLnBrk="1" latinLnBrk="0" hangingPunct="1">
        <a:lnSpc>
          <a:spcPts val="2300"/>
        </a:lnSpc>
        <a:spcBef>
          <a:spcPts val="0"/>
        </a:spcBef>
        <a:buNone/>
        <a:defRPr sz="2400" b="0" i="0" u="none" kern="1200">
          <a:solidFill>
            <a:schemeClr val="tx1"/>
          </a:solidFill>
          <a:latin typeface="+mj-lt"/>
          <a:ea typeface="+mj-ea"/>
          <a:cs typeface="+mj-cs"/>
        </a:defRPr>
      </a:lvl1pPr>
    </p:titleStyle>
    <p:bodyStyle>
      <a:lvl1pPr marL="180000" indent="-180000" algn="l" defTabSz="914400" rtl="0" eaLnBrk="1" latinLnBrk="0" hangingPunct="1">
        <a:lnSpc>
          <a:spcPts val="1500"/>
        </a:lnSpc>
        <a:spcBef>
          <a:spcPts val="0"/>
        </a:spcBef>
        <a:spcAft>
          <a:spcPts val="75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ts val="1500"/>
        </a:lnSpc>
        <a:spcBef>
          <a:spcPts val="0"/>
        </a:spcBef>
        <a:spcAft>
          <a:spcPts val="0"/>
        </a:spcAft>
        <a:buFont typeface="Symbol" panose="05050102010706020507" pitchFamily="18" charset="2"/>
        <a:buChar char="-"/>
        <a:defRPr sz="1400" b="0" i="0" u="none" kern="1200">
          <a:solidFill>
            <a:schemeClr val="tx1"/>
          </a:solidFill>
          <a:latin typeface="+mn-lt"/>
          <a:ea typeface="+mn-ea"/>
          <a:cs typeface="+mn-cs"/>
        </a:defRPr>
      </a:lvl2pPr>
      <a:lvl3pPr marL="54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3pPr>
      <a:lvl4pPr marL="72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4pPr>
      <a:lvl5pPr marL="90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E07B55-3126-48E7-9EE6-6521740E7D76}"/>
              </a:ext>
            </a:extLst>
          </p:cNvPr>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027" name="Title Placeholder 1">
            <a:extLst>
              <a:ext uri="{FF2B5EF4-FFF2-40B4-BE49-F238E27FC236}">
                <a16:creationId xmlns:a16="http://schemas.microsoft.com/office/drawing/2014/main" id="{23C581C8-CC95-474A-8CED-EBB4201475BB}"/>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a:extLst>
              <a:ext uri="{FF2B5EF4-FFF2-40B4-BE49-F238E27FC236}">
                <a16:creationId xmlns:a16="http://schemas.microsoft.com/office/drawing/2014/main" id="{745D2A87-A92A-4165-88A0-F12890FFCFDD}"/>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FFB3392C-1E54-4422-8644-6371D9A4609E}"/>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eaLnBrk="1" fontAlgn="auto" hangingPunct="1">
              <a:lnSpc>
                <a:spcPct val="100000"/>
              </a:lnSpc>
              <a:spcBef>
                <a:spcPts val="0"/>
              </a:spcBef>
              <a:spcAft>
                <a:spcPts val="0"/>
              </a:spcAft>
              <a:defRPr sz="900" i="1">
                <a:solidFill>
                  <a:schemeClr val="tx1"/>
                </a:solidFill>
                <a:latin typeface="Chubb Publico Text" pitchFamily="18" charset="0"/>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BF3D791A-DEF9-4073-B380-68D9FD7D2D69}"/>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eaLnBrk="1" hangingPunct="1">
              <a:defRPr sz="900">
                <a:latin typeface="Chubb Publico Text" pitchFamily="18" charset="0"/>
              </a:defRPr>
            </a:lvl1pPr>
          </a:lstStyle>
          <a:p>
            <a:pPr>
              <a:defRPr/>
            </a:pPr>
            <a:fld id="{56356F8F-3664-41FB-840E-41F10C372A14}" type="slidenum">
              <a:rPr lang="en-GB" altLang="en-US" smtClean="0"/>
              <a:pPr>
                <a:defRPr/>
              </a:pPr>
              <a:t>‹#›</a:t>
            </a:fld>
            <a:r>
              <a:rPr lang="en-GB" altLang="en-US" dirty="0"/>
              <a:t>/109</a:t>
            </a:r>
          </a:p>
        </p:txBody>
      </p:sp>
      <p:pic>
        <p:nvPicPr>
          <p:cNvPr id="1031" name="Picture 3">
            <a:extLst>
              <a:ext uri="{FF2B5EF4-FFF2-40B4-BE49-F238E27FC236}">
                <a16:creationId xmlns:a16="http://schemas.microsoft.com/office/drawing/2014/main" id="{6951E83F-C8EE-4590-9198-876ED6825DE2}"/>
              </a:ext>
            </a:extLst>
          </p:cNvPr>
          <p:cNvPicPr>
            <a:picLocks/>
          </p:cNvPicPr>
          <p:nvPr>
            <p:custDataLst>
              <p:tags r:id="rId47"/>
            </p:custDataLst>
          </p:nvPr>
        </p:nvPicPr>
        <p:blipFill>
          <a:blip r:embed="rId48">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10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32" r:id="rId33"/>
    <p:sldLayoutId id="2147484133" r:id="rId34"/>
    <p:sldLayoutId id="2147484134" r:id="rId35"/>
    <p:sldLayoutId id="2147484135" r:id="rId36"/>
    <p:sldLayoutId id="2147484136" r:id="rId37"/>
    <p:sldLayoutId id="2147484137" r:id="rId38"/>
    <p:sldLayoutId id="2147484138" r:id="rId39"/>
    <p:sldLayoutId id="2147484139" r:id="rId40"/>
    <p:sldLayoutId id="2147484140" r:id="rId41"/>
    <p:sldLayoutId id="2147484141" r:id="rId42"/>
    <p:sldLayoutId id="2147484142" r:id="rId43"/>
    <p:sldLayoutId id="2147484143" r:id="rId44"/>
    <p:sldLayoutId id="2147484144" r:id="rId45"/>
  </p:sldLayoutIdLst>
  <p:hf hdr="0" dt="0"/>
  <p:txStyles>
    <p:titleStyle>
      <a:lvl1pPr algn="l" rtl="0" eaLnBrk="0" fontAlgn="base" hangingPunct="0">
        <a:lnSpc>
          <a:spcPts val="2300"/>
        </a:lnSpc>
        <a:spcBef>
          <a:spcPct val="0"/>
        </a:spcBef>
        <a:spcAft>
          <a:spcPct val="0"/>
        </a:spcAft>
        <a:defRPr sz="2400" b="1" kern="1200">
          <a:solidFill>
            <a:schemeClr val="tx1"/>
          </a:solidFill>
          <a:latin typeface="Chubb Publico Office" pitchFamily="2" charset="0"/>
          <a:ea typeface="+mj-ea"/>
          <a:cs typeface="+mj-cs"/>
        </a:defRPr>
      </a:lvl1pPr>
      <a:lvl2pPr algn="l" rtl="0" eaLnBrk="0" fontAlgn="base" hangingPunct="0">
        <a:lnSpc>
          <a:spcPts val="2300"/>
        </a:lnSpc>
        <a:spcBef>
          <a:spcPct val="0"/>
        </a:spcBef>
        <a:spcAft>
          <a:spcPct val="0"/>
        </a:spcAft>
        <a:defRPr sz="2400" b="1">
          <a:solidFill>
            <a:schemeClr val="tx1"/>
          </a:solidFill>
          <a:latin typeface="Chubb Publico Office" pitchFamily="2" charset="0"/>
        </a:defRPr>
      </a:lvl2pPr>
      <a:lvl3pPr algn="l" rtl="0" eaLnBrk="0" fontAlgn="base" hangingPunct="0">
        <a:lnSpc>
          <a:spcPts val="2300"/>
        </a:lnSpc>
        <a:spcBef>
          <a:spcPct val="0"/>
        </a:spcBef>
        <a:spcAft>
          <a:spcPct val="0"/>
        </a:spcAft>
        <a:defRPr sz="2400" b="1">
          <a:solidFill>
            <a:schemeClr val="tx1"/>
          </a:solidFill>
          <a:latin typeface="Chubb Publico Office" pitchFamily="2" charset="0"/>
        </a:defRPr>
      </a:lvl3pPr>
      <a:lvl4pPr algn="l" rtl="0" eaLnBrk="0" fontAlgn="base" hangingPunct="0">
        <a:lnSpc>
          <a:spcPts val="2300"/>
        </a:lnSpc>
        <a:spcBef>
          <a:spcPct val="0"/>
        </a:spcBef>
        <a:spcAft>
          <a:spcPct val="0"/>
        </a:spcAft>
        <a:defRPr sz="2400" b="1">
          <a:solidFill>
            <a:schemeClr val="tx1"/>
          </a:solidFill>
          <a:latin typeface="Chubb Publico Office" pitchFamily="2" charset="0"/>
        </a:defRPr>
      </a:lvl4pPr>
      <a:lvl5pPr algn="l" rtl="0" eaLnBrk="0" fontAlgn="base" hangingPunct="0">
        <a:lnSpc>
          <a:spcPts val="2300"/>
        </a:lnSpc>
        <a:spcBef>
          <a:spcPct val="0"/>
        </a:spcBef>
        <a:spcAft>
          <a:spcPct val="0"/>
        </a:spcAft>
        <a:defRPr sz="2400" b="1">
          <a:solidFill>
            <a:schemeClr val="tx1"/>
          </a:solidFill>
          <a:latin typeface="Chubb Publico Office" pitchFamily="2" charset="0"/>
        </a:defRPr>
      </a:lvl5pPr>
      <a:lvl6pPr marL="457200" algn="l" rtl="0" fontAlgn="base">
        <a:lnSpc>
          <a:spcPts val="2300"/>
        </a:lnSpc>
        <a:spcBef>
          <a:spcPct val="0"/>
        </a:spcBef>
        <a:spcAft>
          <a:spcPct val="0"/>
        </a:spcAft>
        <a:defRPr sz="2400" b="1">
          <a:solidFill>
            <a:schemeClr val="tx1"/>
          </a:solidFill>
          <a:latin typeface="Chubb Publico Office" pitchFamily="2" charset="0"/>
        </a:defRPr>
      </a:lvl6pPr>
      <a:lvl7pPr marL="914400" algn="l" rtl="0" fontAlgn="base">
        <a:lnSpc>
          <a:spcPts val="2300"/>
        </a:lnSpc>
        <a:spcBef>
          <a:spcPct val="0"/>
        </a:spcBef>
        <a:spcAft>
          <a:spcPct val="0"/>
        </a:spcAft>
        <a:defRPr sz="2400" b="1">
          <a:solidFill>
            <a:schemeClr val="tx1"/>
          </a:solidFill>
          <a:latin typeface="Chubb Publico Office" pitchFamily="2" charset="0"/>
        </a:defRPr>
      </a:lvl7pPr>
      <a:lvl8pPr marL="1371600" algn="l" rtl="0" fontAlgn="base">
        <a:lnSpc>
          <a:spcPts val="2300"/>
        </a:lnSpc>
        <a:spcBef>
          <a:spcPct val="0"/>
        </a:spcBef>
        <a:spcAft>
          <a:spcPct val="0"/>
        </a:spcAft>
        <a:defRPr sz="2400" b="1">
          <a:solidFill>
            <a:schemeClr val="tx1"/>
          </a:solidFill>
          <a:latin typeface="Chubb Publico Office" pitchFamily="2" charset="0"/>
        </a:defRPr>
      </a:lvl8pPr>
      <a:lvl9pPr marL="1828800" algn="l" rtl="0" fontAlgn="base">
        <a:lnSpc>
          <a:spcPts val="2300"/>
        </a:lnSpc>
        <a:spcBef>
          <a:spcPct val="0"/>
        </a:spcBef>
        <a:spcAft>
          <a:spcPct val="0"/>
        </a:spcAft>
        <a:defRPr sz="2400" b="1">
          <a:solidFill>
            <a:schemeClr val="tx1"/>
          </a:solidFill>
          <a:latin typeface="Chubb Publico Office" pitchFamily="2" charset="0"/>
        </a:defRPr>
      </a:lvl9pPr>
    </p:titleStyle>
    <p:bodyStyle>
      <a:lvl1pPr marL="179388" indent="-179388" algn="l" rtl="0" eaLnBrk="0" fontAlgn="base" hangingPunct="0">
        <a:lnSpc>
          <a:spcPts val="1500"/>
        </a:lnSpc>
        <a:spcBef>
          <a:spcPct val="0"/>
        </a:spcBef>
        <a:spcAft>
          <a:spcPts val="750"/>
        </a:spcAft>
        <a:buFont typeface="Arial" panose="020B0604020202020204" pitchFamily="34" charset="0"/>
        <a:buChar char="•"/>
        <a:defRPr sz="1400" kern="1200">
          <a:solidFill>
            <a:schemeClr val="tx1"/>
          </a:solidFill>
          <a:latin typeface="Chubb Publico Office" pitchFamily="2" charset="0"/>
          <a:ea typeface="+mn-ea"/>
          <a:cs typeface="+mn-cs"/>
        </a:defRPr>
      </a:lvl1pPr>
      <a:lvl2pPr marL="35877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2pPr>
      <a:lvl3pPr marL="539750"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3pPr>
      <a:lvl4pPr marL="719138"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4pPr>
      <a:lvl5pPr marL="89852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1437F-8503-4022-9265-97ACF53A3779}"/>
              </a:ext>
            </a:extLst>
          </p:cNvPr>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prstClr val="white"/>
              </a:solidFill>
            </a:endParaRPr>
          </a:p>
        </p:txBody>
      </p:sp>
      <p:sp>
        <p:nvSpPr>
          <p:cNvPr id="3075" name="Title Placeholder 1">
            <a:extLst>
              <a:ext uri="{FF2B5EF4-FFF2-40B4-BE49-F238E27FC236}">
                <a16:creationId xmlns:a16="http://schemas.microsoft.com/office/drawing/2014/main" id="{6023B4C5-52D4-48D0-8765-3735EDB20E0D}"/>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3076" name="Text Placeholder 2">
            <a:extLst>
              <a:ext uri="{FF2B5EF4-FFF2-40B4-BE49-F238E27FC236}">
                <a16:creationId xmlns:a16="http://schemas.microsoft.com/office/drawing/2014/main" id="{D794AE38-6899-4C52-BC71-117D93011A6B}"/>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5472B0C5-C1C3-4AC2-80DF-58A1EBB629F4}"/>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eaLnBrk="1" fontAlgn="auto" hangingPunct="1">
              <a:lnSpc>
                <a:spcPct val="100000"/>
              </a:lnSpc>
              <a:spcBef>
                <a:spcPts val="0"/>
              </a:spcBef>
              <a:spcAft>
                <a:spcPts val="0"/>
              </a:spcAft>
              <a:defRPr sz="900" i="1">
                <a:solidFill>
                  <a:prstClr val="black"/>
                </a:solidFill>
                <a:latin typeface="Chubb Publico Text" pitchFamily="18" charset="0"/>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C79087F3-A7D8-4C31-A94F-AD2B42F46C77}"/>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eaLnBrk="1" hangingPunct="1">
              <a:defRPr sz="900">
                <a:solidFill>
                  <a:srgbClr val="000000"/>
                </a:solidFill>
                <a:latin typeface="Chubb Publico Text" pitchFamily="18" charset="0"/>
              </a:defRPr>
            </a:lvl1pPr>
          </a:lstStyle>
          <a:p>
            <a:pPr>
              <a:defRPr/>
            </a:pPr>
            <a:fld id="{A10003BC-B48D-48E6-BD4E-A5770C38D643}" type="slidenum">
              <a:rPr lang="en-GB" altLang="en-US" smtClean="0"/>
              <a:pPr>
                <a:defRPr/>
              </a:pPr>
              <a:t>‹#›</a:t>
            </a:fld>
            <a:r>
              <a:rPr lang="en-GB" altLang="en-US" dirty="0"/>
              <a:t>/109</a:t>
            </a:r>
          </a:p>
        </p:txBody>
      </p:sp>
      <p:pic>
        <p:nvPicPr>
          <p:cNvPr id="3079" name="Picture 3">
            <a:extLst>
              <a:ext uri="{FF2B5EF4-FFF2-40B4-BE49-F238E27FC236}">
                <a16:creationId xmlns:a16="http://schemas.microsoft.com/office/drawing/2014/main" id="{9091C175-D022-43EA-89E2-6E0751331765}"/>
              </a:ext>
            </a:extLst>
          </p:cNvPr>
          <p:cNvPicPr>
            <a:picLocks/>
          </p:cNvPicPr>
          <p:nvPr>
            <p:custDataLst>
              <p:tags r:id="rId34"/>
            </p:custDataLst>
          </p:nvPr>
        </p:nvPicPr>
        <p:blipFill>
          <a:blip r:embed="rId35">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328278"/>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 id="2147484176" r:id="rId31"/>
    <p:sldLayoutId id="2147484177" r:id="rId32"/>
  </p:sldLayoutIdLst>
  <p:hf hdr="0"/>
  <p:txStyles>
    <p:titleStyle>
      <a:lvl1pPr algn="l" rtl="0" eaLnBrk="0" fontAlgn="base" hangingPunct="0">
        <a:lnSpc>
          <a:spcPts val="2300"/>
        </a:lnSpc>
        <a:spcBef>
          <a:spcPct val="0"/>
        </a:spcBef>
        <a:spcAft>
          <a:spcPct val="0"/>
        </a:spcAft>
        <a:defRPr sz="2400" b="1" kern="1200">
          <a:solidFill>
            <a:schemeClr val="tx1"/>
          </a:solidFill>
          <a:latin typeface="Chubb Publico Office" pitchFamily="2" charset="0"/>
          <a:ea typeface="+mj-ea"/>
          <a:cs typeface="+mj-cs"/>
        </a:defRPr>
      </a:lvl1pPr>
      <a:lvl2pPr algn="l" rtl="0" eaLnBrk="0" fontAlgn="base" hangingPunct="0">
        <a:lnSpc>
          <a:spcPts val="2300"/>
        </a:lnSpc>
        <a:spcBef>
          <a:spcPct val="0"/>
        </a:spcBef>
        <a:spcAft>
          <a:spcPct val="0"/>
        </a:spcAft>
        <a:defRPr sz="2400" b="1">
          <a:solidFill>
            <a:schemeClr val="tx1"/>
          </a:solidFill>
          <a:latin typeface="Chubb Publico Office" pitchFamily="2" charset="0"/>
        </a:defRPr>
      </a:lvl2pPr>
      <a:lvl3pPr algn="l" rtl="0" eaLnBrk="0" fontAlgn="base" hangingPunct="0">
        <a:lnSpc>
          <a:spcPts val="2300"/>
        </a:lnSpc>
        <a:spcBef>
          <a:spcPct val="0"/>
        </a:spcBef>
        <a:spcAft>
          <a:spcPct val="0"/>
        </a:spcAft>
        <a:defRPr sz="2400" b="1">
          <a:solidFill>
            <a:schemeClr val="tx1"/>
          </a:solidFill>
          <a:latin typeface="Chubb Publico Office" pitchFamily="2" charset="0"/>
        </a:defRPr>
      </a:lvl3pPr>
      <a:lvl4pPr algn="l" rtl="0" eaLnBrk="0" fontAlgn="base" hangingPunct="0">
        <a:lnSpc>
          <a:spcPts val="2300"/>
        </a:lnSpc>
        <a:spcBef>
          <a:spcPct val="0"/>
        </a:spcBef>
        <a:spcAft>
          <a:spcPct val="0"/>
        </a:spcAft>
        <a:defRPr sz="2400" b="1">
          <a:solidFill>
            <a:schemeClr val="tx1"/>
          </a:solidFill>
          <a:latin typeface="Chubb Publico Office" pitchFamily="2" charset="0"/>
        </a:defRPr>
      </a:lvl4pPr>
      <a:lvl5pPr algn="l" rtl="0" eaLnBrk="0" fontAlgn="base" hangingPunct="0">
        <a:lnSpc>
          <a:spcPts val="2300"/>
        </a:lnSpc>
        <a:spcBef>
          <a:spcPct val="0"/>
        </a:spcBef>
        <a:spcAft>
          <a:spcPct val="0"/>
        </a:spcAft>
        <a:defRPr sz="2400" b="1">
          <a:solidFill>
            <a:schemeClr val="tx1"/>
          </a:solidFill>
          <a:latin typeface="Chubb Publico Office" pitchFamily="2" charset="0"/>
        </a:defRPr>
      </a:lvl5pPr>
      <a:lvl6pPr marL="457200" algn="l" rtl="0" fontAlgn="base">
        <a:lnSpc>
          <a:spcPts val="2300"/>
        </a:lnSpc>
        <a:spcBef>
          <a:spcPct val="0"/>
        </a:spcBef>
        <a:spcAft>
          <a:spcPct val="0"/>
        </a:spcAft>
        <a:defRPr sz="2400" b="1">
          <a:solidFill>
            <a:schemeClr val="tx1"/>
          </a:solidFill>
          <a:latin typeface="Chubb Publico Office" pitchFamily="2" charset="0"/>
        </a:defRPr>
      </a:lvl6pPr>
      <a:lvl7pPr marL="914400" algn="l" rtl="0" fontAlgn="base">
        <a:lnSpc>
          <a:spcPts val="2300"/>
        </a:lnSpc>
        <a:spcBef>
          <a:spcPct val="0"/>
        </a:spcBef>
        <a:spcAft>
          <a:spcPct val="0"/>
        </a:spcAft>
        <a:defRPr sz="2400" b="1">
          <a:solidFill>
            <a:schemeClr val="tx1"/>
          </a:solidFill>
          <a:latin typeface="Chubb Publico Office" pitchFamily="2" charset="0"/>
        </a:defRPr>
      </a:lvl7pPr>
      <a:lvl8pPr marL="1371600" algn="l" rtl="0" fontAlgn="base">
        <a:lnSpc>
          <a:spcPts val="2300"/>
        </a:lnSpc>
        <a:spcBef>
          <a:spcPct val="0"/>
        </a:spcBef>
        <a:spcAft>
          <a:spcPct val="0"/>
        </a:spcAft>
        <a:defRPr sz="2400" b="1">
          <a:solidFill>
            <a:schemeClr val="tx1"/>
          </a:solidFill>
          <a:latin typeface="Chubb Publico Office" pitchFamily="2" charset="0"/>
        </a:defRPr>
      </a:lvl8pPr>
      <a:lvl9pPr marL="1828800" algn="l" rtl="0" fontAlgn="base">
        <a:lnSpc>
          <a:spcPts val="2300"/>
        </a:lnSpc>
        <a:spcBef>
          <a:spcPct val="0"/>
        </a:spcBef>
        <a:spcAft>
          <a:spcPct val="0"/>
        </a:spcAft>
        <a:defRPr sz="2400" b="1">
          <a:solidFill>
            <a:schemeClr val="tx1"/>
          </a:solidFill>
          <a:latin typeface="Chubb Publico Office" pitchFamily="2" charset="0"/>
        </a:defRPr>
      </a:lvl9pPr>
    </p:titleStyle>
    <p:bodyStyle>
      <a:lvl1pPr marL="179388" indent="-179388" algn="l" rtl="0" eaLnBrk="0" fontAlgn="base" hangingPunct="0">
        <a:lnSpc>
          <a:spcPts val="1500"/>
        </a:lnSpc>
        <a:spcBef>
          <a:spcPct val="0"/>
        </a:spcBef>
        <a:spcAft>
          <a:spcPts val="750"/>
        </a:spcAft>
        <a:buFont typeface="Arial" panose="020B0604020202020204" pitchFamily="34" charset="0"/>
        <a:buChar char="•"/>
        <a:defRPr sz="1400" kern="1200">
          <a:solidFill>
            <a:schemeClr val="tx1"/>
          </a:solidFill>
          <a:latin typeface="Chubb Publico Office" pitchFamily="2" charset="0"/>
          <a:ea typeface="+mn-ea"/>
          <a:cs typeface="+mn-cs"/>
        </a:defRPr>
      </a:lvl1pPr>
      <a:lvl2pPr marL="35877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2pPr>
      <a:lvl3pPr marL="539750"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3pPr>
      <a:lvl4pPr marL="719138"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4pPr>
      <a:lvl5pPr marL="89852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hyperlink" Target="http://www.chubb.com/" TargetMode="External"/><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8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88.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88.xml"/><Relationship Id="rId5" Type="http://schemas.openxmlformats.org/officeDocument/2006/relationships/image" Target="../media/image49.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87.xml"/><Relationship Id="rId6" Type="http://schemas.openxmlformats.org/officeDocument/2006/relationships/hyperlink" Target="mailto:Jonathan.Fajen@Chubb.com" TargetMode="External"/><Relationship Id="rId5" Type="http://schemas.openxmlformats.org/officeDocument/2006/relationships/hyperlink" Target="http://www.chubb.com/" TargetMode="External"/><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7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4.xm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388.xml"/><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9C93B94B-DCA3-4B37-8D65-70136E7F6399}"/>
              </a:ext>
            </a:extLst>
          </p:cNvPr>
          <p:cNvSpPr>
            <a:spLocks noGrp="1"/>
          </p:cNvSpPr>
          <p:nvPr>
            <p:ph type="title"/>
          </p:nvPr>
        </p:nvSpPr>
        <p:spPr>
          <a:xfrm>
            <a:off x="476250" y="231775"/>
            <a:ext cx="11236325" cy="1039813"/>
          </a:xfrm>
        </p:spPr>
        <p:txBody>
          <a:bodyPr wrap="square" anchor="t">
            <a:normAutofit/>
          </a:bodyPr>
          <a:lstStyle/>
          <a:p>
            <a:r>
              <a:rPr lang="en-US" altLang="en-US" dirty="0"/>
              <a:t>Personal Liability – Excess Liability </a:t>
            </a:r>
          </a:p>
        </p:txBody>
      </p:sp>
      <p:pic>
        <p:nvPicPr>
          <p:cNvPr id="134147" name="Picture 5">
            <a:extLst>
              <a:ext uri="{FF2B5EF4-FFF2-40B4-BE49-F238E27FC236}">
                <a16:creationId xmlns:a16="http://schemas.microsoft.com/office/drawing/2014/main" id="{2652385D-9BBB-4288-9485-30F4D131C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434" b="18431"/>
          <a:stretch>
            <a:fillRect/>
          </a:stretch>
        </p:blipFill>
        <p:spPr bwMode="auto">
          <a:xfrm>
            <a:off x="479433" y="1089025"/>
            <a:ext cx="11233133" cy="5083175"/>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B40048B-BE55-E9CF-A95A-816EDEE3B37A}"/>
              </a:ext>
            </a:extLst>
          </p:cNvPr>
          <p:cNvSpPr>
            <a:spLocks noGrp="1"/>
          </p:cNvSpPr>
          <p:nvPr>
            <p:ph type="ftr" sz="quarter" idx="10"/>
          </p:nvPr>
        </p:nvSpPr>
        <p:spPr>
          <a:xfrm>
            <a:off x="3103563" y="6453188"/>
            <a:ext cx="7961312" cy="179387"/>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1" u="none" strike="noStrike" kern="1200" cap="none" spc="0" normalizeH="0" baseline="0" noProof="0">
                <a:ln>
                  <a:noFill/>
                </a:ln>
                <a:effectLst/>
                <a:uLnTx/>
                <a:uFillTx/>
              </a:rPr>
              <a:t>2022 | Confidential &amp; Proprietary Information of Chubb- Not for Distribution</a:t>
            </a:r>
            <a:endParaRPr kumimoji="0" lang="en-GB" b="0" i="1" u="none" strike="noStrike" kern="1200" cap="none" spc="0" normalizeH="0" baseline="0" noProof="0">
              <a:ln>
                <a:noFill/>
              </a:ln>
              <a:effectLst/>
              <a:uLnTx/>
              <a:uFillTx/>
            </a:endParaRPr>
          </a:p>
        </p:txBody>
      </p:sp>
      <p:sp>
        <p:nvSpPr>
          <p:cNvPr id="134148" name="Slide Number Placeholder 3">
            <a:extLst>
              <a:ext uri="{FF2B5EF4-FFF2-40B4-BE49-F238E27FC236}">
                <a16:creationId xmlns:a16="http://schemas.microsoft.com/office/drawing/2014/main" id="{FC4EC454-ED07-4477-87D3-BDE6CCBA1B7C}"/>
              </a:ext>
            </a:extLst>
          </p:cNvPr>
          <p:cNvSpPr>
            <a:spLocks noGrp="1" noChangeArrowheads="1"/>
          </p:cNvSpPr>
          <p:nvPr>
            <p:ph type="sldNum" sz="quarter" idx="11"/>
          </p:nvPr>
        </p:nvSpPr>
        <p:spPr bwMode="auto">
          <a:xfrm>
            <a:off x="11064875" y="6453188"/>
            <a:ext cx="647700" cy="1793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defTabSz="457200" rtl="0" eaLnBrk="1" fontAlgn="base" latinLnBrk="0" hangingPunct="1">
              <a:spcBef>
                <a:spcPct val="0"/>
              </a:spcBef>
              <a:spcAft>
                <a:spcPts val="600"/>
              </a:spcAft>
              <a:buClrTx/>
              <a:buSzTx/>
              <a:buFontTx/>
              <a:buNone/>
              <a:tabLst/>
              <a:defRPr/>
            </a:pPr>
            <a:fld id="{30100840-FA78-4193-8436-7F06C80E292B}" type="slidenum">
              <a:rPr kumimoji="0" lang="en-GB" altLang="en-US" b="0" i="0" u="none" strike="noStrike" kern="1200" cap="none" spc="0" normalizeH="0" baseline="0" noProof="0" smtClean="0">
                <a:ln>
                  <a:noFill/>
                </a:ln>
                <a:effectLst/>
                <a:uLnTx/>
                <a:uFillTx/>
              </a:rPr>
              <a:pPr marL="0" marR="0" lvl="0" indent="0" defTabSz="457200" rtl="0" eaLnBrk="1" fontAlgn="base" latinLnBrk="0" hangingPunct="1">
                <a:spcBef>
                  <a:spcPct val="0"/>
                </a:spcBef>
                <a:spcAft>
                  <a:spcPts val="600"/>
                </a:spcAft>
                <a:buClrTx/>
                <a:buSzTx/>
                <a:buFontTx/>
                <a:buNone/>
                <a:tabLst/>
                <a:defRPr/>
              </a:pPr>
              <a:t>1</a:t>
            </a:fld>
            <a:r>
              <a:rPr kumimoji="0" lang="en-GB" altLang="en-US" b="0" i="0" u="none" strike="noStrike" kern="1200" cap="none" spc="0" normalizeH="0" baseline="0" noProof="0">
                <a:ln>
                  <a:noFill/>
                </a:ln>
                <a:effectLst/>
                <a:uLnTx/>
                <a:uFillTx/>
              </a:rPr>
              <a:t>/109</a:t>
            </a:r>
          </a:p>
        </p:txBody>
      </p:sp>
    </p:spTree>
    <p:extLst>
      <p:ext uri="{BB962C8B-B14F-4D97-AF65-F5344CB8AC3E}">
        <p14:creationId xmlns:p14="http://schemas.microsoft.com/office/powerpoint/2010/main" val="11047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A71E5-29A0-0CDB-A661-297BE589B84B}"/>
              </a:ext>
            </a:extLst>
          </p:cNvPr>
          <p:cNvSpPr/>
          <p:nvPr/>
        </p:nvSpPr>
        <p:spPr>
          <a:xfrm>
            <a:off x="334962" y="31087"/>
            <a:ext cx="11887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1682" name="Title 1">
            <a:extLst>
              <a:ext uri="{FF2B5EF4-FFF2-40B4-BE49-F238E27FC236}">
                <a16:creationId xmlns:a16="http://schemas.microsoft.com/office/drawing/2014/main" id="{D19B3336-FA3C-4695-8743-F4EB8C80C6AD}"/>
              </a:ext>
            </a:extLst>
          </p:cNvPr>
          <p:cNvSpPr>
            <a:spLocks noGrp="1"/>
          </p:cNvSpPr>
          <p:nvPr>
            <p:ph type="title"/>
          </p:nvPr>
        </p:nvSpPr>
        <p:spPr>
          <a:xfrm>
            <a:off x="660400" y="369887"/>
            <a:ext cx="11236325" cy="1039813"/>
          </a:xfrm>
        </p:spPr>
        <p:txBody>
          <a:bodyPr/>
          <a:lstStyle/>
          <a:p>
            <a:r>
              <a:rPr lang="en-US" altLang="en-US" b="0" dirty="0">
                <a:solidFill>
                  <a:schemeClr val="bg1"/>
                </a:solidFill>
                <a:latin typeface="Lato" panose="020F0502020204030203" pitchFamily="34" charset="0"/>
                <a:ea typeface="Lato" panose="020F0502020204030203" pitchFamily="34" charset="0"/>
                <a:cs typeface="Lato" panose="020F0502020204030203" pitchFamily="34" charset="0"/>
              </a:rPr>
              <a:t>Coverage Features</a:t>
            </a:r>
          </a:p>
        </p:txBody>
      </p:sp>
      <p:sp>
        <p:nvSpPr>
          <p:cNvPr id="7" name="Slide Number Placeholder 6">
            <a:extLst>
              <a:ext uri="{FF2B5EF4-FFF2-40B4-BE49-F238E27FC236}">
                <a16:creationId xmlns:a16="http://schemas.microsoft.com/office/drawing/2014/main" id="{6BCF581A-7D5B-4ED7-AFCB-24D20836BDD7}"/>
              </a:ext>
            </a:extLst>
          </p:cNvPr>
          <p:cNvSpPr>
            <a:spLocks noGrp="1"/>
          </p:cNvSpPr>
          <p:nvPr>
            <p:ph type="sldNum" sz="quarter" idx="11"/>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E28F5A-2512-4CE8-A3A3-1FD8E246DFC9}" type="slidenum">
              <a:rPr kumimoji="0" lang="en-GB" altLang="en-US" sz="9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r>
              <a:rPr kumimoji="0" lang="en-GB" alt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/109</a:t>
            </a:r>
          </a:p>
        </p:txBody>
      </p:sp>
      <p:sp>
        <p:nvSpPr>
          <p:cNvPr id="12" name="Hexagon 11">
            <a:extLst>
              <a:ext uri="{FF2B5EF4-FFF2-40B4-BE49-F238E27FC236}">
                <a16:creationId xmlns:a16="http://schemas.microsoft.com/office/drawing/2014/main" id="{5AE8A24E-5EEC-46DE-9F2C-238ABABB2304}"/>
              </a:ext>
            </a:extLst>
          </p:cNvPr>
          <p:cNvSpPr/>
          <p:nvPr/>
        </p:nvSpPr>
        <p:spPr>
          <a:xfrm>
            <a:off x="457200" y="990600"/>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Personal Injury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libel, slander , defamation of Character, Wrongful Eviction &amp; Mental injury – even if occurring through social media *</a:t>
            </a:r>
          </a:p>
        </p:txBody>
      </p:sp>
      <p:sp>
        <p:nvSpPr>
          <p:cNvPr id="13" name="Hexagon 12">
            <a:extLst>
              <a:ext uri="{FF2B5EF4-FFF2-40B4-BE49-F238E27FC236}">
                <a16:creationId xmlns:a16="http://schemas.microsoft.com/office/drawing/2014/main" id="{BD241A6F-FC9E-42CD-9FC9-88E69EA6CCB2}"/>
              </a:ext>
            </a:extLst>
          </p:cNvPr>
          <p:cNvSpPr/>
          <p:nvPr/>
        </p:nvSpPr>
        <p:spPr>
          <a:xfrm>
            <a:off x="476469" y="1894256"/>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Limited Directors Liability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nonprofit organization, covering aspects of D&amp;O</a:t>
            </a:r>
          </a:p>
        </p:txBody>
      </p:sp>
      <p:sp>
        <p:nvSpPr>
          <p:cNvPr id="14" name="Hexagon 13">
            <a:extLst>
              <a:ext uri="{FF2B5EF4-FFF2-40B4-BE49-F238E27FC236}">
                <a16:creationId xmlns:a16="http://schemas.microsoft.com/office/drawing/2014/main" id="{B9C33EF9-8FE7-466E-B168-87993B0C47A7}"/>
              </a:ext>
            </a:extLst>
          </p:cNvPr>
          <p:cNvSpPr/>
          <p:nvPr/>
        </p:nvSpPr>
        <p:spPr>
          <a:xfrm>
            <a:off x="457200" y="2819400"/>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Unlimited Defense Costs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coverage outside of your limits which continues even if the liability limit is exhausted by payments</a:t>
            </a:r>
          </a:p>
        </p:txBody>
      </p:sp>
      <p:sp>
        <p:nvSpPr>
          <p:cNvPr id="21" name="Hexagon 20">
            <a:extLst>
              <a:ext uri="{FF2B5EF4-FFF2-40B4-BE49-F238E27FC236}">
                <a16:creationId xmlns:a16="http://schemas.microsoft.com/office/drawing/2014/main" id="{3E150C9F-8693-4A3A-A127-E9C2B3C41B74}"/>
              </a:ext>
            </a:extLst>
          </p:cNvPr>
          <p:cNvSpPr/>
          <p:nvPr/>
        </p:nvSpPr>
        <p:spPr>
          <a:xfrm>
            <a:off x="457200" y="3733800"/>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Optional Uninsured Motorists</a:t>
            </a:r>
          </a:p>
        </p:txBody>
      </p:sp>
      <p:sp>
        <p:nvSpPr>
          <p:cNvPr id="22" name="Hexagon 21">
            <a:extLst>
              <a:ext uri="{FF2B5EF4-FFF2-40B4-BE49-F238E27FC236}">
                <a16:creationId xmlns:a16="http://schemas.microsoft.com/office/drawing/2014/main" id="{58E54BF4-C8C5-481E-B187-AA57C595478D}"/>
              </a:ext>
            </a:extLst>
          </p:cNvPr>
          <p:cNvSpPr/>
          <p:nvPr/>
        </p:nvSpPr>
        <p:spPr>
          <a:xfrm>
            <a:off x="457200" y="4648200"/>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Worldwide Rental Car Coverage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Up to 60 days</a:t>
            </a:r>
          </a:p>
        </p:txBody>
      </p:sp>
      <p:sp>
        <p:nvSpPr>
          <p:cNvPr id="23" name="Hexagon 22">
            <a:extLst>
              <a:ext uri="{FF2B5EF4-FFF2-40B4-BE49-F238E27FC236}">
                <a16:creationId xmlns:a16="http://schemas.microsoft.com/office/drawing/2014/main" id="{F1FB7E03-A1AA-4DC1-AE48-30111911ED41}"/>
              </a:ext>
            </a:extLst>
          </p:cNvPr>
          <p:cNvSpPr/>
          <p:nvPr/>
        </p:nvSpPr>
        <p:spPr>
          <a:xfrm>
            <a:off x="5989638" y="1463675"/>
            <a:ext cx="5668962"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Worldwide Coverage</a:t>
            </a:r>
          </a:p>
        </p:txBody>
      </p:sp>
      <p:sp>
        <p:nvSpPr>
          <p:cNvPr id="24" name="Hexagon 23">
            <a:extLst>
              <a:ext uri="{FF2B5EF4-FFF2-40B4-BE49-F238E27FC236}">
                <a16:creationId xmlns:a16="http://schemas.microsoft.com/office/drawing/2014/main" id="{9CD2C2F8-832F-4D62-BA40-1D7C8245C1C8}"/>
              </a:ext>
            </a:extLst>
          </p:cNvPr>
          <p:cNvSpPr/>
          <p:nvPr/>
        </p:nvSpPr>
        <p:spPr>
          <a:xfrm>
            <a:off x="6031679" y="2388819"/>
            <a:ext cx="5668962"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Full Protection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worldwide homes, automobiles, watercrafts can be covered on the policy</a:t>
            </a:r>
          </a:p>
        </p:txBody>
      </p:sp>
      <p:sp>
        <p:nvSpPr>
          <p:cNvPr id="25" name="Hexagon 24">
            <a:extLst>
              <a:ext uri="{FF2B5EF4-FFF2-40B4-BE49-F238E27FC236}">
                <a16:creationId xmlns:a16="http://schemas.microsoft.com/office/drawing/2014/main" id="{AECBA374-02DB-4E91-8B41-CD42E63E7883}"/>
              </a:ext>
            </a:extLst>
          </p:cNvPr>
          <p:cNvSpPr/>
          <p:nvPr/>
        </p:nvSpPr>
        <p:spPr>
          <a:xfrm>
            <a:off x="5989638" y="3292475"/>
            <a:ext cx="5668962"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No Deductible</a:t>
            </a:r>
          </a:p>
        </p:txBody>
      </p:sp>
      <p:sp>
        <p:nvSpPr>
          <p:cNvPr id="26" name="Hexagon 25">
            <a:extLst>
              <a:ext uri="{FF2B5EF4-FFF2-40B4-BE49-F238E27FC236}">
                <a16:creationId xmlns:a16="http://schemas.microsoft.com/office/drawing/2014/main" id="{06F9A2B4-2A02-4422-8845-800936FFA097}"/>
              </a:ext>
            </a:extLst>
          </p:cNvPr>
          <p:cNvSpPr/>
          <p:nvPr/>
        </p:nvSpPr>
        <p:spPr>
          <a:xfrm>
            <a:off x="5989638" y="4206875"/>
            <a:ext cx="5668962"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Broad Definition of Named Insured</a:t>
            </a:r>
          </a:p>
        </p:txBody>
      </p:sp>
      <p:sp>
        <p:nvSpPr>
          <p:cNvPr id="27" name="Hexagon 26">
            <a:extLst>
              <a:ext uri="{FF2B5EF4-FFF2-40B4-BE49-F238E27FC236}">
                <a16:creationId xmlns:a16="http://schemas.microsoft.com/office/drawing/2014/main" id="{121CD4AA-1AFA-4ABE-B7E3-C689D390F852}"/>
              </a:ext>
            </a:extLst>
          </p:cNvPr>
          <p:cNvSpPr/>
          <p:nvPr/>
        </p:nvSpPr>
        <p:spPr>
          <a:xfrm>
            <a:off x="5989638" y="5121275"/>
            <a:ext cx="5668962"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Follow form to our Personal Liability Coverage</a:t>
            </a:r>
          </a:p>
        </p:txBody>
      </p:sp>
      <p:sp>
        <p:nvSpPr>
          <p:cNvPr id="28" name="Hexagon 27">
            <a:extLst>
              <a:ext uri="{FF2B5EF4-FFF2-40B4-BE49-F238E27FC236}">
                <a16:creationId xmlns:a16="http://schemas.microsoft.com/office/drawing/2014/main" id="{6D8405D2-D0D7-4170-BFE1-D23465FC753E}"/>
              </a:ext>
            </a:extLst>
          </p:cNvPr>
          <p:cNvSpPr/>
          <p:nvPr/>
        </p:nvSpPr>
        <p:spPr>
          <a:xfrm>
            <a:off x="457200" y="5562600"/>
            <a:ext cx="5668963" cy="822325"/>
          </a:xfrm>
          <a:prstGeom prst="hexago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eorgia"/>
                <a:ea typeface="+mn-ea"/>
                <a:cs typeface="+mn-cs"/>
              </a:rPr>
              <a:t>High Limits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eorgia"/>
                <a:ea typeface="+mn-ea"/>
                <a:cs typeface="+mn-cs"/>
              </a:rPr>
              <a:t>up to $100m</a:t>
            </a:r>
          </a:p>
        </p:txBody>
      </p:sp>
      <p:sp>
        <p:nvSpPr>
          <p:cNvPr id="29" name="TextBox 28">
            <a:extLst>
              <a:ext uri="{FF2B5EF4-FFF2-40B4-BE49-F238E27FC236}">
                <a16:creationId xmlns:a16="http://schemas.microsoft.com/office/drawing/2014/main" id="{BCAF328D-1A36-47DE-B73D-2B71397859F8}"/>
              </a:ext>
            </a:extLst>
          </p:cNvPr>
          <p:cNvSpPr txBox="1"/>
          <p:nvPr/>
        </p:nvSpPr>
        <p:spPr>
          <a:xfrm>
            <a:off x="6400800" y="6183313"/>
            <a:ext cx="5181600" cy="215900"/>
          </a:xfrm>
          <a:prstGeom prst="rect">
            <a:avLst/>
          </a:prstGeom>
          <a:noFill/>
        </p:spPr>
        <p:txBody>
          <a:bodyPr lIns="0" tIns="0" rIns="0" bIns="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Georgia"/>
                <a:ea typeface="+mn-ea"/>
                <a:cs typeface="Arial" panose="020B0604020202020204" pitchFamily="34" charset="0"/>
              </a:rPr>
              <a:t>* </a:t>
            </a:r>
            <a:r>
              <a:rPr kumimoji="0" lang="en-US" sz="1400" b="0" i="0" u="none" strike="noStrike" kern="1200" cap="none" spc="0" normalizeH="0" baseline="0" noProof="0" dirty="0">
                <a:ln>
                  <a:noFill/>
                </a:ln>
                <a:solidFill>
                  <a:schemeClr val="bg1"/>
                </a:solidFill>
                <a:effectLst/>
                <a:uLnTx/>
                <a:uFillTx/>
                <a:latin typeface="Georgia"/>
                <a:ea typeface="+mn-ea"/>
                <a:cs typeface="Arial" panose="020B0604020202020204" pitchFamily="34" charset="0"/>
              </a:rPr>
              <a:t>High profile clients may be limited for this coverage feature</a:t>
            </a:r>
          </a:p>
        </p:txBody>
      </p:sp>
      <p:sp>
        <p:nvSpPr>
          <p:cNvPr id="16" name="Rectangle 15">
            <a:extLst>
              <a:ext uri="{FF2B5EF4-FFF2-40B4-BE49-F238E27FC236}">
                <a16:creationId xmlns:a16="http://schemas.microsoft.com/office/drawing/2014/main" id="{F4503E24-6350-4167-AE30-ECB1854A98E1}"/>
              </a:ext>
            </a:extLst>
          </p:cNvPr>
          <p:cNvSpPr/>
          <p:nvPr/>
        </p:nvSpPr>
        <p:spPr>
          <a:xfrm>
            <a:off x="0" y="0"/>
            <a:ext cx="3048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E9992E9B-A0BF-1ECB-BB24-3017AC2B5CE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Georgia"/>
                <a:ea typeface="+mn-ea"/>
                <a:cs typeface="+mn-cs"/>
              </a:rPr>
              <a:t>2022 | Confidential &amp; Proprietary Information of Chubb- Not for Distribution</a:t>
            </a:r>
            <a:endParaRPr kumimoji="0" lang="en-GB" sz="900" b="0" i="1" u="none" strike="noStrike" kern="1200" cap="none" spc="0" normalizeH="0" baseline="0" noProof="0" dirty="0">
              <a:ln>
                <a:noFill/>
              </a:ln>
              <a:solidFill>
                <a:prstClr val="black"/>
              </a:solidFill>
              <a:effectLst/>
              <a:uLnTx/>
              <a:uFillTx/>
              <a:latin typeface="Georgia"/>
              <a:ea typeface="+mn-ea"/>
              <a:cs typeface="+mn-cs"/>
            </a:endParaRPr>
          </a:p>
        </p:txBody>
      </p:sp>
      <p:sp>
        <p:nvSpPr>
          <p:cNvPr id="3" name="TextBox 2">
            <a:extLst>
              <a:ext uri="{FF2B5EF4-FFF2-40B4-BE49-F238E27FC236}">
                <a16:creationId xmlns:a16="http://schemas.microsoft.com/office/drawing/2014/main" id="{ACF2AD5C-3ACB-4EB2-FD31-CF5607DAF758}"/>
              </a:ext>
            </a:extLst>
          </p:cNvPr>
          <p:cNvSpPr txBox="1"/>
          <p:nvPr/>
        </p:nvSpPr>
        <p:spPr>
          <a:xfrm>
            <a:off x="2674301" y="6457581"/>
            <a:ext cx="6504941" cy="369332"/>
          </a:xfrm>
          <a:prstGeom prst="rect">
            <a:avLst/>
          </a:prstGeom>
          <a:noFill/>
        </p:spPr>
        <p:txBody>
          <a:bodyPr wrap="square" lIns="0" tIns="0" rIns="0" bIns="0" rtlCol="0">
            <a:spAutoFit/>
          </a:bodyPr>
          <a:lstStyle/>
          <a:p>
            <a:pPr algn="ctr" fontAlgn="base">
              <a:spcBef>
                <a:spcPct val="0"/>
              </a:spcBef>
              <a:spcAft>
                <a:spcPct val="0"/>
              </a:spcAft>
            </a:pPr>
            <a:r>
              <a:rPr lang="en-US" sz="1200" dirty="0">
                <a:solidFill>
                  <a:schemeClr val="bg1"/>
                </a:solidFill>
                <a:latin typeface="News Gothic" pitchFamily="34" charset="0"/>
              </a:rPr>
              <a:t>Coverage may vary by state.  For illustration purposes only.  Coverage is subject to  the language of the policies as actually issued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366A-D8C0-F63B-4AF7-36FD1CA09B0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89647C-61BE-25DC-10C9-462B6E0DD9F4}"/>
              </a:ext>
            </a:extLst>
          </p:cNvPr>
          <p:cNvSpPr>
            <a:spLocks noGrp="1"/>
          </p:cNvSpPr>
          <p:nvPr>
            <p:ph sz="quarter" idx="13"/>
          </p:nvPr>
        </p:nvSpPr>
        <p:spPr>
          <a:xfrm>
            <a:off x="610819" y="2748419"/>
            <a:ext cx="5554934" cy="4675979"/>
          </a:xfrm>
        </p:spPr>
        <p:txBody>
          <a:bodyPr>
            <a:normAutofit/>
          </a:bodyPr>
          <a:lstStyle/>
          <a:p>
            <a:pPr marL="0" marR="0" lvl="0" indent="0" algn="l" defTabSz="914400" rtl="0" eaLnBrk="1" fontAlgn="auto" latinLnBrk="0" hangingPunct="1">
              <a:lnSpc>
                <a:spcPct val="110000"/>
              </a:lnSpc>
              <a:spcBef>
                <a:spcPts val="0"/>
              </a:spcBef>
              <a:spcAft>
                <a:spcPts val="1200"/>
              </a:spcAft>
              <a:buClrTx/>
              <a:buSzPct val="120000"/>
              <a:buNone/>
              <a:tabLst/>
              <a:defRPr/>
            </a:pPr>
            <a:r>
              <a:rPr lang="en-GB" sz="1500" dirty="0">
                <a:solidFill>
                  <a:srgbClr val="000000"/>
                </a:solidFill>
                <a:latin typeface="Lato" panose="020F0502020204030203" pitchFamily="34" charset="0"/>
                <a:ea typeface="Lato" panose="020F0502020204030203" pitchFamily="34" charset="0"/>
                <a:cs typeface="Lato" panose="020F0502020204030203" pitchFamily="34" charset="0"/>
              </a:rPr>
              <a:t>Required primary underlying insurance.  Only liable in excess of minimum, amounts of bodily injury and property damage: </a:t>
            </a:r>
            <a:endParaRPr lang="en-US" sz="1500" dirty="0">
              <a:latin typeface="Lato" panose="020F0502020204030203" pitchFamily="34" charset="0"/>
              <a:ea typeface="Lato" panose="020F0502020204030203" pitchFamily="34" charset="0"/>
              <a:cs typeface="Lato" panose="020F0502020204030203" pitchFamily="34" charset="0"/>
            </a:endParaRP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500" dirty="0">
                <a:latin typeface="Lato" panose="020F0502020204030203" pitchFamily="34" charset="0"/>
                <a:ea typeface="Lato" panose="020F0502020204030203" pitchFamily="34" charset="0"/>
                <a:cs typeface="Lato" panose="020F0502020204030203" pitchFamily="34" charset="0"/>
              </a:rPr>
              <a:t>Homeowners || 100K minimum amount.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500" dirty="0">
                <a:latin typeface="Lato" panose="020F0502020204030203" pitchFamily="34" charset="0"/>
                <a:ea typeface="Lato" panose="020F0502020204030203" pitchFamily="34" charset="0"/>
                <a:cs typeface="Lato" panose="020F0502020204030203" pitchFamily="34" charset="0"/>
              </a:rPr>
              <a:t>Registered/Unregistered vehicles || $300K minimum amount.</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500" dirty="0">
                <a:latin typeface="Lato" panose="020F0502020204030203" pitchFamily="34" charset="0"/>
                <a:ea typeface="Lato" panose="020F0502020204030203" pitchFamily="34" charset="0"/>
                <a:cs typeface="Lato" panose="020F0502020204030203" pitchFamily="34" charset="0"/>
              </a:rPr>
              <a:t>Watercraft less than 26 feet and 50 HP || $100K minimum amount.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500" dirty="0">
                <a:latin typeface="Lato" panose="020F0502020204030203" pitchFamily="34" charset="0"/>
                <a:ea typeface="Lato" panose="020F0502020204030203" pitchFamily="34" charset="0"/>
                <a:cs typeface="Lato" panose="020F0502020204030203" pitchFamily="34" charset="0"/>
              </a:rPr>
              <a:t>Watercraft 20 feet and 50 HP or more || $500k minimum amount.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500" dirty="0">
                <a:latin typeface="Lato" panose="020F0502020204030203" pitchFamily="34" charset="0"/>
                <a:ea typeface="Lato" panose="020F0502020204030203" pitchFamily="34" charset="0"/>
                <a:cs typeface="Lato" panose="020F0502020204030203" pitchFamily="34" charset="0"/>
              </a:rPr>
              <a:t>Uninsured and underinsured motorist protection || $500K minimum amount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sz="1500" dirty="0">
              <a:latin typeface="Verdana" panose="020B0604030504040204" pitchFamily="34" charset="0"/>
              <a:ea typeface="Verdana" panose="020B0604030504040204" pitchFamily="34" charset="0"/>
            </a:endParaRP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sz="1500" dirty="0">
              <a:latin typeface="Verdana" panose="020B0604030504040204" pitchFamily="34" charset="0"/>
              <a:ea typeface="Verdana" panose="020B0604030504040204" pitchFamily="34" charset="0"/>
            </a:endParaRP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sz="1500" dirty="0">
              <a:latin typeface="Verdana" panose="020B0604030504040204" pitchFamily="34" charset="0"/>
              <a:ea typeface="Verdana" panose="020B0604030504040204" pitchFamily="34" charset="0"/>
            </a:endParaRP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sz="1500" dirty="0">
              <a:latin typeface="Verdana" panose="020B0604030504040204" pitchFamily="34" charset="0"/>
              <a:ea typeface="Verdana" panose="020B0604030504040204" pitchFamily="34" charset="0"/>
            </a:endParaRPr>
          </a:p>
          <a:p>
            <a:endParaRPr lang="en-US" dirty="0"/>
          </a:p>
        </p:txBody>
      </p:sp>
      <p:sp>
        <p:nvSpPr>
          <p:cNvPr id="2" name="Title 3">
            <a:extLst>
              <a:ext uri="{FF2B5EF4-FFF2-40B4-BE49-F238E27FC236}">
                <a16:creationId xmlns:a16="http://schemas.microsoft.com/office/drawing/2014/main" id="{E7F2E55F-D8BF-9CF9-2BFA-0A0A004DF777}"/>
              </a:ext>
            </a:extLst>
          </p:cNvPr>
          <p:cNvSpPr txBox="1">
            <a:spLocks/>
          </p:cNvSpPr>
          <p:nvPr/>
        </p:nvSpPr>
        <p:spPr>
          <a:xfrm>
            <a:off x="0" y="-7354"/>
            <a:ext cx="12192000" cy="889474"/>
          </a:xfrm>
          <a:prstGeom prst="rect">
            <a:avLst/>
          </a:prstGeom>
          <a:solidFill>
            <a:srgbClr val="000ECC"/>
          </a:solidFill>
        </p:spPr>
        <p:txBody>
          <a:bodyPr vert="horz" lIns="0" tIns="0" rIns="0" bIns="0" rtlCol="0" anchor="ctr" anchorCtr="0">
            <a:noAutofit/>
          </a:bodyPr>
          <a:lstStyle>
            <a:lvl1pPr algn="l" defTabSz="914400" rtl="0" eaLnBrk="1" latinLnBrk="0" hangingPunct="1">
              <a:lnSpc>
                <a:spcPts val="3120"/>
              </a:lnSpc>
              <a:spcBef>
                <a:spcPct val="0"/>
              </a:spcBef>
              <a:buNone/>
              <a:defRPr sz="2800" b="0" i="0" kern="1200">
                <a:solidFill>
                  <a:schemeClr val="bg1"/>
                </a:solidFill>
                <a:latin typeface="+mj-lt"/>
                <a:ea typeface="+mj-ea"/>
                <a:cs typeface="+mj-cs"/>
              </a:defRPr>
            </a:lvl1pPr>
          </a:lstStyle>
          <a:p>
            <a:pPr marL="0" marR="0" lvl="0" indent="0" algn="l" defTabSz="914400" rtl="0" eaLnBrk="1" fontAlgn="auto" latinLnBrk="0" hangingPunct="1">
              <a:lnSpc>
                <a:spcPts val="312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hubb Publico Light"/>
                <a:ea typeface="+mj-ea"/>
                <a:cs typeface="+mj-cs"/>
              </a:rPr>
              <a:t> The Chubb Insured – Successful Families &amp; Individuals</a:t>
            </a:r>
          </a:p>
        </p:txBody>
      </p:sp>
      <p:sp>
        <p:nvSpPr>
          <p:cNvPr id="3" name="Rectangle 2">
            <a:extLst>
              <a:ext uri="{FF2B5EF4-FFF2-40B4-BE49-F238E27FC236}">
                <a16:creationId xmlns:a16="http://schemas.microsoft.com/office/drawing/2014/main" id="{929AD2A8-2A4E-AC20-E6FC-E6EED25182D3}"/>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itle 3">
            <a:extLst>
              <a:ext uri="{FF2B5EF4-FFF2-40B4-BE49-F238E27FC236}">
                <a16:creationId xmlns:a16="http://schemas.microsoft.com/office/drawing/2014/main" id="{F366485E-BAAA-532B-CAF0-EDF24F7D337A}"/>
              </a:ext>
            </a:extLst>
          </p:cNvPr>
          <p:cNvSpPr txBox="1">
            <a:spLocks/>
          </p:cNvSpPr>
          <p:nvPr/>
        </p:nvSpPr>
        <p:spPr>
          <a:xfrm>
            <a:off x="375005" y="65560"/>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en-US" altLang="en-US" sz="2400">
                <a:solidFill>
                  <a:srgbClr val="FFA21D"/>
                </a:solidFill>
                <a:latin typeface="Lato" panose="020F0502020204030203" pitchFamily="34" charset="0"/>
                <a:ea typeface="Lato" panose="020F0502020204030203" pitchFamily="34" charset="0"/>
                <a:cs typeface="Lato" panose="020F0502020204030203" pitchFamily="34" charset="0"/>
              </a:rPr>
              <a:t>Excess Liability – Underlying Insurance</a:t>
            </a:r>
            <a:endParaRPr kumimoji="0" lang="en-US" sz="2400" b="0" i="0" u="none" strike="noStrike" kern="1200" cap="none" spc="0" normalizeH="0" baseline="0" noProof="0" dirty="0">
              <a:ln>
                <a:noFill/>
              </a:ln>
              <a:solidFill>
                <a:srgbClr val="FFFFFF"/>
              </a:solidFill>
              <a:effectLst/>
              <a:uLnTx/>
              <a:uFillTx/>
              <a:latin typeface="Chubb Publico Office (Headings)"/>
            </a:endParaRPr>
          </a:p>
        </p:txBody>
      </p:sp>
      <p:sp>
        <p:nvSpPr>
          <p:cNvPr id="4" name="Footer Placeholder 4">
            <a:extLst>
              <a:ext uri="{FF2B5EF4-FFF2-40B4-BE49-F238E27FC236}">
                <a16:creationId xmlns:a16="http://schemas.microsoft.com/office/drawing/2014/main" id="{1EBE8D32-B120-8223-F1F5-C8B4D25C0868}"/>
              </a:ext>
            </a:extLst>
          </p:cNvPr>
          <p:cNvSpPr>
            <a:spLocks noGrp="1"/>
          </p:cNvSpPr>
          <p:nvPr>
            <p:ph type="ftr" sz="quarter" idx="11"/>
          </p:nvPr>
        </p:nvSpPr>
        <p:spPr>
          <a:xfrm>
            <a:off x="3388286" y="6522163"/>
            <a:ext cx="5403182" cy="1384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Lato" panose="020F0502020204030203" pitchFamily="34" charset="77"/>
                <a:ea typeface="+mn-ea"/>
                <a:cs typeface="+mn-cs"/>
              </a:rPr>
              <a:t>Confidential &amp; Proprietary Information of Chubb- Not for Distribution</a:t>
            </a:r>
          </a:p>
        </p:txBody>
      </p:sp>
      <p:pic>
        <p:nvPicPr>
          <p:cNvPr id="14" name="Picture 13">
            <a:extLst>
              <a:ext uri="{FF2B5EF4-FFF2-40B4-BE49-F238E27FC236}">
                <a16:creationId xmlns:a16="http://schemas.microsoft.com/office/drawing/2014/main" id="{CD236518-BFF3-7ABB-1EE7-57C872C7B1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984" y="1746581"/>
            <a:ext cx="3503491" cy="2336687"/>
          </a:xfrm>
          <a:prstGeom prst="rect">
            <a:avLst/>
          </a:prstGeom>
        </p:spPr>
      </p:pic>
      <p:pic>
        <p:nvPicPr>
          <p:cNvPr id="17" name="Picture 16">
            <a:extLst>
              <a:ext uri="{FF2B5EF4-FFF2-40B4-BE49-F238E27FC236}">
                <a16:creationId xmlns:a16="http://schemas.microsoft.com/office/drawing/2014/main" id="{7682E330-6BE5-314A-DF19-75461CF007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250260" y="4083268"/>
            <a:ext cx="3009423" cy="2006282"/>
          </a:xfrm>
          <a:prstGeom prst="rect">
            <a:avLst/>
          </a:prstGeom>
        </p:spPr>
      </p:pic>
      <p:sp>
        <p:nvSpPr>
          <p:cNvPr id="18" name="Content Placeholder 3">
            <a:extLst>
              <a:ext uri="{FF2B5EF4-FFF2-40B4-BE49-F238E27FC236}">
                <a16:creationId xmlns:a16="http://schemas.microsoft.com/office/drawing/2014/main" id="{8C561540-0084-6B2A-2862-F1169C212897}"/>
              </a:ext>
            </a:extLst>
          </p:cNvPr>
          <p:cNvSpPr txBox="1">
            <a:spLocks/>
          </p:cNvSpPr>
          <p:nvPr/>
        </p:nvSpPr>
        <p:spPr>
          <a:xfrm>
            <a:off x="491756" y="1134728"/>
            <a:ext cx="5793060" cy="1457094"/>
          </a:xfrm>
          <a:prstGeom prst="rect">
            <a:avLst/>
          </a:prstGeom>
        </p:spPr>
        <p:txBody>
          <a:bodyPr/>
          <a:lstStyle>
            <a:lvl1pPr marL="144000" marR="0" indent="-144000" algn="l" defTabSz="914400" rtl="0" eaLnBrk="1" fontAlgn="auto" latinLnBrk="0" hangingPunct="1">
              <a:lnSpc>
                <a:spcPct val="90000"/>
              </a:lnSpc>
              <a:spcBef>
                <a:spcPts val="300"/>
              </a:spcBef>
              <a:spcAft>
                <a:spcPts val="600"/>
              </a:spcAft>
              <a:buClrTx/>
              <a:buSzTx/>
              <a:buFont typeface="Arial" panose="020B0604020202020204" pitchFamily="34" charset="0"/>
              <a:buChar char="•"/>
              <a:tabLst/>
              <a:defRPr sz="1400" kern="1200" baseline="0">
                <a:solidFill>
                  <a:schemeClr val="tx1"/>
                </a:solidFill>
                <a:latin typeface="+mn-lt"/>
                <a:ea typeface="+mn-ea"/>
                <a:cs typeface="+mn-cs"/>
              </a:defRPr>
            </a:lvl1pPr>
            <a:lvl2pPr marL="288000" indent="-144000" algn="l" defTabSz="914400" rtl="0" eaLnBrk="1" latinLnBrk="0" hangingPunct="1">
              <a:lnSpc>
                <a:spcPct val="90000"/>
              </a:lnSpc>
              <a:spcBef>
                <a:spcPts val="300"/>
              </a:spcBef>
              <a:spcAft>
                <a:spcPts val="300"/>
              </a:spcAft>
              <a:buFont typeface="Chubb Publico Office" pitchFamily="2" charset="0"/>
              <a:buChar char="–"/>
              <a:tabLst/>
              <a:defRPr sz="1200" kern="1200" baseline="0">
                <a:solidFill>
                  <a:schemeClr val="tx1"/>
                </a:solidFill>
                <a:latin typeface="+mn-lt"/>
                <a:ea typeface="+mn-ea"/>
                <a:cs typeface="+mn-cs"/>
              </a:defRPr>
            </a:lvl2pPr>
            <a:lvl3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576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4pPr>
            <a:lvl5pPr marL="720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5pPr>
            <a:lvl6pPr marL="864000" indent="-144000" algn="l" defTabSz="914400" rtl="0" eaLnBrk="1" latinLnBrk="0" hangingPunct="1">
              <a:lnSpc>
                <a:spcPct val="90000"/>
              </a:lnSpc>
              <a:spcBef>
                <a:spcPts val="300"/>
              </a:spcBef>
              <a:spcAft>
                <a:spcPts val="300"/>
              </a:spcAft>
              <a:buFont typeface="Chubb Publico Office" pitchFamily="2" charset="0"/>
              <a:buChar char="–"/>
              <a:tabLst/>
              <a:defRPr sz="1200" kern="1200">
                <a:solidFill>
                  <a:schemeClr val="tx1"/>
                </a:solidFill>
                <a:latin typeface="+mn-lt"/>
                <a:ea typeface="+mn-ea"/>
                <a:cs typeface="+mn-cs"/>
              </a:defRPr>
            </a:lvl6pPr>
            <a:lvl7pPr marL="100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7pPr>
            <a:lvl8pPr marL="115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8pPr>
            <a:lvl9pPr marL="129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9pPr>
          </a:lstStyle>
          <a:p>
            <a:pPr marL="0" indent="0">
              <a:buFont typeface="Arial" charset="0"/>
              <a:buNone/>
              <a:defRPr/>
            </a:pPr>
            <a:endParaRPr lang="en-US" sz="1800" b="1" i="1" dirty="0"/>
          </a:p>
          <a:p>
            <a:pPr marL="0" indent="0">
              <a:buFont typeface="Arial" charset="0"/>
              <a:buNone/>
              <a:defRPr/>
            </a:pPr>
            <a:r>
              <a:rPr lang="en-US" sz="1600" b="1" i="1" dirty="0"/>
              <a:t>Underlying Insurance</a:t>
            </a:r>
            <a:endParaRPr lang="en-US" sz="1600" dirty="0"/>
          </a:p>
          <a:p>
            <a:pPr marL="0" indent="0">
              <a:buNone/>
              <a:defRPr/>
            </a:pPr>
            <a:r>
              <a:rPr lang="en-US" sz="1500" dirty="0"/>
              <a:t>We will pay only for covered damages in excess of </a:t>
            </a:r>
            <a:r>
              <a:rPr lang="en-US" sz="1500" b="1" dirty="0"/>
              <a:t>all</a:t>
            </a:r>
            <a:r>
              <a:rPr lang="en-US" sz="1500" dirty="0"/>
              <a:t> underlying insurance covering those damages, even if the underlying coverage is for more than the minimum amount.</a:t>
            </a:r>
          </a:p>
        </p:txBody>
      </p:sp>
    </p:spTree>
    <p:extLst>
      <p:ext uri="{BB962C8B-B14F-4D97-AF65-F5344CB8AC3E}">
        <p14:creationId xmlns:p14="http://schemas.microsoft.com/office/powerpoint/2010/main" val="147654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164209080"/>
              </p:ext>
            </p:extLst>
          </p:nvPr>
        </p:nvGraphicFramePr>
        <p:xfrm>
          <a:off x="3456879" y="1494264"/>
          <a:ext cx="5999355" cy="4705812"/>
        </p:xfrm>
        <a:graphic>
          <a:graphicData uri="http://schemas.openxmlformats.org/drawingml/2006/table">
            <a:tbl>
              <a:tblPr firstRow="1" bandRow="1">
                <a:tableStyleId>{2D5ABB26-0587-4C30-8999-92F81FD0307C}</a:tableStyleId>
              </a:tblPr>
              <a:tblGrid>
                <a:gridCol w="1866465">
                  <a:extLst>
                    <a:ext uri="{9D8B030D-6E8A-4147-A177-3AD203B41FA5}">
                      <a16:colId xmlns:a16="http://schemas.microsoft.com/office/drawing/2014/main" val="20000"/>
                    </a:ext>
                  </a:extLst>
                </a:gridCol>
                <a:gridCol w="1199871">
                  <a:extLst>
                    <a:ext uri="{9D8B030D-6E8A-4147-A177-3AD203B41FA5}">
                      <a16:colId xmlns:a16="http://schemas.microsoft.com/office/drawing/2014/main" val="20001"/>
                    </a:ext>
                  </a:extLst>
                </a:gridCol>
                <a:gridCol w="1199871">
                  <a:extLst>
                    <a:ext uri="{9D8B030D-6E8A-4147-A177-3AD203B41FA5}">
                      <a16:colId xmlns:a16="http://schemas.microsoft.com/office/drawing/2014/main" val="20002"/>
                    </a:ext>
                  </a:extLst>
                </a:gridCol>
                <a:gridCol w="1733148">
                  <a:extLst>
                    <a:ext uri="{9D8B030D-6E8A-4147-A177-3AD203B41FA5}">
                      <a16:colId xmlns:a16="http://schemas.microsoft.com/office/drawing/2014/main" val="20003"/>
                    </a:ext>
                  </a:extLst>
                </a:gridCol>
              </a:tblGrid>
              <a:tr h="167097">
                <a:tc gridSpan="4">
                  <a:txBody>
                    <a:bodyPr/>
                    <a:lstStyle/>
                    <a:p>
                      <a:pPr>
                        <a:lnSpc>
                          <a:spcPct val="100000"/>
                        </a:lnSpc>
                        <a:spcBef>
                          <a:spcPts val="55"/>
                        </a:spcBef>
                      </a:pPr>
                      <a:r>
                        <a:rPr sz="800" dirty="0">
                          <a:latin typeface="Chubb Publico Roman"/>
                          <a:cs typeface="Chubb Publico Roman"/>
                        </a:rPr>
                        <a:t>Special</a:t>
                      </a:r>
                      <a:r>
                        <a:rPr sz="800" spc="-55" dirty="0">
                          <a:latin typeface="Chubb Publico Roman"/>
                          <a:cs typeface="Chubb Publico Roman"/>
                        </a:rPr>
                        <a:t> </a:t>
                      </a:r>
                      <a:r>
                        <a:rPr sz="800" spc="-10" dirty="0">
                          <a:latin typeface="Chubb Publico Roman"/>
                          <a:cs typeface="Chubb Publico Roman"/>
                        </a:rPr>
                        <a:t>Limits</a:t>
                      </a:r>
                      <a:endParaRPr sz="800">
                        <a:latin typeface="Chubb Publico Roman"/>
                        <a:cs typeface="Chubb Publico Roman"/>
                      </a:endParaRPr>
                    </a:p>
                  </a:txBody>
                  <a:tcPr marL="0" marR="0" marT="4355" marB="0">
                    <a:lnB w="12700">
                      <a:solidFill>
                        <a:srgbClr val="564193"/>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1484">
                <a:tc>
                  <a:txBody>
                    <a:bodyPr/>
                    <a:lstStyle/>
                    <a:p>
                      <a:pPr marL="57150">
                        <a:lnSpc>
                          <a:spcPct val="100000"/>
                        </a:lnSpc>
                        <a:spcBef>
                          <a:spcPts val="900"/>
                        </a:spcBef>
                      </a:pPr>
                      <a:r>
                        <a:rPr sz="600" spc="-10" dirty="0">
                          <a:latin typeface="Tahoma"/>
                          <a:cs typeface="Tahoma"/>
                        </a:rPr>
                        <a:t>Money</a:t>
                      </a:r>
                      <a:endParaRPr sz="600">
                        <a:latin typeface="Tahoma"/>
                        <a:cs typeface="Tahoma"/>
                      </a:endParaRPr>
                    </a:p>
                  </a:txBody>
                  <a:tcPr marL="0" marR="0" marT="71268" marB="0">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marR="255904">
                        <a:lnSpc>
                          <a:spcPct val="111100"/>
                        </a:lnSpc>
                        <a:spcBef>
                          <a:spcPts val="180"/>
                        </a:spcBef>
                      </a:pPr>
                      <a:r>
                        <a:rPr sz="600" dirty="0">
                          <a:latin typeface="Tahoma"/>
                          <a:cs typeface="Tahoma"/>
                        </a:rPr>
                        <a:t>$300</a:t>
                      </a:r>
                      <a:r>
                        <a:rPr sz="600" spc="-40" dirty="0">
                          <a:latin typeface="Tahoma"/>
                          <a:cs typeface="Tahoma"/>
                        </a:rPr>
                        <a:t> </a:t>
                      </a:r>
                      <a:r>
                        <a:rPr sz="600" spc="-10" dirty="0">
                          <a:latin typeface="Tahoma"/>
                          <a:cs typeface="Tahoma"/>
                        </a:rPr>
                        <a:t>(including</a:t>
                      </a:r>
                      <a:r>
                        <a:rPr sz="600" spc="-35" dirty="0">
                          <a:latin typeface="Tahoma"/>
                          <a:cs typeface="Tahoma"/>
                        </a:rPr>
                        <a:t> </a:t>
                      </a:r>
                      <a:r>
                        <a:rPr sz="600" spc="-10" dirty="0">
                          <a:latin typeface="Tahoma"/>
                          <a:cs typeface="Tahoma"/>
                        </a:rPr>
                        <a:t>coins and</a:t>
                      </a:r>
                      <a:r>
                        <a:rPr sz="600" spc="-135" dirty="0">
                          <a:latin typeface="Tahoma"/>
                          <a:cs typeface="Tahoma"/>
                        </a:rPr>
                        <a:t> </a:t>
                      </a:r>
                      <a:r>
                        <a:rPr sz="600" spc="-10" dirty="0">
                          <a:latin typeface="Tahoma"/>
                          <a:cs typeface="Tahoma"/>
                        </a:rPr>
                        <a:t>medals)</a:t>
                      </a:r>
                      <a:endParaRPr sz="600">
                        <a:latin typeface="Tahoma"/>
                        <a:cs typeface="Tahoma"/>
                      </a:endParaRPr>
                    </a:p>
                  </a:txBody>
                  <a:tcPr marL="0" marR="0" marT="14254" marB="0">
                    <a:lnL w="6350">
                      <a:solidFill>
                        <a:srgbClr val="48525A"/>
                      </a:solidFill>
                      <a:prstDash val="solid"/>
                    </a:lnL>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marR="255904">
                        <a:lnSpc>
                          <a:spcPct val="111100"/>
                        </a:lnSpc>
                        <a:spcBef>
                          <a:spcPts val="180"/>
                        </a:spcBef>
                      </a:pPr>
                      <a:r>
                        <a:rPr sz="600" dirty="0">
                          <a:latin typeface="Tahoma"/>
                          <a:cs typeface="Tahoma"/>
                        </a:rPr>
                        <a:t>$300</a:t>
                      </a:r>
                      <a:r>
                        <a:rPr sz="600" spc="-40" dirty="0">
                          <a:latin typeface="Tahoma"/>
                          <a:cs typeface="Tahoma"/>
                        </a:rPr>
                        <a:t> </a:t>
                      </a:r>
                      <a:r>
                        <a:rPr sz="600" spc="-10" dirty="0">
                          <a:latin typeface="Tahoma"/>
                          <a:cs typeface="Tahoma"/>
                        </a:rPr>
                        <a:t>(including</a:t>
                      </a:r>
                      <a:r>
                        <a:rPr sz="600" spc="-35" dirty="0">
                          <a:latin typeface="Tahoma"/>
                          <a:cs typeface="Tahoma"/>
                        </a:rPr>
                        <a:t> </a:t>
                      </a:r>
                      <a:r>
                        <a:rPr sz="600" spc="-10" dirty="0">
                          <a:latin typeface="Tahoma"/>
                          <a:cs typeface="Tahoma"/>
                        </a:rPr>
                        <a:t>coins and</a:t>
                      </a:r>
                      <a:r>
                        <a:rPr sz="600" spc="-135" dirty="0">
                          <a:latin typeface="Tahoma"/>
                          <a:cs typeface="Tahoma"/>
                        </a:rPr>
                        <a:t> </a:t>
                      </a:r>
                      <a:r>
                        <a:rPr sz="600" spc="-10" dirty="0">
                          <a:latin typeface="Tahoma"/>
                          <a:cs typeface="Tahoma"/>
                        </a:rPr>
                        <a:t>medals)</a:t>
                      </a:r>
                      <a:endParaRPr sz="600">
                        <a:latin typeface="Tahoma"/>
                        <a:cs typeface="Tahoma"/>
                      </a:endParaRPr>
                    </a:p>
                  </a:txBody>
                  <a:tcPr marL="0" marR="0" marT="14254" marB="0">
                    <a:lnL w="6350">
                      <a:solidFill>
                        <a:srgbClr val="48525A"/>
                      </a:solidFill>
                      <a:prstDash val="solid"/>
                    </a:lnL>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marR="61594">
                        <a:lnSpc>
                          <a:spcPct val="111100"/>
                        </a:lnSpc>
                        <a:spcBef>
                          <a:spcPts val="180"/>
                        </a:spcBef>
                      </a:pPr>
                      <a:r>
                        <a:rPr sz="600" b="1" spc="-65" dirty="0">
                          <a:latin typeface="Tahoma"/>
                          <a:cs typeface="Tahoma"/>
                        </a:rPr>
                        <a:t>$1,500</a:t>
                      </a:r>
                      <a:r>
                        <a:rPr sz="600" b="1" spc="90" dirty="0">
                          <a:latin typeface="Tahoma"/>
                          <a:cs typeface="Tahoma"/>
                        </a:rPr>
                        <a:t> </a:t>
                      </a:r>
                      <a:r>
                        <a:rPr sz="600" b="1" spc="-80" dirty="0">
                          <a:latin typeface="Tahoma"/>
                          <a:cs typeface="Tahoma"/>
                        </a:rPr>
                        <a:t>(coins</a:t>
                      </a:r>
                      <a:r>
                        <a:rPr sz="600" b="1" spc="-90" dirty="0">
                          <a:latin typeface="Tahoma"/>
                          <a:cs typeface="Tahoma"/>
                        </a:rPr>
                        <a:t> </a:t>
                      </a:r>
                      <a:r>
                        <a:rPr sz="600" b="1" spc="-70" dirty="0">
                          <a:latin typeface="Tahoma"/>
                          <a:cs typeface="Tahoma"/>
                        </a:rPr>
                        <a:t>and</a:t>
                      </a:r>
                      <a:r>
                        <a:rPr sz="600" b="1" spc="-90" dirty="0">
                          <a:latin typeface="Tahoma"/>
                          <a:cs typeface="Tahoma"/>
                        </a:rPr>
                        <a:t> </a:t>
                      </a:r>
                      <a:r>
                        <a:rPr sz="600" b="1" spc="-70" dirty="0">
                          <a:latin typeface="Tahoma"/>
                          <a:cs typeface="Tahoma"/>
                        </a:rPr>
                        <a:t>medals</a:t>
                      </a:r>
                      <a:r>
                        <a:rPr sz="600" b="1" spc="-90" dirty="0">
                          <a:latin typeface="Tahoma"/>
                          <a:cs typeface="Tahoma"/>
                        </a:rPr>
                        <a:t> </a:t>
                      </a:r>
                      <a:r>
                        <a:rPr sz="600" b="1" spc="-60" dirty="0">
                          <a:latin typeface="Tahoma"/>
                          <a:cs typeface="Tahoma"/>
                        </a:rPr>
                        <a:t>included</a:t>
                      </a:r>
                      <a:r>
                        <a:rPr sz="600" b="1" spc="-85" dirty="0">
                          <a:latin typeface="Tahoma"/>
                          <a:cs typeface="Tahoma"/>
                        </a:rPr>
                        <a:t> </a:t>
                      </a:r>
                      <a:r>
                        <a:rPr sz="600" b="1" spc="-25" dirty="0">
                          <a:latin typeface="Tahoma"/>
                          <a:cs typeface="Tahoma"/>
                        </a:rPr>
                        <a:t>in </a:t>
                      </a:r>
                      <a:r>
                        <a:rPr sz="600" b="1" spc="-50" dirty="0">
                          <a:latin typeface="Tahoma"/>
                          <a:cs typeface="Tahoma"/>
                        </a:rPr>
                        <a:t>Collectible</a:t>
                      </a:r>
                      <a:r>
                        <a:rPr sz="600" b="1" spc="-55" dirty="0">
                          <a:latin typeface="Tahoma"/>
                          <a:cs typeface="Tahoma"/>
                        </a:rPr>
                        <a:t> </a:t>
                      </a:r>
                      <a:r>
                        <a:rPr sz="600" b="1" spc="-60" dirty="0">
                          <a:latin typeface="Tahoma"/>
                          <a:cs typeface="Tahoma"/>
                        </a:rPr>
                        <a:t>category </a:t>
                      </a:r>
                      <a:r>
                        <a:rPr sz="600" b="1" spc="-10" dirty="0">
                          <a:latin typeface="Tahoma"/>
                          <a:cs typeface="Tahoma"/>
                        </a:rPr>
                        <a:t>below)</a:t>
                      </a:r>
                      <a:endParaRPr sz="600">
                        <a:latin typeface="Tahoma"/>
                        <a:cs typeface="Tahoma"/>
                      </a:endParaRPr>
                    </a:p>
                  </a:txBody>
                  <a:tcPr marL="0" marR="0" marT="14254" marB="0">
                    <a:lnL w="6350">
                      <a:solidFill>
                        <a:srgbClr val="48525A"/>
                      </a:solidFill>
                      <a:prstDash val="solid"/>
                    </a:lnL>
                    <a:lnT w="12700">
                      <a:solidFill>
                        <a:srgbClr val="564193"/>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1"/>
                  </a:ext>
                </a:extLst>
              </a:tr>
              <a:tr h="491112">
                <a:tc>
                  <a:txBody>
                    <a:bodyPr/>
                    <a:lstStyle/>
                    <a:p>
                      <a:pPr marL="57150">
                        <a:lnSpc>
                          <a:spcPct val="100000"/>
                        </a:lnSpc>
                        <a:spcBef>
                          <a:spcPts val="875"/>
                        </a:spcBef>
                      </a:pPr>
                      <a:r>
                        <a:rPr sz="600" dirty="0">
                          <a:latin typeface="Tahoma"/>
                          <a:cs typeface="Tahoma"/>
                        </a:rPr>
                        <a:t>Securities,</a:t>
                      </a:r>
                      <a:r>
                        <a:rPr sz="600" spc="-114" dirty="0">
                          <a:latin typeface="Tahoma"/>
                          <a:cs typeface="Tahoma"/>
                        </a:rPr>
                        <a:t> </a:t>
                      </a:r>
                      <a:r>
                        <a:rPr sz="600" spc="-25" dirty="0">
                          <a:latin typeface="Tahoma"/>
                          <a:cs typeface="Tahoma"/>
                        </a:rPr>
                        <a:t>deeds,</a:t>
                      </a:r>
                      <a:r>
                        <a:rPr sz="600" spc="-110" dirty="0">
                          <a:latin typeface="Tahoma"/>
                          <a:cs typeface="Tahoma"/>
                        </a:rPr>
                        <a:t> </a:t>
                      </a:r>
                      <a:r>
                        <a:rPr sz="600" spc="-20" dirty="0">
                          <a:latin typeface="Tahoma"/>
                          <a:cs typeface="Tahoma"/>
                        </a:rPr>
                        <a:t>etc.</a:t>
                      </a:r>
                      <a:endParaRPr sz="600">
                        <a:latin typeface="Tahoma"/>
                        <a:cs typeface="Tahoma"/>
                      </a:endParaRPr>
                    </a:p>
                  </a:txBody>
                  <a:tcPr marL="0" marR="0" marT="6928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270"/>
                        </a:spcBef>
                      </a:pPr>
                      <a:r>
                        <a:rPr sz="600" spc="-10" dirty="0">
                          <a:latin typeface="Tahoma"/>
                          <a:cs typeface="Tahoma"/>
                        </a:rPr>
                        <a:t>$2,000</a:t>
                      </a:r>
                      <a:endParaRPr sz="600">
                        <a:latin typeface="Tahoma"/>
                        <a:cs typeface="Tahoma"/>
                      </a:endParaRPr>
                    </a:p>
                    <a:p>
                      <a:pPr marL="57150">
                        <a:lnSpc>
                          <a:spcPct val="100000"/>
                        </a:lnSpc>
                        <a:spcBef>
                          <a:spcPts val="120"/>
                        </a:spcBef>
                      </a:pPr>
                      <a:r>
                        <a:rPr sz="600" spc="-10" dirty="0">
                          <a:latin typeface="Tahoma"/>
                          <a:cs typeface="Tahoma"/>
                        </a:rPr>
                        <a:t>(including</a:t>
                      </a:r>
                      <a:r>
                        <a:rPr sz="600" spc="-75" dirty="0">
                          <a:latin typeface="Tahoma"/>
                          <a:cs typeface="Tahoma"/>
                        </a:rPr>
                        <a:t> </a:t>
                      </a:r>
                      <a:r>
                        <a:rPr sz="600" spc="-10" dirty="0">
                          <a:latin typeface="Tahoma"/>
                          <a:cs typeface="Tahoma"/>
                        </a:rPr>
                        <a:t>stamps)</a:t>
                      </a:r>
                      <a:endParaRPr sz="600">
                        <a:latin typeface="Tahoma"/>
                        <a:cs typeface="Tahoma"/>
                      </a:endParaRPr>
                    </a:p>
                  </a:txBody>
                  <a:tcPr marL="0" marR="0" marT="21381"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270"/>
                        </a:spcBef>
                      </a:pPr>
                      <a:r>
                        <a:rPr sz="600" spc="-10" dirty="0">
                          <a:latin typeface="Tahoma"/>
                          <a:cs typeface="Tahoma"/>
                        </a:rPr>
                        <a:t>$2,000</a:t>
                      </a:r>
                      <a:endParaRPr sz="600">
                        <a:latin typeface="Tahoma"/>
                        <a:cs typeface="Tahoma"/>
                      </a:endParaRPr>
                    </a:p>
                    <a:p>
                      <a:pPr marL="57150">
                        <a:lnSpc>
                          <a:spcPct val="100000"/>
                        </a:lnSpc>
                        <a:spcBef>
                          <a:spcPts val="120"/>
                        </a:spcBef>
                      </a:pPr>
                      <a:r>
                        <a:rPr sz="600" spc="-10" dirty="0">
                          <a:latin typeface="Tahoma"/>
                          <a:cs typeface="Tahoma"/>
                        </a:rPr>
                        <a:t>(including</a:t>
                      </a:r>
                      <a:r>
                        <a:rPr sz="600" spc="-75" dirty="0">
                          <a:latin typeface="Tahoma"/>
                          <a:cs typeface="Tahoma"/>
                        </a:rPr>
                        <a:t> </a:t>
                      </a:r>
                      <a:r>
                        <a:rPr sz="600" spc="-10" dirty="0">
                          <a:latin typeface="Tahoma"/>
                          <a:cs typeface="Tahoma"/>
                        </a:rPr>
                        <a:t>stamps)</a:t>
                      </a:r>
                      <a:endParaRPr sz="600">
                        <a:latin typeface="Tahoma"/>
                        <a:cs typeface="Tahoma"/>
                      </a:endParaRPr>
                    </a:p>
                  </a:txBody>
                  <a:tcPr marL="0" marR="0" marT="21381"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528955">
                        <a:lnSpc>
                          <a:spcPct val="111100"/>
                        </a:lnSpc>
                        <a:spcBef>
                          <a:spcPts val="155"/>
                        </a:spcBef>
                      </a:pPr>
                      <a:r>
                        <a:rPr sz="600" b="1" spc="-70" dirty="0">
                          <a:latin typeface="Tahoma"/>
                          <a:cs typeface="Tahoma"/>
                        </a:rPr>
                        <a:t>$5,000</a:t>
                      </a:r>
                      <a:r>
                        <a:rPr sz="600" b="1" spc="-75" dirty="0">
                          <a:latin typeface="Tahoma"/>
                          <a:cs typeface="Tahoma"/>
                        </a:rPr>
                        <a:t> </a:t>
                      </a:r>
                      <a:r>
                        <a:rPr sz="600" b="1" spc="-85" dirty="0">
                          <a:latin typeface="Tahoma"/>
                          <a:cs typeface="Tahoma"/>
                        </a:rPr>
                        <a:t>(stamps</a:t>
                      </a:r>
                      <a:r>
                        <a:rPr sz="600" b="1" spc="-75" dirty="0">
                          <a:latin typeface="Tahoma"/>
                          <a:cs typeface="Tahoma"/>
                        </a:rPr>
                        <a:t> </a:t>
                      </a:r>
                      <a:r>
                        <a:rPr sz="600" b="1" spc="-60" dirty="0">
                          <a:latin typeface="Tahoma"/>
                          <a:cs typeface="Tahoma"/>
                        </a:rPr>
                        <a:t>included</a:t>
                      </a:r>
                      <a:r>
                        <a:rPr sz="600" b="1" spc="-65" dirty="0">
                          <a:latin typeface="Tahoma"/>
                          <a:cs typeface="Tahoma"/>
                        </a:rPr>
                        <a:t> </a:t>
                      </a:r>
                      <a:r>
                        <a:rPr sz="600" b="1" spc="-25" dirty="0">
                          <a:latin typeface="Tahoma"/>
                          <a:cs typeface="Tahoma"/>
                        </a:rPr>
                        <a:t>in </a:t>
                      </a:r>
                      <a:r>
                        <a:rPr sz="600" b="1" spc="-50" dirty="0">
                          <a:latin typeface="Tahoma"/>
                          <a:cs typeface="Tahoma"/>
                        </a:rPr>
                        <a:t>Collectible</a:t>
                      </a:r>
                      <a:r>
                        <a:rPr sz="600" b="1" spc="-55" dirty="0">
                          <a:latin typeface="Tahoma"/>
                          <a:cs typeface="Tahoma"/>
                        </a:rPr>
                        <a:t> </a:t>
                      </a:r>
                      <a:r>
                        <a:rPr sz="600" b="1" spc="-60" dirty="0">
                          <a:latin typeface="Tahoma"/>
                          <a:cs typeface="Tahoma"/>
                        </a:rPr>
                        <a:t>category below)</a:t>
                      </a:r>
                      <a:endParaRPr sz="600">
                        <a:latin typeface="Tahoma"/>
                        <a:cs typeface="Tahoma"/>
                      </a:endParaRPr>
                    </a:p>
                  </a:txBody>
                  <a:tcPr marL="0" marR="0" marT="12274"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2"/>
                  </a:ext>
                </a:extLst>
              </a:tr>
              <a:tr h="191851">
                <a:tc>
                  <a:txBody>
                    <a:bodyPr/>
                    <a:lstStyle/>
                    <a:p>
                      <a:pPr marL="57150">
                        <a:lnSpc>
                          <a:spcPct val="100000"/>
                        </a:lnSpc>
                        <a:spcBef>
                          <a:spcPts val="465"/>
                        </a:spcBef>
                      </a:pPr>
                      <a:r>
                        <a:rPr sz="600" spc="-10" dirty="0">
                          <a:latin typeface="Tahoma"/>
                          <a:cs typeface="Tahoma"/>
                        </a:rPr>
                        <a:t>Trailers</a:t>
                      </a:r>
                      <a:endParaRPr sz="600">
                        <a:latin typeface="Tahoma"/>
                        <a:cs typeface="Tahoma"/>
                      </a:endParaRPr>
                    </a:p>
                  </a:txBody>
                  <a:tcPr marL="0" marR="0" marT="3682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$2,000</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$2,000</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b="1" spc="-10" dirty="0">
                          <a:latin typeface="Tahoma"/>
                          <a:cs typeface="Tahoma"/>
                        </a:rPr>
                        <a:t>$5,000</a:t>
                      </a:r>
                      <a:endParaRPr sz="600">
                        <a:latin typeface="Tahoma"/>
                        <a:cs typeface="Tahoma"/>
                      </a:endParaRPr>
                    </a:p>
                  </a:txBody>
                  <a:tcPr marL="0" marR="0" marT="3682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3"/>
                  </a:ext>
                </a:extLst>
              </a:tr>
              <a:tr h="191851">
                <a:tc>
                  <a:txBody>
                    <a:bodyPr/>
                    <a:lstStyle/>
                    <a:p>
                      <a:pPr marL="57150">
                        <a:lnSpc>
                          <a:spcPct val="100000"/>
                        </a:lnSpc>
                        <a:spcBef>
                          <a:spcPts val="465"/>
                        </a:spcBef>
                      </a:pPr>
                      <a:r>
                        <a:rPr sz="600" spc="-10" dirty="0">
                          <a:latin typeface="Tahoma"/>
                          <a:cs typeface="Tahoma"/>
                        </a:rPr>
                        <a:t>Watercraft</a:t>
                      </a:r>
                      <a:endParaRPr sz="600">
                        <a:latin typeface="Tahoma"/>
                        <a:cs typeface="Tahoma"/>
                      </a:endParaRPr>
                    </a:p>
                  </a:txBody>
                  <a:tcPr marL="0" marR="0" marT="3682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$2,000</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$2,000</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b="1" spc="-10" dirty="0">
                          <a:latin typeface="Tahoma"/>
                          <a:cs typeface="Tahoma"/>
                        </a:rPr>
                        <a:t>$10,000</a:t>
                      </a:r>
                      <a:endParaRPr sz="600">
                        <a:latin typeface="Tahoma"/>
                        <a:cs typeface="Tahoma"/>
                      </a:endParaRPr>
                    </a:p>
                  </a:txBody>
                  <a:tcPr marL="0" marR="0" marT="3682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4"/>
                  </a:ext>
                </a:extLst>
              </a:tr>
              <a:tr h="368627">
                <a:tc>
                  <a:txBody>
                    <a:bodyPr/>
                    <a:lstStyle/>
                    <a:p>
                      <a:pPr marL="57150">
                        <a:lnSpc>
                          <a:spcPct val="100000"/>
                        </a:lnSpc>
                        <a:spcBef>
                          <a:spcPts val="869"/>
                        </a:spcBef>
                      </a:pPr>
                      <a:r>
                        <a:rPr sz="600" spc="-10" dirty="0">
                          <a:latin typeface="Tahoma"/>
                          <a:cs typeface="Tahoma"/>
                        </a:rPr>
                        <a:t>Jewelry</a:t>
                      </a:r>
                      <a:endParaRPr sz="600">
                        <a:latin typeface="Tahoma"/>
                        <a:cs typeface="Tahoma"/>
                      </a:endParaRPr>
                    </a:p>
                  </a:txBody>
                  <a:tcPr marL="0" marR="0" marT="6889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dirty="0">
                          <a:latin typeface="Tahoma"/>
                          <a:cs typeface="Tahoma"/>
                        </a:rPr>
                        <a:t>$2,000</a:t>
                      </a:r>
                      <a:r>
                        <a:rPr sz="600" spc="-55" dirty="0">
                          <a:latin typeface="Tahoma"/>
                          <a:cs typeface="Tahoma"/>
                        </a:rPr>
                        <a:t> </a:t>
                      </a:r>
                      <a:r>
                        <a:rPr sz="600" spc="-10" dirty="0">
                          <a:latin typeface="Tahoma"/>
                          <a:cs typeface="Tahoma"/>
                        </a:rPr>
                        <a:t>stolen</a:t>
                      </a:r>
                      <a:endParaRPr sz="600">
                        <a:latin typeface="Tahoma"/>
                        <a:cs typeface="Tahoma"/>
                      </a:endParaRPr>
                    </a:p>
                  </a:txBody>
                  <a:tcPr marL="0" marR="0" marT="6889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350520">
                        <a:lnSpc>
                          <a:spcPct val="111100"/>
                        </a:lnSpc>
                        <a:spcBef>
                          <a:spcPts val="150"/>
                        </a:spcBef>
                      </a:pPr>
                      <a:r>
                        <a:rPr sz="600" dirty="0">
                          <a:latin typeface="Tahoma"/>
                          <a:cs typeface="Tahoma"/>
                        </a:rPr>
                        <a:t>$2,000</a:t>
                      </a:r>
                      <a:r>
                        <a:rPr sz="600" spc="-55" dirty="0">
                          <a:latin typeface="Tahoma"/>
                          <a:cs typeface="Tahoma"/>
                        </a:rPr>
                        <a:t> </a:t>
                      </a:r>
                      <a:r>
                        <a:rPr sz="600" spc="-10" dirty="0">
                          <a:latin typeface="Tahoma"/>
                          <a:cs typeface="Tahoma"/>
                        </a:rPr>
                        <a:t>lost, </a:t>
                      </a:r>
                      <a:r>
                        <a:rPr sz="600" dirty="0">
                          <a:latin typeface="Tahoma"/>
                          <a:cs typeface="Tahoma"/>
                        </a:rPr>
                        <a:t>misplaced</a:t>
                      </a:r>
                      <a:r>
                        <a:rPr sz="600" spc="-114" dirty="0">
                          <a:latin typeface="Tahoma"/>
                          <a:cs typeface="Tahoma"/>
                        </a:rPr>
                        <a:t> </a:t>
                      </a:r>
                      <a:r>
                        <a:rPr sz="600" dirty="0">
                          <a:latin typeface="Tahoma"/>
                          <a:cs typeface="Tahoma"/>
                        </a:rPr>
                        <a:t>or</a:t>
                      </a:r>
                      <a:r>
                        <a:rPr sz="600" spc="-110" dirty="0">
                          <a:latin typeface="Tahoma"/>
                          <a:cs typeface="Tahoma"/>
                        </a:rPr>
                        <a:t> </a:t>
                      </a:r>
                      <a:r>
                        <a:rPr sz="600" spc="-10" dirty="0">
                          <a:latin typeface="Tahoma"/>
                          <a:cs typeface="Tahoma"/>
                        </a:rPr>
                        <a:t>stolen</a:t>
                      </a:r>
                      <a:endParaRPr sz="600">
                        <a:latin typeface="Tahoma"/>
                        <a:cs typeface="Tahoma"/>
                      </a:endParaRPr>
                    </a:p>
                  </a:txBody>
                  <a:tcPr marL="0" marR="0" marT="1187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b="1" spc="-70" dirty="0">
                          <a:latin typeface="Tahoma"/>
                          <a:cs typeface="Tahoma"/>
                        </a:rPr>
                        <a:t>$5,000</a:t>
                      </a:r>
                      <a:r>
                        <a:rPr sz="600" b="1" spc="-75" dirty="0">
                          <a:latin typeface="Tahoma"/>
                          <a:cs typeface="Tahoma"/>
                        </a:rPr>
                        <a:t> </a:t>
                      </a:r>
                      <a:r>
                        <a:rPr sz="600" b="1" spc="-60" dirty="0">
                          <a:latin typeface="Tahoma"/>
                          <a:cs typeface="Tahoma"/>
                        </a:rPr>
                        <a:t>lost,</a:t>
                      </a:r>
                      <a:r>
                        <a:rPr sz="600" b="1" spc="-75" dirty="0">
                          <a:latin typeface="Tahoma"/>
                          <a:cs typeface="Tahoma"/>
                        </a:rPr>
                        <a:t> </a:t>
                      </a:r>
                      <a:r>
                        <a:rPr sz="600" b="1" spc="-70" dirty="0">
                          <a:latin typeface="Tahoma"/>
                          <a:cs typeface="Tahoma"/>
                        </a:rPr>
                        <a:t>misplaced</a:t>
                      </a:r>
                      <a:r>
                        <a:rPr sz="600" b="1" spc="-65" dirty="0">
                          <a:latin typeface="Tahoma"/>
                          <a:cs typeface="Tahoma"/>
                        </a:rPr>
                        <a:t> </a:t>
                      </a:r>
                      <a:r>
                        <a:rPr sz="600" b="1" spc="-45" dirty="0">
                          <a:latin typeface="Tahoma"/>
                          <a:cs typeface="Tahoma"/>
                        </a:rPr>
                        <a:t>or</a:t>
                      </a:r>
                      <a:r>
                        <a:rPr sz="600" b="1" spc="-70" dirty="0">
                          <a:latin typeface="Tahoma"/>
                          <a:cs typeface="Tahoma"/>
                        </a:rPr>
                        <a:t> </a:t>
                      </a:r>
                      <a:r>
                        <a:rPr sz="600" b="1" spc="-10" dirty="0">
                          <a:latin typeface="Tahoma"/>
                          <a:cs typeface="Tahoma"/>
                        </a:rPr>
                        <a:t>stolen</a:t>
                      </a:r>
                      <a:endParaRPr sz="600">
                        <a:latin typeface="Tahoma"/>
                        <a:cs typeface="Tahoma"/>
                      </a:endParaRPr>
                    </a:p>
                  </a:txBody>
                  <a:tcPr marL="0" marR="0" marT="6889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5"/>
                  </a:ext>
                </a:extLst>
              </a:tr>
              <a:tr h="191851">
                <a:tc>
                  <a:txBody>
                    <a:bodyPr/>
                    <a:lstStyle/>
                    <a:p>
                      <a:pPr marL="57150">
                        <a:lnSpc>
                          <a:spcPct val="100000"/>
                        </a:lnSpc>
                        <a:spcBef>
                          <a:spcPts val="465"/>
                        </a:spcBef>
                      </a:pPr>
                      <a:r>
                        <a:rPr sz="600" spc="-20" dirty="0">
                          <a:latin typeface="Tahoma"/>
                          <a:cs typeface="Tahoma"/>
                        </a:rPr>
                        <a:t>Furs</a:t>
                      </a:r>
                      <a:endParaRPr sz="600">
                        <a:latin typeface="Tahoma"/>
                        <a:cs typeface="Tahoma"/>
                      </a:endParaRPr>
                    </a:p>
                  </a:txBody>
                  <a:tcPr marL="0" marR="0" marT="3682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Included</a:t>
                      </a:r>
                      <a:r>
                        <a:rPr sz="600" spc="-95" dirty="0">
                          <a:latin typeface="Tahoma"/>
                          <a:cs typeface="Tahoma"/>
                        </a:rPr>
                        <a:t> </a:t>
                      </a:r>
                      <a:r>
                        <a:rPr sz="600" dirty="0">
                          <a:latin typeface="Tahoma"/>
                          <a:cs typeface="Tahoma"/>
                        </a:rPr>
                        <a:t>in</a:t>
                      </a:r>
                      <a:r>
                        <a:rPr sz="600" spc="-90" dirty="0">
                          <a:latin typeface="Tahoma"/>
                          <a:cs typeface="Tahoma"/>
                        </a:rPr>
                        <a:t> </a:t>
                      </a:r>
                      <a:r>
                        <a:rPr sz="600" dirty="0">
                          <a:latin typeface="Tahoma"/>
                          <a:cs typeface="Tahoma"/>
                        </a:rPr>
                        <a:t>jewelry</a:t>
                      </a:r>
                      <a:r>
                        <a:rPr sz="600" spc="-90" dirty="0">
                          <a:latin typeface="Tahoma"/>
                          <a:cs typeface="Tahoma"/>
                        </a:rPr>
                        <a:t> </a:t>
                      </a:r>
                      <a:r>
                        <a:rPr sz="600" spc="-10" dirty="0">
                          <a:latin typeface="Tahoma"/>
                          <a:cs typeface="Tahoma"/>
                        </a:rPr>
                        <a:t>limit</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Included</a:t>
                      </a:r>
                      <a:r>
                        <a:rPr sz="600" spc="-95" dirty="0">
                          <a:latin typeface="Tahoma"/>
                          <a:cs typeface="Tahoma"/>
                        </a:rPr>
                        <a:t> </a:t>
                      </a:r>
                      <a:r>
                        <a:rPr sz="600" dirty="0">
                          <a:latin typeface="Tahoma"/>
                          <a:cs typeface="Tahoma"/>
                        </a:rPr>
                        <a:t>in</a:t>
                      </a:r>
                      <a:r>
                        <a:rPr sz="600" spc="-90" dirty="0">
                          <a:latin typeface="Tahoma"/>
                          <a:cs typeface="Tahoma"/>
                        </a:rPr>
                        <a:t> </a:t>
                      </a:r>
                      <a:r>
                        <a:rPr sz="600" dirty="0">
                          <a:latin typeface="Tahoma"/>
                          <a:cs typeface="Tahoma"/>
                        </a:rPr>
                        <a:t>jewelry</a:t>
                      </a:r>
                      <a:r>
                        <a:rPr sz="600" spc="-90" dirty="0">
                          <a:latin typeface="Tahoma"/>
                          <a:cs typeface="Tahoma"/>
                        </a:rPr>
                        <a:t> </a:t>
                      </a:r>
                      <a:r>
                        <a:rPr sz="600" spc="-10" dirty="0">
                          <a:latin typeface="Tahoma"/>
                          <a:cs typeface="Tahoma"/>
                        </a:rPr>
                        <a:t>limit</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b="1" spc="-70" dirty="0">
                          <a:latin typeface="Tahoma"/>
                          <a:cs typeface="Tahoma"/>
                        </a:rPr>
                        <a:t>$5,000</a:t>
                      </a:r>
                      <a:r>
                        <a:rPr sz="600" b="1" spc="-75" dirty="0">
                          <a:latin typeface="Tahoma"/>
                          <a:cs typeface="Tahoma"/>
                        </a:rPr>
                        <a:t> </a:t>
                      </a:r>
                      <a:r>
                        <a:rPr sz="600" b="1" spc="-60" dirty="0">
                          <a:latin typeface="Tahoma"/>
                          <a:cs typeface="Tahoma"/>
                        </a:rPr>
                        <a:t>lost,</a:t>
                      </a:r>
                      <a:r>
                        <a:rPr sz="600" b="1" spc="-75" dirty="0">
                          <a:latin typeface="Tahoma"/>
                          <a:cs typeface="Tahoma"/>
                        </a:rPr>
                        <a:t> </a:t>
                      </a:r>
                      <a:r>
                        <a:rPr sz="600" b="1" spc="-70" dirty="0">
                          <a:latin typeface="Tahoma"/>
                          <a:cs typeface="Tahoma"/>
                        </a:rPr>
                        <a:t>misplaced</a:t>
                      </a:r>
                      <a:r>
                        <a:rPr sz="600" b="1" spc="-65" dirty="0">
                          <a:latin typeface="Tahoma"/>
                          <a:cs typeface="Tahoma"/>
                        </a:rPr>
                        <a:t> </a:t>
                      </a:r>
                      <a:r>
                        <a:rPr sz="600" b="1" spc="-45" dirty="0">
                          <a:latin typeface="Tahoma"/>
                          <a:cs typeface="Tahoma"/>
                        </a:rPr>
                        <a:t>or</a:t>
                      </a:r>
                      <a:r>
                        <a:rPr sz="600" b="1" spc="-70" dirty="0">
                          <a:latin typeface="Tahoma"/>
                          <a:cs typeface="Tahoma"/>
                        </a:rPr>
                        <a:t> </a:t>
                      </a:r>
                      <a:r>
                        <a:rPr sz="600" b="1" spc="-10" dirty="0">
                          <a:latin typeface="Tahoma"/>
                          <a:cs typeface="Tahoma"/>
                        </a:rPr>
                        <a:t>stolen</a:t>
                      </a:r>
                      <a:endParaRPr sz="600">
                        <a:latin typeface="Tahoma"/>
                        <a:cs typeface="Tahoma"/>
                      </a:endParaRPr>
                    </a:p>
                  </a:txBody>
                  <a:tcPr marL="0" marR="0" marT="3682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6"/>
                  </a:ext>
                </a:extLst>
              </a:tr>
              <a:tr h="368627">
                <a:tc>
                  <a:txBody>
                    <a:bodyPr/>
                    <a:lstStyle/>
                    <a:p>
                      <a:pPr marL="57150">
                        <a:lnSpc>
                          <a:spcPct val="100000"/>
                        </a:lnSpc>
                        <a:spcBef>
                          <a:spcPts val="869"/>
                        </a:spcBef>
                      </a:pPr>
                      <a:r>
                        <a:rPr sz="600" spc="-10" dirty="0">
                          <a:latin typeface="Tahoma"/>
                          <a:cs typeface="Tahoma"/>
                        </a:rPr>
                        <a:t>Silverware</a:t>
                      </a:r>
                      <a:endParaRPr sz="600">
                        <a:latin typeface="Tahoma"/>
                        <a:cs typeface="Tahoma"/>
                      </a:endParaRPr>
                    </a:p>
                  </a:txBody>
                  <a:tcPr marL="0" marR="0" marT="6889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dirty="0">
                          <a:latin typeface="Tahoma"/>
                          <a:cs typeface="Tahoma"/>
                        </a:rPr>
                        <a:t>$3,000</a:t>
                      </a:r>
                      <a:r>
                        <a:rPr sz="600" spc="-55" dirty="0">
                          <a:latin typeface="Tahoma"/>
                          <a:cs typeface="Tahoma"/>
                        </a:rPr>
                        <a:t> </a:t>
                      </a:r>
                      <a:r>
                        <a:rPr sz="600" spc="-10" dirty="0">
                          <a:latin typeface="Tahoma"/>
                          <a:cs typeface="Tahoma"/>
                        </a:rPr>
                        <a:t>stolen</a:t>
                      </a:r>
                      <a:endParaRPr sz="600">
                        <a:latin typeface="Tahoma"/>
                        <a:cs typeface="Tahoma"/>
                      </a:endParaRPr>
                    </a:p>
                  </a:txBody>
                  <a:tcPr marL="0" marR="0" marT="6889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350520">
                        <a:lnSpc>
                          <a:spcPct val="111100"/>
                        </a:lnSpc>
                        <a:spcBef>
                          <a:spcPts val="150"/>
                        </a:spcBef>
                      </a:pPr>
                      <a:r>
                        <a:rPr sz="600" dirty="0">
                          <a:latin typeface="Tahoma"/>
                          <a:cs typeface="Tahoma"/>
                        </a:rPr>
                        <a:t>$3,000</a:t>
                      </a:r>
                      <a:r>
                        <a:rPr sz="600" spc="-55" dirty="0">
                          <a:latin typeface="Tahoma"/>
                          <a:cs typeface="Tahoma"/>
                        </a:rPr>
                        <a:t> </a:t>
                      </a:r>
                      <a:r>
                        <a:rPr sz="600" spc="-10" dirty="0">
                          <a:latin typeface="Tahoma"/>
                          <a:cs typeface="Tahoma"/>
                        </a:rPr>
                        <a:t>lost, </a:t>
                      </a:r>
                      <a:r>
                        <a:rPr sz="600" dirty="0">
                          <a:latin typeface="Tahoma"/>
                          <a:cs typeface="Tahoma"/>
                        </a:rPr>
                        <a:t>misplaced</a:t>
                      </a:r>
                      <a:r>
                        <a:rPr sz="600" spc="-114" dirty="0">
                          <a:latin typeface="Tahoma"/>
                          <a:cs typeface="Tahoma"/>
                        </a:rPr>
                        <a:t> </a:t>
                      </a:r>
                      <a:r>
                        <a:rPr sz="600" dirty="0">
                          <a:latin typeface="Tahoma"/>
                          <a:cs typeface="Tahoma"/>
                        </a:rPr>
                        <a:t>or</a:t>
                      </a:r>
                      <a:r>
                        <a:rPr sz="600" spc="-110" dirty="0">
                          <a:latin typeface="Tahoma"/>
                          <a:cs typeface="Tahoma"/>
                        </a:rPr>
                        <a:t> </a:t>
                      </a:r>
                      <a:r>
                        <a:rPr sz="600" spc="-10" dirty="0">
                          <a:latin typeface="Tahoma"/>
                          <a:cs typeface="Tahoma"/>
                        </a:rPr>
                        <a:t>stolen</a:t>
                      </a:r>
                      <a:endParaRPr sz="600">
                        <a:latin typeface="Tahoma"/>
                        <a:cs typeface="Tahoma"/>
                      </a:endParaRPr>
                    </a:p>
                  </a:txBody>
                  <a:tcPr marL="0" marR="0" marT="1187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b="1" spc="-65" dirty="0">
                          <a:latin typeface="Tahoma"/>
                          <a:cs typeface="Tahoma"/>
                        </a:rPr>
                        <a:t>$10,000</a:t>
                      </a:r>
                      <a:r>
                        <a:rPr sz="600" b="1" spc="-75" dirty="0">
                          <a:latin typeface="Tahoma"/>
                          <a:cs typeface="Tahoma"/>
                        </a:rPr>
                        <a:t> </a:t>
                      </a:r>
                      <a:r>
                        <a:rPr sz="600" b="1" spc="-60" dirty="0">
                          <a:latin typeface="Tahoma"/>
                          <a:cs typeface="Tahoma"/>
                        </a:rPr>
                        <a:t>lost,</a:t>
                      </a:r>
                      <a:r>
                        <a:rPr sz="600" b="1" spc="-70" dirty="0">
                          <a:latin typeface="Tahoma"/>
                          <a:cs typeface="Tahoma"/>
                        </a:rPr>
                        <a:t> misplaced</a:t>
                      </a:r>
                      <a:r>
                        <a:rPr sz="600" b="1" spc="-65" dirty="0">
                          <a:latin typeface="Tahoma"/>
                          <a:cs typeface="Tahoma"/>
                        </a:rPr>
                        <a:t> </a:t>
                      </a:r>
                      <a:r>
                        <a:rPr sz="600" b="1" spc="-45" dirty="0">
                          <a:latin typeface="Tahoma"/>
                          <a:cs typeface="Tahoma"/>
                        </a:rPr>
                        <a:t>or</a:t>
                      </a:r>
                      <a:r>
                        <a:rPr sz="600" b="1" spc="-75" dirty="0">
                          <a:latin typeface="Tahoma"/>
                          <a:cs typeface="Tahoma"/>
                        </a:rPr>
                        <a:t> </a:t>
                      </a:r>
                      <a:r>
                        <a:rPr sz="600" b="1" spc="-10" dirty="0">
                          <a:latin typeface="Tahoma"/>
                          <a:cs typeface="Tahoma"/>
                        </a:rPr>
                        <a:t>stolen</a:t>
                      </a:r>
                      <a:endParaRPr sz="600">
                        <a:latin typeface="Tahoma"/>
                        <a:cs typeface="Tahoma"/>
                      </a:endParaRPr>
                    </a:p>
                  </a:txBody>
                  <a:tcPr marL="0" marR="0" marT="6889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7"/>
                  </a:ext>
                </a:extLst>
              </a:tr>
              <a:tr h="191851">
                <a:tc>
                  <a:txBody>
                    <a:bodyPr/>
                    <a:lstStyle/>
                    <a:p>
                      <a:pPr marL="57150">
                        <a:lnSpc>
                          <a:spcPct val="100000"/>
                        </a:lnSpc>
                        <a:spcBef>
                          <a:spcPts val="465"/>
                        </a:spcBef>
                      </a:pPr>
                      <a:r>
                        <a:rPr sz="600" dirty="0">
                          <a:latin typeface="Tahoma"/>
                          <a:cs typeface="Tahoma"/>
                        </a:rPr>
                        <a:t>Collectible</a:t>
                      </a:r>
                      <a:r>
                        <a:rPr sz="600" spc="-60" dirty="0">
                          <a:latin typeface="Tahoma"/>
                          <a:cs typeface="Tahoma"/>
                        </a:rPr>
                        <a:t> </a:t>
                      </a:r>
                      <a:r>
                        <a:rPr sz="600" spc="-25" dirty="0">
                          <a:latin typeface="Tahoma"/>
                          <a:cs typeface="Tahoma"/>
                        </a:rPr>
                        <a:t>Stamps,</a:t>
                      </a:r>
                      <a:r>
                        <a:rPr sz="600" spc="-55" dirty="0">
                          <a:latin typeface="Tahoma"/>
                          <a:cs typeface="Tahoma"/>
                        </a:rPr>
                        <a:t> </a:t>
                      </a:r>
                      <a:r>
                        <a:rPr sz="600" dirty="0">
                          <a:latin typeface="Tahoma"/>
                          <a:cs typeface="Tahoma"/>
                        </a:rPr>
                        <a:t>Coins,</a:t>
                      </a:r>
                      <a:r>
                        <a:rPr sz="600" spc="-60" dirty="0">
                          <a:latin typeface="Tahoma"/>
                          <a:cs typeface="Tahoma"/>
                        </a:rPr>
                        <a:t> </a:t>
                      </a:r>
                      <a:r>
                        <a:rPr sz="600" spc="-10" dirty="0">
                          <a:latin typeface="Tahoma"/>
                          <a:cs typeface="Tahoma"/>
                        </a:rPr>
                        <a:t>and</a:t>
                      </a:r>
                      <a:r>
                        <a:rPr sz="600" spc="-55" dirty="0">
                          <a:latin typeface="Tahoma"/>
                          <a:cs typeface="Tahoma"/>
                        </a:rPr>
                        <a:t> </a:t>
                      </a:r>
                      <a:r>
                        <a:rPr sz="600" spc="-10" dirty="0">
                          <a:latin typeface="Tahoma"/>
                          <a:cs typeface="Tahoma"/>
                        </a:rPr>
                        <a:t>Medals</a:t>
                      </a:r>
                      <a:endParaRPr sz="600">
                        <a:latin typeface="Tahoma"/>
                        <a:cs typeface="Tahoma"/>
                      </a:endParaRPr>
                    </a:p>
                  </a:txBody>
                  <a:tcPr marL="0" marR="0" marT="3682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Included</a:t>
                      </a:r>
                      <a:r>
                        <a:rPr sz="600" spc="-110" dirty="0">
                          <a:latin typeface="Tahoma"/>
                          <a:cs typeface="Tahoma"/>
                        </a:rPr>
                        <a:t> </a:t>
                      </a:r>
                      <a:r>
                        <a:rPr sz="600" dirty="0">
                          <a:latin typeface="Tahoma"/>
                          <a:cs typeface="Tahoma"/>
                        </a:rPr>
                        <a:t>in</a:t>
                      </a:r>
                      <a:r>
                        <a:rPr sz="600" spc="-105" dirty="0">
                          <a:latin typeface="Tahoma"/>
                          <a:cs typeface="Tahoma"/>
                        </a:rPr>
                        <a:t> </a:t>
                      </a:r>
                      <a:r>
                        <a:rPr sz="600" spc="-10" dirty="0">
                          <a:latin typeface="Tahoma"/>
                          <a:cs typeface="Tahoma"/>
                        </a:rPr>
                        <a:t>above</a:t>
                      </a:r>
                      <a:r>
                        <a:rPr sz="600" spc="-110" dirty="0">
                          <a:latin typeface="Tahoma"/>
                          <a:cs typeface="Tahoma"/>
                        </a:rPr>
                        <a:t> </a:t>
                      </a:r>
                      <a:r>
                        <a:rPr sz="600" spc="-10" dirty="0">
                          <a:latin typeface="Tahoma"/>
                          <a:cs typeface="Tahoma"/>
                        </a:rPr>
                        <a:t>limits</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spc="-10" dirty="0">
                          <a:latin typeface="Tahoma"/>
                          <a:cs typeface="Tahoma"/>
                        </a:rPr>
                        <a:t>Included</a:t>
                      </a:r>
                      <a:r>
                        <a:rPr sz="600" spc="-110" dirty="0">
                          <a:latin typeface="Tahoma"/>
                          <a:cs typeface="Tahoma"/>
                        </a:rPr>
                        <a:t> </a:t>
                      </a:r>
                      <a:r>
                        <a:rPr sz="600" dirty="0">
                          <a:latin typeface="Tahoma"/>
                          <a:cs typeface="Tahoma"/>
                        </a:rPr>
                        <a:t>in</a:t>
                      </a:r>
                      <a:r>
                        <a:rPr sz="600" spc="-105" dirty="0">
                          <a:latin typeface="Tahoma"/>
                          <a:cs typeface="Tahoma"/>
                        </a:rPr>
                        <a:t> </a:t>
                      </a:r>
                      <a:r>
                        <a:rPr sz="600" spc="-10" dirty="0">
                          <a:latin typeface="Tahoma"/>
                          <a:cs typeface="Tahoma"/>
                        </a:rPr>
                        <a:t>above</a:t>
                      </a:r>
                      <a:r>
                        <a:rPr sz="600" spc="-110" dirty="0">
                          <a:latin typeface="Tahoma"/>
                          <a:cs typeface="Tahoma"/>
                        </a:rPr>
                        <a:t> </a:t>
                      </a:r>
                      <a:r>
                        <a:rPr sz="600" spc="-10" dirty="0">
                          <a:latin typeface="Tahoma"/>
                          <a:cs typeface="Tahoma"/>
                        </a:rPr>
                        <a:t>limits</a:t>
                      </a:r>
                      <a:endParaRPr sz="600">
                        <a:latin typeface="Tahoma"/>
                        <a:cs typeface="Tahoma"/>
                      </a:endParaRPr>
                    </a:p>
                  </a:txBody>
                  <a:tcPr marL="0" marR="0" marT="3682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65"/>
                        </a:spcBef>
                      </a:pPr>
                      <a:r>
                        <a:rPr sz="600" b="1" spc="-10" dirty="0">
                          <a:latin typeface="Tahoma"/>
                          <a:cs typeface="Tahoma"/>
                        </a:rPr>
                        <a:t>$5,000</a:t>
                      </a:r>
                      <a:endParaRPr sz="600">
                        <a:latin typeface="Tahoma"/>
                        <a:cs typeface="Tahoma"/>
                      </a:endParaRPr>
                    </a:p>
                  </a:txBody>
                  <a:tcPr marL="0" marR="0" marT="3682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8"/>
                  </a:ext>
                </a:extLst>
              </a:tr>
              <a:tr h="368627">
                <a:tc>
                  <a:txBody>
                    <a:bodyPr/>
                    <a:lstStyle/>
                    <a:p>
                      <a:pPr marL="57150">
                        <a:lnSpc>
                          <a:spcPct val="100000"/>
                        </a:lnSpc>
                        <a:spcBef>
                          <a:spcPts val="869"/>
                        </a:spcBef>
                      </a:pPr>
                      <a:r>
                        <a:rPr sz="600" spc="-20" dirty="0">
                          <a:latin typeface="Tahoma"/>
                          <a:cs typeface="Tahoma"/>
                        </a:rPr>
                        <a:t>Guns</a:t>
                      </a:r>
                      <a:endParaRPr sz="600">
                        <a:latin typeface="Tahoma"/>
                        <a:cs typeface="Tahoma"/>
                      </a:endParaRPr>
                    </a:p>
                  </a:txBody>
                  <a:tcPr marL="0" marR="0" marT="68892"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dirty="0">
                          <a:latin typeface="Tahoma"/>
                          <a:cs typeface="Tahoma"/>
                        </a:rPr>
                        <a:t>$3,000</a:t>
                      </a:r>
                      <a:r>
                        <a:rPr sz="600" spc="-55" dirty="0">
                          <a:latin typeface="Tahoma"/>
                          <a:cs typeface="Tahoma"/>
                        </a:rPr>
                        <a:t> </a:t>
                      </a:r>
                      <a:r>
                        <a:rPr sz="600" spc="-10" dirty="0">
                          <a:latin typeface="Tahoma"/>
                          <a:cs typeface="Tahoma"/>
                        </a:rPr>
                        <a:t>stolen</a:t>
                      </a:r>
                      <a:endParaRPr sz="600">
                        <a:latin typeface="Tahoma"/>
                        <a:cs typeface="Tahoma"/>
                      </a:endParaRPr>
                    </a:p>
                  </a:txBody>
                  <a:tcPr marL="0" marR="0" marT="68892"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326390">
                        <a:lnSpc>
                          <a:spcPct val="111100"/>
                        </a:lnSpc>
                        <a:spcBef>
                          <a:spcPts val="150"/>
                        </a:spcBef>
                      </a:pPr>
                      <a:r>
                        <a:rPr sz="600" dirty="0">
                          <a:latin typeface="Tahoma"/>
                          <a:cs typeface="Tahoma"/>
                        </a:rPr>
                        <a:t>$3,000</a:t>
                      </a:r>
                      <a:r>
                        <a:rPr sz="600" spc="-55" dirty="0">
                          <a:latin typeface="Tahoma"/>
                          <a:cs typeface="Tahoma"/>
                        </a:rPr>
                        <a:t> </a:t>
                      </a:r>
                      <a:r>
                        <a:rPr sz="600" spc="-10" dirty="0">
                          <a:latin typeface="Tahoma"/>
                          <a:cs typeface="Tahoma"/>
                        </a:rPr>
                        <a:t>lost, misplaced,</a:t>
                      </a:r>
                      <a:r>
                        <a:rPr sz="600" spc="-105" dirty="0">
                          <a:latin typeface="Tahoma"/>
                          <a:cs typeface="Tahoma"/>
                        </a:rPr>
                        <a:t> </a:t>
                      </a:r>
                      <a:r>
                        <a:rPr sz="600" dirty="0">
                          <a:latin typeface="Tahoma"/>
                          <a:cs typeface="Tahoma"/>
                        </a:rPr>
                        <a:t>or</a:t>
                      </a:r>
                      <a:r>
                        <a:rPr sz="600" spc="-100" dirty="0">
                          <a:latin typeface="Tahoma"/>
                          <a:cs typeface="Tahoma"/>
                        </a:rPr>
                        <a:t> </a:t>
                      </a:r>
                      <a:r>
                        <a:rPr sz="600" spc="-10" dirty="0">
                          <a:latin typeface="Tahoma"/>
                          <a:cs typeface="Tahoma"/>
                        </a:rPr>
                        <a:t>stolen</a:t>
                      </a:r>
                      <a:endParaRPr sz="600">
                        <a:latin typeface="Tahoma"/>
                        <a:cs typeface="Tahoma"/>
                      </a:endParaRPr>
                    </a:p>
                  </a:txBody>
                  <a:tcPr marL="0" marR="0" marT="1187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70"/>
                        </a:spcBef>
                      </a:pPr>
                      <a:r>
                        <a:rPr sz="600" b="1" spc="-70" dirty="0">
                          <a:latin typeface="Tahoma"/>
                          <a:cs typeface="Tahoma"/>
                        </a:rPr>
                        <a:t>$5,000</a:t>
                      </a:r>
                      <a:r>
                        <a:rPr sz="600" b="1" spc="-75" dirty="0">
                          <a:latin typeface="Tahoma"/>
                          <a:cs typeface="Tahoma"/>
                        </a:rPr>
                        <a:t> </a:t>
                      </a:r>
                      <a:r>
                        <a:rPr sz="600" b="1" spc="-60" dirty="0">
                          <a:latin typeface="Tahoma"/>
                          <a:cs typeface="Tahoma"/>
                        </a:rPr>
                        <a:t>lost,</a:t>
                      </a:r>
                      <a:r>
                        <a:rPr sz="600" b="1" spc="-75" dirty="0">
                          <a:latin typeface="Tahoma"/>
                          <a:cs typeface="Tahoma"/>
                        </a:rPr>
                        <a:t> </a:t>
                      </a:r>
                      <a:r>
                        <a:rPr sz="600" b="1" spc="-70" dirty="0">
                          <a:latin typeface="Tahoma"/>
                          <a:cs typeface="Tahoma"/>
                        </a:rPr>
                        <a:t>misplaced</a:t>
                      </a:r>
                      <a:r>
                        <a:rPr sz="600" b="1" spc="-65" dirty="0">
                          <a:latin typeface="Tahoma"/>
                          <a:cs typeface="Tahoma"/>
                        </a:rPr>
                        <a:t> </a:t>
                      </a:r>
                      <a:r>
                        <a:rPr sz="600" b="1" spc="-45" dirty="0">
                          <a:latin typeface="Tahoma"/>
                          <a:cs typeface="Tahoma"/>
                        </a:rPr>
                        <a:t>or</a:t>
                      </a:r>
                      <a:r>
                        <a:rPr sz="600" b="1" spc="-70" dirty="0">
                          <a:latin typeface="Tahoma"/>
                          <a:cs typeface="Tahoma"/>
                        </a:rPr>
                        <a:t> </a:t>
                      </a:r>
                      <a:r>
                        <a:rPr sz="600" b="1" spc="-10" dirty="0">
                          <a:latin typeface="Tahoma"/>
                          <a:cs typeface="Tahoma"/>
                        </a:rPr>
                        <a:t>stolen</a:t>
                      </a:r>
                      <a:endParaRPr sz="600">
                        <a:latin typeface="Tahoma"/>
                        <a:cs typeface="Tahoma"/>
                      </a:endParaRPr>
                    </a:p>
                  </a:txBody>
                  <a:tcPr marL="0" marR="0" marT="6889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9"/>
                  </a:ext>
                </a:extLst>
              </a:tr>
              <a:tr h="380849">
                <a:tc gridSpan="4">
                  <a:txBody>
                    <a:bodyPr/>
                    <a:lstStyle/>
                    <a:p>
                      <a:pPr>
                        <a:lnSpc>
                          <a:spcPct val="100000"/>
                        </a:lnSpc>
                        <a:spcBef>
                          <a:spcPts val="919"/>
                        </a:spcBef>
                      </a:pPr>
                      <a:endParaRPr sz="800">
                        <a:latin typeface="Times New Roman"/>
                        <a:cs typeface="Times New Roman"/>
                      </a:endParaRPr>
                    </a:p>
                    <a:p>
                      <a:pPr>
                        <a:lnSpc>
                          <a:spcPct val="100000"/>
                        </a:lnSpc>
                        <a:spcBef>
                          <a:spcPts val="5"/>
                        </a:spcBef>
                      </a:pPr>
                      <a:r>
                        <a:rPr sz="800" dirty="0">
                          <a:latin typeface="Chubb Publico Roman"/>
                          <a:cs typeface="Chubb Publico Roman"/>
                        </a:rPr>
                        <a:t>Liability</a:t>
                      </a:r>
                      <a:r>
                        <a:rPr sz="800" spc="-15" dirty="0">
                          <a:latin typeface="Chubb Publico Roman"/>
                          <a:cs typeface="Chubb Publico Roman"/>
                        </a:rPr>
                        <a:t> </a:t>
                      </a:r>
                      <a:r>
                        <a:rPr sz="800" spc="-10" dirty="0">
                          <a:latin typeface="Chubb Publico Roman"/>
                          <a:cs typeface="Chubb Publico Roman"/>
                        </a:rPr>
                        <a:t>Coverages</a:t>
                      </a:r>
                      <a:endParaRPr sz="800">
                        <a:latin typeface="Chubb Publico Roman"/>
                        <a:cs typeface="Chubb Publico Roman"/>
                      </a:endParaRPr>
                    </a:p>
                  </a:txBody>
                  <a:tcPr marL="0" marR="0" marT="72851" marB="0">
                    <a:lnT w="6350">
                      <a:solidFill>
                        <a:srgbClr val="48525A"/>
                      </a:solidFill>
                      <a:prstDash val="solid"/>
                    </a:lnT>
                    <a:lnB w="12700">
                      <a:solidFill>
                        <a:srgbClr val="564193"/>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94232">
                <a:tc>
                  <a:txBody>
                    <a:bodyPr/>
                    <a:lstStyle/>
                    <a:p>
                      <a:pPr marL="57150">
                        <a:lnSpc>
                          <a:spcPct val="100000"/>
                        </a:lnSpc>
                        <a:spcBef>
                          <a:spcPts val="495"/>
                        </a:spcBef>
                      </a:pPr>
                      <a:r>
                        <a:rPr sz="600" dirty="0">
                          <a:latin typeface="Tahoma"/>
                          <a:cs typeface="Tahoma"/>
                        </a:rPr>
                        <a:t>Personal</a:t>
                      </a:r>
                      <a:r>
                        <a:rPr sz="600" spc="-120" dirty="0">
                          <a:latin typeface="Tahoma"/>
                          <a:cs typeface="Tahoma"/>
                        </a:rPr>
                        <a:t> </a:t>
                      </a:r>
                      <a:r>
                        <a:rPr sz="600" spc="-10" dirty="0">
                          <a:latin typeface="Tahoma"/>
                          <a:cs typeface="Tahoma"/>
                        </a:rPr>
                        <a:t>Injury</a:t>
                      </a:r>
                      <a:r>
                        <a:rPr sz="600" spc="-114" dirty="0">
                          <a:latin typeface="Tahoma"/>
                          <a:cs typeface="Tahoma"/>
                        </a:rPr>
                        <a:t> </a:t>
                      </a:r>
                      <a:r>
                        <a:rPr sz="600" dirty="0">
                          <a:latin typeface="Tahoma"/>
                          <a:cs typeface="Tahoma"/>
                        </a:rPr>
                        <a:t>(libel</a:t>
                      </a:r>
                      <a:r>
                        <a:rPr sz="600" spc="-120" dirty="0">
                          <a:latin typeface="Tahoma"/>
                          <a:cs typeface="Tahoma"/>
                        </a:rPr>
                        <a:t> </a:t>
                      </a:r>
                      <a:r>
                        <a:rPr sz="600" spc="-10" dirty="0">
                          <a:latin typeface="Tahoma"/>
                          <a:cs typeface="Tahoma"/>
                        </a:rPr>
                        <a:t>and</a:t>
                      </a:r>
                      <a:r>
                        <a:rPr sz="600" spc="-114" dirty="0">
                          <a:latin typeface="Tahoma"/>
                          <a:cs typeface="Tahoma"/>
                        </a:rPr>
                        <a:t> </a:t>
                      </a:r>
                      <a:r>
                        <a:rPr sz="600" spc="-10" dirty="0">
                          <a:latin typeface="Tahoma"/>
                          <a:cs typeface="Tahoma"/>
                        </a:rPr>
                        <a:t>slander)</a:t>
                      </a:r>
                      <a:endParaRPr sz="600">
                        <a:latin typeface="Tahoma"/>
                        <a:cs typeface="Tahoma"/>
                      </a:endParaRPr>
                    </a:p>
                  </a:txBody>
                  <a:tcPr marL="0" marR="0" marT="39197" marB="0">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a:lnSpc>
                          <a:spcPct val="100000"/>
                        </a:lnSpc>
                        <a:spcBef>
                          <a:spcPts val="495"/>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39197" marB="0">
                    <a:lnL w="6350">
                      <a:solidFill>
                        <a:srgbClr val="48525A"/>
                      </a:solidFill>
                      <a:prstDash val="solid"/>
                    </a:lnL>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a:lnSpc>
                          <a:spcPct val="100000"/>
                        </a:lnSpc>
                        <a:spcBef>
                          <a:spcPts val="495"/>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39197" marB="0">
                    <a:lnL w="6350">
                      <a:solidFill>
                        <a:srgbClr val="48525A"/>
                      </a:solidFill>
                      <a:prstDash val="solid"/>
                    </a:lnL>
                    <a:lnR w="6350">
                      <a:solidFill>
                        <a:srgbClr val="48525A"/>
                      </a:solidFill>
                      <a:prstDash val="solid"/>
                    </a:lnR>
                    <a:lnT w="12700">
                      <a:solidFill>
                        <a:srgbClr val="564193"/>
                      </a:solidFill>
                      <a:prstDash val="solid"/>
                    </a:lnT>
                    <a:lnB w="6350">
                      <a:solidFill>
                        <a:srgbClr val="48525A"/>
                      </a:solidFill>
                      <a:prstDash val="solid"/>
                    </a:lnB>
                  </a:tcPr>
                </a:tc>
                <a:tc>
                  <a:txBody>
                    <a:bodyPr/>
                    <a:lstStyle/>
                    <a:p>
                      <a:pPr marL="57150">
                        <a:lnSpc>
                          <a:spcPct val="100000"/>
                        </a:lnSpc>
                        <a:spcBef>
                          <a:spcPts val="495"/>
                        </a:spcBef>
                      </a:pPr>
                      <a:r>
                        <a:rPr sz="600" b="1" spc="-10" dirty="0">
                          <a:latin typeface="Tahoma"/>
                          <a:cs typeface="Tahoma"/>
                        </a:rPr>
                        <a:t>Included</a:t>
                      </a:r>
                      <a:endParaRPr sz="600">
                        <a:latin typeface="Tahoma"/>
                        <a:cs typeface="Tahoma"/>
                      </a:endParaRPr>
                    </a:p>
                  </a:txBody>
                  <a:tcPr marL="0" marR="0" marT="39197" marB="0">
                    <a:lnL w="6350">
                      <a:solidFill>
                        <a:srgbClr val="48525A"/>
                      </a:solidFill>
                      <a:prstDash val="solid"/>
                    </a:lnL>
                    <a:lnT w="12700">
                      <a:solidFill>
                        <a:srgbClr val="564193"/>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1"/>
                  </a:ext>
                </a:extLst>
              </a:tr>
              <a:tr h="191851">
                <a:tc>
                  <a:txBody>
                    <a:bodyPr/>
                    <a:lstStyle/>
                    <a:p>
                      <a:pPr marL="56515">
                        <a:lnSpc>
                          <a:spcPct val="100000"/>
                        </a:lnSpc>
                        <a:spcBef>
                          <a:spcPts val="470"/>
                        </a:spcBef>
                      </a:pPr>
                      <a:r>
                        <a:rPr sz="600" spc="10" dirty="0">
                          <a:latin typeface="Tahoma"/>
                          <a:cs typeface="Tahoma"/>
                        </a:rPr>
                        <a:t>Medical</a:t>
                      </a:r>
                      <a:r>
                        <a:rPr sz="600" spc="-30" dirty="0">
                          <a:latin typeface="Tahoma"/>
                          <a:cs typeface="Tahoma"/>
                        </a:rPr>
                        <a:t> </a:t>
                      </a:r>
                      <a:r>
                        <a:rPr sz="600" spc="-10" dirty="0">
                          <a:latin typeface="Tahoma"/>
                          <a:cs typeface="Tahoma"/>
                        </a:rPr>
                        <a:t>Payments</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dirty="0">
                          <a:latin typeface="Tahoma"/>
                          <a:cs typeface="Tahoma"/>
                        </a:rPr>
                        <a:t>Reasonable</a:t>
                      </a:r>
                      <a:r>
                        <a:rPr sz="600" spc="-135" dirty="0">
                          <a:latin typeface="Tahoma"/>
                          <a:cs typeface="Tahoma"/>
                        </a:rPr>
                        <a:t> </a:t>
                      </a:r>
                      <a:r>
                        <a:rPr sz="600" spc="-10" dirty="0">
                          <a:latin typeface="Tahoma"/>
                          <a:cs typeface="Tahoma"/>
                        </a:rPr>
                        <a:t>Expense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Reasonable</a:t>
                      </a:r>
                      <a:r>
                        <a:rPr sz="600" spc="-135" dirty="0">
                          <a:latin typeface="Tahoma"/>
                          <a:cs typeface="Tahoma"/>
                        </a:rPr>
                        <a:t> </a:t>
                      </a:r>
                      <a:r>
                        <a:rPr sz="600" spc="-10" dirty="0">
                          <a:latin typeface="Tahoma"/>
                          <a:cs typeface="Tahoma"/>
                        </a:rPr>
                        <a:t>Expense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0" dirty="0">
                          <a:latin typeface="Tahoma"/>
                          <a:cs typeface="Tahoma"/>
                        </a:rPr>
                        <a:t>$50,000</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2"/>
                  </a:ext>
                </a:extLst>
              </a:tr>
              <a:tr h="268498">
                <a:tc>
                  <a:txBody>
                    <a:bodyPr/>
                    <a:lstStyle/>
                    <a:p>
                      <a:pPr marL="56515">
                        <a:lnSpc>
                          <a:spcPct val="100000"/>
                        </a:lnSpc>
                        <a:spcBef>
                          <a:spcPts val="875"/>
                        </a:spcBef>
                      </a:pPr>
                      <a:r>
                        <a:rPr sz="600" spc="10" dirty="0">
                          <a:latin typeface="Tahoma"/>
                          <a:cs typeface="Tahoma"/>
                        </a:rPr>
                        <a:t>Credit/Bank</a:t>
                      </a:r>
                      <a:r>
                        <a:rPr sz="600" spc="-60" dirty="0">
                          <a:latin typeface="Tahoma"/>
                          <a:cs typeface="Tahoma"/>
                        </a:rPr>
                        <a:t> </a:t>
                      </a:r>
                      <a:r>
                        <a:rPr sz="600" spc="-20" dirty="0">
                          <a:latin typeface="Tahoma"/>
                          <a:cs typeface="Tahoma"/>
                        </a:rPr>
                        <a:t>Card</a:t>
                      </a:r>
                      <a:endParaRPr sz="600">
                        <a:latin typeface="Tahoma"/>
                        <a:cs typeface="Tahoma"/>
                      </a:endParaRPr>
                    </a:p>
                  </a:txBody>
                  <a:tcPr marL="0" marR="0" marT="6928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875"/>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6928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75"/>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6928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53340">
                        <a:lnSpc>
                          <a:spcPct val="111100"/>
                        </a:lnSpc>
                        <a:spcBef>
                          <a:spcPts val="155"/>
                        </a:spcBef>
                      </a:pPr>
                      <a:r>
                        <a:rPr sz="600" b="1" spc="-65" dirty="0">
                          <a:latin typeface="Tahoma"/>
                          <a:cs typeface="Tahoma"/>
                        </a:rPr>
                        <a:t>$10,000</a:t>
                      </a:r>
                      <a:r>
                        <a:rPr sz="600" b="1" spc="-90" dirty="0">
                          <a:latin typeface="Tahoma"/>
                          <a:cs typeface="Tahoma"/>
                        </a:rPr>
                        <a:t> </a:t>
                      </a:r>
                      <a:r>
                        <a:rPr sz="600" b="1" spc="-75" dirty="0">
                          <a:latin typeface="Tahoma"/>
                          <a:cs typeface="Tahoma"/>
                        </a:rPr>
                        <a:t>(includes</a:t>
                      </a:r>
                      <a:r>
                        <a:rPr sz="600" b="1" spc="-85" dirty="0">
                          <a:latin typeface="Tahoma"/>
                          <a:cs typeface="Tahoma"/>
                        </a:rPr>
                        <a:t> </a:t>
                      </a:r>
                      <a:r>
                        <a:rPr sz="600" b="1" spc="-50" dirty="0">
                          <a:latin typeface="Tahoma"/>
                          <a:cs typeface="Tahoma"/>
                        </a:rPr>
                        <a:t>theft</a:t>
                      </a:r>
                      <a:r>
                        <a:rPr sz="600" b="1" spc="-75" dirty="0">
                          <a:latin typeface="Tahoma"/>
                          <a:cs typeface="Tahoma"/>
                        </a:rPr>
                        <a:t> </a:t>
                      </a:r>
                      <a:r>
                        <a:rPr sz="600" b="1" spc="-50" dirty="0">
                          <a:latin typeface="Tahoma"/>
                          <a:cs typeface="Tahoma"/>
                        </a:rPr>
                        <a:t>of</a:t>
                      </a:r>
                      <a:r>
                        <a:rPr sz="600" b="1" spc="-85" dirty="0">
                          <a:latin typeface="Tahoma"/>
                          <a:cs typeface="Tahoma"/>
                        </a:rPr>
                        <a:t> </a:t>
                      </a:r>
                      <a:r>
                        <a:rPr sz="600" b="1" spc="-45" dirty="0">
                          <a:latin typeface="Tahoma"/>
                          <a:cs typeface="Tahoma"/>
                        </a:rPr>
                        <a:t>credit</a:t>
                      </a:r>
                      <a:r>
                        <a:rPr sz="600" b="1" spc="-85" dirty="0">
                          <a:latin typeface="Tahoma"/>
                          <a:cs typeface="Tahoma"/>
                        </a:rPr>
                        <a:t> </a:t>
                      </a:r>
                      <a:r>
                        <a:rPr sz="600" b="1" spc="-30" dirty="0">
                          <a:latin typeface="Tahoma"/>
                          <a:cs typeface="Tahoma"/>
                        </a:rPr>
                        <a:t>card </a:t>
                      </a:r>
                      <a:r>
                        <a:rPr sz="600" b="1" spc="-75" dirty="0">
                          <a:latin typeface="Tahoma"/>
                          <a:cs typeface="Tahoma"/>
                        </a:rPr>
                        <a:t>number</a:t>
                      </a:r>
                      <a:r>
                        <a:rPr sz="600" b="1" spc="-90" dirty="0">
                          <a:latin typeface="Tahoma"/>
                          <a:cs typeface="Tahoma"/>
                        </a:rPr>
                        <a:t> </a:t>
                      </a:r>
                      <a:r>
                        <a:rPr sz="600" b="1" spc="-65" dirty="0">
                          <a:latin typeface="Tahoma"/>
                          <a:cs typeface="Tahoma"/>
                        </a:rPr>
                        <a:t>on</a:t>
                      </a:r>
                      <a:r>
                        <a:rPr sz="600" b="1" spc="-95" dirty="0">
                          <a:latin typeface="Tahoma"/>
                          <a:cs typeface="Tahoma"/>
                        </a:rPr>
                        <a:t> </a:t>
                      </a:r>
                      <a:r>
                        <a:rPr sz="600" b="1" spc="-10" dirty="0">
                          <a:latin typeface="Tahoma"/>
                          <a:cs typeface="Tahoma"/>
                        </a:rPr>
                        <a:t>internet)</a:t>
                      </a:r>
                      <a:endParaRPr sz="600">
                        <a:latin typeface="Tahoma"/>
                        <a:cs typeface="Tahoma"/>
                      </a:endParaRPr>
                    </a:p>
                  </a:txBody>
                  <a:tcPr marL="0" marR="0" marT="12274"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3"/>
                  </a:ext>
                </a:extLst>
              </a:tr>
              <a:tr h="191851">
                <a:tc>
                  <a:txBody>
                    <a:bodyPr/>
                    <a:lstStyle/>
                    <a:p>
                      <a:pPr marL="56515">
                        <a:lnSpc>
                          <a:spcPct val="100000"/>
                        </a:lnSpc>
                        <a:spcBef>
                          <a:spcPts val="470"/>
                        </a:spcBef>
                      </a:pPr>
                      <a:r>
                        <a:rPr sz="600" dirty="0">
                          <a:latin typeface="Tahoma"/>
                          <a:cs typeface="Tahoma"/>
                        </a:rPr>
                        <a:t>Identity</a:t>
                      </a:r>
                      <a:r>
                        <a:rPr sz="600" spc="-100" dirty="0">
                          <a:latin typeface="Tahoma"/>
                          <a:cs typeface="Tahoma"/>
                        </a:rPr>
                        <a:t> </a:t>
                      </a:r>
                      <a:r>
                        <a:rPr sz="600" spc="-10" dirty="0">
                          <a:latin typeface="Tahoma"/>
                          <a:cs typeface="Tahoma"/>
                        </a:rPr>
                        <a:t>Fraud</a:t>
                      </a:r>
                      <a:r>
                        <a:rPr sz="600" spc="-100" dirty="0">
                          <a:latin typeface="Tahoma"/>
                          <a:cs typeface="Tahoma"/>
                        </a:rPr>
                        <a:t> </a:t>
                      </a:r>
                      <a:r>
                        <a:rPr sz="600" spc="-10" dirty="0">
                          <a:latin typeface="Tahoma"/>
                          <a:cs typeface="Tahoma"/>
                        </a:rPr>
                        <a:t>Expenses</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2</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65" dirty="0">
                          <a:latin typeface="Tahoma"/>
                          <a:cs typeface="Tahoma"/>
                        </a:rPr>
                        <a:t>$50,000</a:t>
                      </a:r>
                      <a:r>
                        <a:rPr sz="600" b="1" spc="-100" dirty="0">
                          <a:latin typeface="Tahoma"/>
                          <a:cs typeface="Tahoma"/>
                        </a:rPr>
                        <a:t> </a:t>
                      </a:r>
                      <a:r>
                        <a:rPr sz="600" b="1" spc="-55" dirty="0">
                          <a:latin typeface="Tahoma"/>
                          <a:cs typeface="Tahoma"/>
                        </a:rPr>
                        <a:t>per</a:t>
                      </a:r>
                      <a:r>
                        <a:rPr sz="600" b="1" spc="-85" dirty="0">
                          <a:latin typeface="Tahoma"/>
                          <a:cs typeface="Tahoma"/>
                        </a:rPr>
                        <a:t> </a:t>
                      </a:r>
                      <a:r>
                        <a:rPr sz="600" b="1" spc="-10" dirty="0">
                          <a:latin typeface="Tahoma"/>
                          <a:cs typeface="Tahoma"/>
                        </a:rPr>
                        <a:t>occurrence</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4"/>
                  </a:ext>
                </a:extLst>
              </a:tr>
              <a:tr h="191851">
                <a:tc>
                  <a:txBody>
                    <a:bodyPr/>
                    <a:lstStyle/>
                    <a:p>
                      <a:pPr marL="56515">
                        <a:lnSpc>
                          <a:spcPct val="100000"/>
                        </a:lnSpc>
                        <a:spcBef>
                          <a:spcPts val="470"/>
                        </a:spcBef>
                      </a:pPr>
                      <a:r>
                        <a:rPr sz="600" dirty="0">
                          <a:latin typeface="Tahoma"/>
                          <a:cs typeface="Tahoma"/>
                        </a:rPr>
                        <a:t>Incidental</a:t>
                      </a:r>
                      <a:r>
                        <a:rPr sz="600" spc="-120" dirty="0">
                          <a:latin typeface="Tahoma"/>
                          <a:cs typeface="Tahoma"/>
                        </a:rPr>
                        <a:t> </a:t>
                      </a:r>
                      <a:r>
                        <a:rPr sz="600" dirty="0">
                          <a:latin typeface="Tahoma"/>
                          <a:cs typeface="Tahoma"/>
                        </a:rPr>
                        <a:t>Business</a:t>
                      </a:r>
                      <a:r>
                        <a:rPr sz="600" spc="-120" dirty="0">
                          <a:latin typeface="Tahoma"/>
                          <a:cs typeface="Tahoma"/>
                        </a:rPr>
                        <a:t> </a:t>
                      </a:r>
                      <a:r>
                        <a:rPr sz="600" dirty="0">
                          <a:latin typeface="Tahoma"/>
                          <a:cs typeface="Tahoma"/>
                        </a:rPr>
                        <a:t>at</a:t>
                      </a:r>
                      <a:r>
                        <a:rPr sz="600" spc="-120" dirty="0">
                          <a:latin typeface="Tahoma"/>
                          <a:cs typeface="Tahoma"/>
                        </a:rPr>
                        <a:t> </a:t>
                      </a:r>
                      <a:r>
                        <a:rPr sz="600" spc="-20" dirty="0">
                          <a:latin typeface="Tahoma"/>
                          <a:cs typeface="Tahoma"/>
                        </a:rPr>
                        <a:t>Home</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9</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r>
                        <a:rPr sz="400" spc="-15" baseline="33333" dirty="0">
                          <a:latin typeface="Tahoma"/>
                          <a:cs typeface="Tahoma"/>
                        </a:rPr>
                        <a:t>9</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0" dirty="0">
                          <a:latin typeface="Tahoma"/>
                          <a:cs typeface="Tahoma"/>
                        </a:rPr>
                        <a:t>Included</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5"/>
                  </a:ext>
                </a:extLst>
              </a:tr>
              <a:tr h="191851">
                <a:tc>
                  <a:txBody>
                    <a:bodyPr/>
                    <a:lstStyle/>
                    <a:p>
                      <a:pPr marL="56515">
                        <a:lnSpc>
                          <a:spcPct val="100000"/>
                        </a:lnSpc>
                        <a:spcBef>
                          <a:spcPts val="470"/>
                        </a:spcBef>
                      </a:pPr>
                      <a:r>
                        <a:rPr sz="600" dirty="0">
                          <a:latin typeface="Tahoma"/>
                          <a:cs typeface="Tahoma"/>
                        </a:rPr>
                        <a:t>Incidental</a:t>
                      </a:r>
                      <a:r>
                        <a:rPr sz="600" spc="-135" dirty="0">
                          <a:latin typeface="Tahoma"/>
                          <a:cs typeface="Tahoma"/>
                        </a:rPr>
                        <a:t> </a:t>
                      </a:r>
                      <a:r>
                        <a:rPr sz="600" spc="-10" dirty="0">
                          <a:latin typeface="Tahoma"/>
                          <a:cs typeface="Tahoma"/>
                        </a:rPr>
                        <a:t>Farming</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Not</a:t>
                      </a:r>
                      <a:r>
                        <a:rPr sz="600" spc="-15" dirty="0">
                          <a:latin typeface="Tahoma"/>
                          <a:cs typeface="Tahoma"/>
                        </a:rPr>
                        <a:t> </a:t>
                      </a:r>
                      <a:r>
                        <a:rPr sz="600" spc="-10" dirty="0">
                          <a:latin typeface="Tahoma"/>
                          <a:cs typeface="Tahoma"/>
                        </a:rPr>
                        <a:t>Included</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0" dirty="0">
                          <a:latin typeface="Tahoma"/>
                          <a:cs typeface="Tahoma"/>
                        </a:rPr>
                        <a:t>Included</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6"/>
                  </a:ext>
                </a:extLst>
              </a:tr>
              <a:tr h="191851">
                <a:tc>
                  <a:txBody>
                    <a:bodyPr/>
                    <a:lstStyle/>
                    <a:p>
                      <a:pPr marL="56515">
                        <a:lnSpc>
                          <a:spcPct val="100000"/>
                        </a:lnSpc>
                        <a:spcBef>
                          <a:spcPts val="470"/>
                        </a:spcBef>
                      </a:pPr>
                      <a:r>
                        <a:rPr sz="600" dirty="0">
                          <a:latin typeface="Tahoma"/>
                          <a:cs typeface="Tahoma"/>
                        </a:rPr>
                        <a:t>Kidnap</a:t>
                      </a:r>
                      <a:r>
                        <a:rPr sz="600" spc="-55" dirty="0">
                          <a:latin typeface="Tahoma"/>
                          <a:cs typeface="Tahoma"/>
                        </a:rPr>
                        <a:t> </a:t>
                      </a:r>
                      <a:r>
                        <a:rPr sz="600" spc="-10" dirty="0">
                          <a:latin typeface="Tahoma"/>
                          <a:cs typeface="Tahoma"/>
                        </a:rPr>
                        <a:t>Expense</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dirty="0">
                          <a:latin typeface="Tahoma"/>
                          <a:cs typeface="Tahoma"/>
                        </a:rPr>
                        <a:t>No</a:t>
                      </a:r>
                      <a:r>
                        <a:rPr sz="600" spc="-50" dirty="0">
                          <a:latin typeface="Tahoma"/>
                          <a:cs typeface="Tahoma"/>
                        </a:rPr>
                        <a:t> </a:t>
                      </a:r>
                      <a:r>
                        <a:rPr sz="600" spc="-10" dirty="0">
                          <a:latin typeface="Tahoma"/>
                          <a:cs typeface="Tahoma"/>
                        </a:rPr>
                        <a:t>Coverage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No</a:t>
                      </a:r>
                      <a:r>
                        <a:rPr sz="600" spc="-50" dirty="0">
                          <a:latin typeface="Tahoma"/>
                          <a:cs typeface="Tahoma"/>
                        </a:rPr>
                        <a:t> </a:t>
                      </a:r>
                      <a:r>
                        <a:rPr sz="600" spc="-10" dirty="0">
                          <a:latin typeface="Tahoma"/>
                          <a:cs typeface="Tahoma"/>
                        </a:rPr>
                        <a:t>Coverage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0" dirty="0">
                          <a:latin typeface="Tahoma"/>
                          <a:cs typeface="Tahoma"/>
                        </a:rPr>
                        <a:t>$100,000</a:t>
                      </a:r>
                      <a:endParaRPr sz="600" dirty="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17"/>
                  </a:ext>
                </a:extLst>
              </a:tr>
            </a:tbl>
          </a:graphicData>
        </a:graphic>
      </p:graphicFrame>
      <p:sp>
        <p:nvSpPr>
          <p:cNvPr id="11" name="object 11"/>
          <p:cNvSpPr txBox="1"/>
          <p:nvPr/>
        </p:nvSpPr>
        <p:spPr>
          <a:xfrm>
            <a:off x="3971812" y="6458900"/>
            <a:ext cx="4307348" cy="182147"/>
          </a:xfrm>
          <a:prstGeom prst="rect">
            <a:avLst/>
          </a:prstGeom>
        </p:spPr>
        <p:txBody>
          <a:bodyPr vert="horz" wrap="square" lIns="0" tIns="7919" rIns="0" bIns="0" rtlCol="0">
            <a:spAutoFit/>
          </a:bodyPr>
          <a:lstStyle/>
          <a:p>
            <a:pPr marL="113229" indent="-105310" defTabSz="570103">
              <a:lnSpc>
                <a:spcPts val="461"/>
              </a:lnSpc>
              <a:spcBef>
                <a:spcPts val="62"/>
              </a:spcBef>
              <a:buFontTx/>
              <a:buAutoNum type="arabicPeriod" startAt="7"/>
              <a:tabLst>
                <a:tab pos="113229" algn="l"/>
              </a:tabLst>
            </a:pPr>
            <a:r>
              <a:rPr sz="405" dirty="0">
                <a:latin typeface="Tahoma"/>
                <a:cs typeface="Tahoma"/>
              </a:rPr>
              <a:t>$1,500</a:t>
            </a:r>
            <a:r>
              <a:rPr sz="405" spc="-34" dirty="0">
                <a:latin typeface="Tahoma"/>
                <a:cs typeface="Tahoma"/>
              </a:rPr>
              <a:t> </a:t>
            </a:r>
            <a:r>
              <a:rPr sz="405" dirty="0">
                <a:latin typeface="Tahoma"/>
                <a:cs typeface="Tahoma"/>
              </a:rPr>
              <a:t>on</a:t>
            </a:r>
            <a:r>
              <a:rPr sz="405" spc="-34" dirty="0">
                <a:latin typeface="Tahoma"/>
                <a:cs typeface="Tahoma"/>
              </a:rPr>
              <a:t> </a:t>
            </a:r>
            <a:r>
              <a:rPr sz="405" dirty="0">
                <a:latin typeface="Tahoma"/>
                <a:cs typeface="Tahoma"/>
              </a:rPr>
              <a:t>electronic</a:t>
            </a:r>
            <a:r>
              <a:rPr sz="405" spc="-34" dirty="0">
                <a:latin typeface="Tahoma"/>
                <a:cs typeface="Tahoma"/>
              </a:rPr>
              <a:t> </a:t>
            </a:r>
            <a:r>
              <a:rPr sz="405" spc="-6" dirty="0">
                <a:latin typeface="Tahoma"/>
                <a:cs typeface="Tahoma"/>
              </a:rPr>
              <a:t>apparatus</a:t>
            </a:r>
            <a:r>
              <a:rPr sz="405" spc="-31" dirty="0">
                <a:latin typeface="Tahoma"/>
                <a:cs typeface="Tahoma"/>
              </a:rPr>
              <a:t> </a:t>
            </a:r>
            <a:r>
              <a:rPr sz="405" dirty="0">
                <a:latin typeface="Tahoma"/>
                <a:cs typeface="Tahoma"/>
              </a:rPr>
              <a:t>off</a:t>
            </a:r>
            <a:r>
              <a:rPr sz="405" spc="-34" dirty="0">
                <a:latin typeface="Tahoma"/>
                <a:cs typeface="Tahoma"/>
              </a:rPr>
              <a:t> </a:t>
            </a:r>
            <a:r>
              <a:rPr sz="405" dirty="0">
                <a:latin typeface="Tahoma"/>
                <a:cs typeface="Tahoma"/>
              </a:rPr>
              <a:t>premises</a:t>
            </a:r>
            <a:r>
              <a:rPr sz="405" spc="-34" dirty="0">
                <a:latin typeface="Tahoma"/>
                <a:cs typeface="Tahoma"/>
              </a:rPr>
              <a:t> </a:t>
            </a:r>
            <a:r>
              <a:rPr sz="405" dirty="0">
                <a:latin typeface="Tahoma"/>
                <a:cs typeface="Tahoma"/>
              </a:rPr>
              <a:t>(HO-3</a:t>
            </a:r>
            <a:r>
              <a:rPr sz="405" spc="-34" dirty="0">
                <a:latin typeface="Tahoma"/>
                <a:cs typeface="Tahoma"/>
              </a:rPr>
              <a:t> </a:t>
            </a:r>
            <a:r>
              <a:rPr sz="405" spc="-6" dirty="0">
                <a:latin typeface="Tahoma"/>
                <a:cs typeface="Tahoma"/>
              </a:rPr>
              <a:t>and</a:t>
            </a:r>
            <a:r>
              <a:rPr sz="405" spc="-31" dirty="0">
                <a:latin typeface="Tahoma"/>
                <a:cs typeface="Tahoma"/>
              </a:rPr>
              <a:t> </a:t>
            </a:r>
            <a:r>
              <a:rPr sz="405" dirty="0">
                <a:latin typeface="Tahoma"/>
                <a:cs typeface="Tahoma"/>
              </a:rPr>
              <a:t>HO-5);</a:t>
            </a:r>
            <a:r>
              <a:rPr sz="405" spc="-34" dirty="0">
                <a:latin typeface="Tahoma"/>
                <a:cs typeface="Tahoma"/>
              </a:rPr>
              <a:t> </a:t>
            </a:r>
            <a:r>
              <a:rPr sz="405" dirty="0">
                <a:latin typeface="Tahoma"/>
                <a:cs typeface="Tahoma"/>
              </a:rPr>
              <a:t>Chubb</a:t>
            </a:r>
            <a:r>
              <a:rPr sz="405" spc="-34" dirty="0">
                <a:latin typeface="Tahoma"/>
                <a:cs typeface="Tahoma"/>
              </a:rPr>
              <a:t> </a:t>
            </a:r>
            <a:r>
              <a:rPr sz="405" dirty="0">
                <a:latin typeface="Tahoma"/>
                <a:cs typeface="Tahoma"/>
              </a:rPr>
              <a:t>Masterpiece</a:t>
            </a:r>
            <a:r>
              <a:rPr sz="405" spc="-31" dirty="0">
                <a:latin typeface="Tahoma"/>
                <a:cs typeface="Tahoma"/>
              </a:rPr>
              <a:t> </a:t>
            </a:r>
            <a:r>
              <a:rPr sz="405" dirty="0">
                <a:latin typeface="Tahoma"/>
                <a:cs typeface="Tahoma"/>
              </a:rPr>
              <a:t>$2,500</a:t>
            </a:r>
            <a:r>
              <a:rPr sz="405" spc="-34" dirty="0">
                <a:latin typeface="Tahoma"/>
                <a:cs typeface="Tahoma"/>
              </a:rPr>
              <a:t> </a:t>
            </a:r>
            <a:r>
              <a:rPr sz="405" dirty="0">
                <a:latin typeface="Tahoma"/>
                <a:cs typeface="Tahoma"/>
              </a:rPr>
              <a:t>on</a:t>
            </a:r>
            <a:r>
              <a:rPr sz="405" spc="-34" dirty="0">
                <a:latin typeface="Tahoma"/>
                <a:cs typeface="Tahoma"/>
              </a:rPr>
              <a:t> </a:t>
            </a:r>
            <a:r>
              <a:rPr sz="405" dirty="0">
                <a:latin typeface="Tahoma"/>
                <a:cs typeface="Tahoma"/>
              </a:rPr>
              <a:t>electronic</a:t>
            </a:r>
            <a:r>
              <a:rPr sz="405" spc="-34" dirty="0">
                <a:latin typeface="Tahoma"/>
                <a:cs typeface="Tahoma"/>
              </a:rPr>
              <a:t> </a:t>
            </a:r>
            <a:r>
              <a:rPr sz="405" dirty="0">
                <a:latin typeface="Tahoma"/>
                <a:cs typeface="Tahoma"/>
              </a:rPr>
              <a:t>data</a:t>
            </a:r>
            <a:r>
              <a:rPr sz="405" spc="-31" dirty="0">
                <a:latin typeface="Tahoma"/>
                <a:cs typeface="Tahoma"/>
              </a:rPr>
              <a:t> </a:t>
            </a:r>
            <a:r>
              <a:rPr sz="405" spc="-6" dirty="0">
                <a:latin typeface="Tahoma"/>
                <a:cs typeface="Tahoma"/>
              </a:rPr>
              <a:t>apparatus</a:t>
            </a:r>
            <a:r>
              <a:rPr sz="405" spc="-34" dirty="0">
                <a:latin typeface="Tahoma"/>
                <a:cs typeface="Tahoma"/>
              </a:rPr>
              <a:t> </a:t>
            </a:r>
            <a:r>
              <a:rPr sz="405" dirty="0">
                <a:latin typeface="Tahoma"/>
                <a:cs typeface="Tahoma"/>
              </a:rPr>
              <a:t>off</a:t>
            </a:r>
            <a:r>
              <a:rPr sz="405" spc="-34" dirty="0">
                <a:latin typeface="Tahoma"/>
                <a:cs typeface="Tahoma"/>
              </a:rPr>
              <a:t> </a:t>
            </a:r>
            <a:r>
              <a:rPr sz="405" dirty="0">
                <a:latin typeface="Tahoma"/>
                <a:cs typeface="Tahoma"/>
              </a:rPr>
              <a:t>premises</a:t>
            </a:r>
            <a:r>
              <a:rPr sz="405" spc="-31" dirty="0">
                <a:latin typeface="Tahoma"/>
                <a:cs typeface="Tahoma"/>
              </a:rPr>
              <a:t> </a:t>
            </a:r>
            <a:r>
              <a:rPr sz="405" spc="-6" dirty="0">
                <a:latin typeface="Tahoma"/>
                <a:cs typeface="Tahoma"/>
              </a:rPr>
              <a:t>used</a:t>
            </a:r>
            <a:r>
              <a:rPr sz="405" spc="-34" dirty="0">
                <a:latin typeface="Tahoma"/>
                <a:cs typeface="Tahoma"/>
              </a:rPr>
              <a:t> </a:t>
            </a:r>
            <a:r>
              <a:rPr sz="405" dirty="0">
                <a:latin typeface="Tahoma"/>
                <a:cs typeface="Tahoma"/>
              </a:rPr>
              <a:t>to</a:t>
            </a:r>
            <a:r>
              <a:rPr sz="405" spc="-34" dirty="0">
                <a:latin typeface="Tahoma"/>
                <a:cs typeface="Tahoma"/>
              </a:rPr>
              <a:t> </a:t>
            </a:r>
            <a:r>
              <a:rPr sz="405" dirty="0">
                <a:latin typeface="Tahoma"/>
                <a:cs typeface="Tahoma"/>
              </a:rPr>
              <a:t>conduct</a:t>
            </a:r>
            <a:r>
              <a:rPr sz="405" spc="-34" dirty="0">
                <a:latin typeface="Tahoma"/>
                <a:cs typeface="Tahoma"/>
              </a:rPr>
              <a:t> </a:t>
            </a:r>
            <a:r>
              <a:rPr sz="405" spc="-6" dirty="0">
                <a:latin typeface="Tahoma"/>
                <a:cs typeface="Tahoma"/>
              </a:rPr>
              <a:t>business.</a:t>
            </a:r>
            <a:endParaRPr sz="405" dirty="0">
              <a:latin typeface="Tahoma"/>
              <a:cs typeface="Tahoma"/>
            </a:endParaRPr>
          </a:p>
          <a:p>
            <a:pPr marL="113229" indent="-105310" defTabSz="570103">
              <a:lnSpc>
                <a:spcPts val="437"/>
              </a:lnSpc>
              <a:buFontTx/>
              <a:buAutoNum type="arabicPeriod" startAt="7"/>
              <a:tabLst>
                <a:tab pos="113229" algn="l"/>
              </a:tabLst>
            </a:pPr>
            <a:r>
              <a:rPr sz="405" dirty="0">
                <a:latin typeface="Tahoma"/>
                <a:cs typeface="Tahoma"/>
              </a:rPr>
              <a:t>Enrollment</a:t>
            </a:r>
            <a:r>
              <a:rPr sz="405" spc="-44" dirty="0">
                <a:latin typeface="Tahoma"/>
                <a:cs typeface="Tahoma"/>
              </a:rPr>
              <a:t> </a:t>
            </a:r>
            <a:r>
              <a:rPr sz="405" dirty="0">
                <a:latin typeface="Tahoma"/>
                <a:cs typeface="Tahoma"/>
              </a:rPr>
              <a:t>in</a:t>
            </a:r>
            <a:r>
              <a:rPr sz="405" spc="-44" dirty="0">
                <a:latin typeface="Tahoma"/>
                <a:cs typeface="Tahoma"/>
              </a:rPr>
              <a:t> </a:t>
            </a:r>
            <a:r>
              <a:rPr sz="405" dirty="0">
                <a:latin typeface="Tahoma"/>
                <a:cs typeface="Tahoma"/>
              </a:rPr>
              <a:t>our</a:t>
            </a:r>
            <a:r>
              <a:rPr sz="405" spc="-44" dirty="0">
                <a:latin typeface="Tahoma"/>
                <a:cs typeface="Tahoma"/>
              </a:rPr>
              <a:t> </a:t>
            </a:r>
            <a:r>
              <a:rPr sz="405" dirty="0">
                <a:latin typeface="Tahoma"/>
                <a:cs typeface="Tahoma"/>
              </a:rPr>
              <a:t>Wildfire</a:t>
            </a:r>
            <a:r>
              <a:rPr sz="405" spc="-40" dirty="0">
                <a:latin typeface="Tahoma"/>
                <a:cs typeface="Tahoma"/>
              </a:rPr>
              <a:t> </a:t>
            </a:r>
            <a:r>
              <a:rPr sz="405" dirty="0">
                <a:latin typeface="Tahoma"/>
                <a:cs typeface="Tahoma"/>
              </a:rPr>
              <a:t>Defense</a:t>
            </a:r>
            <a:r>
              <a:rPr sz="405" spc="-44" dirty="0">
                <a:latin typeface="Tahoma"/>
                <a:cs typeface="Tahoma"/>
              </a:rPr>
              <a:t> </a:t>
            </a:r>
            <a:r>
              <a:rPr sz="405" dirty="0">
                <a:latin typeface="Tahoma"/>
                <a:cs typeface="Tahoma"/>
              </a:rPr>
              <a:t>Services</a:t>
            </a:r>
            <a:r>
              <a:rPr sz="405" spc="-44" dirty="0">
                <a:latin typeface="Tahoma"/>
                <a:cs typeface="Tahoma"/>
              </a:rPr>
              <a:t> </a:t>
            </a:r>
            <a:r>
              <a:rPr sz="405" dirty="0">
                <a:latin typeface="Tahoma"/>
                <a:cs typeface="Tahoma"/>
              </a:rPr>
              <a:t>is</a:t>
            </a:r>
            <a:r>
              <a:rPr sz="405" spc="-44" dirty="0">
                <a:latin typeface="Tahoma"/>
                <a:cs typeface="Tahoma"/>
              </a:rPr>
              <a:t> </a:t>
            </a:r>
            <a:r>
              <a:rPr sz="405" dirty="0">
                <a:latin typeface="Tahoma"/>
                <a:cs typeface="Tahoma"/>
              </a:rPr>
              <a:t>available</a:t>
            </a:r>
            <a:r>
              <a:rPr sz="405" spc="-44" dirty="0">
                <a:latin typeface="Tahoma"/>
                <a:cs typeface="Tahoma"/>
              </a:rPr>
              <a:t> </a:t>
            </a:r>
            <a:r>
              <a:rPr sz="405" dirty="0">
                <a:latin typeface="Tahoma"/>
                <a:cs typeface="Tahoma"/>
              </a:rPr>
              <a:t>to</a:t>
            </a:r>
            <a:r>
              <a:rPr sz="405" spc="-40" dirty="0">
                <a:latin typeface="Tahoma"/>
                <a:cs typeface="Tahoma"/>
              </a:rPr>
              <a:t> </a:t>
            </a:r>
            <a:r>
              <a:rPr sz="405" dirty="0">
                <a:latin typeface="Tahoma"/>
                <a:cs typeface="Tahoma"/>
              </a:rPr>
              <a:t>Chubb</a:t>
            </a:r>
            <a:r>
              <a:rPr sz="405" spc="-44" dirty="0">
                <a:latin typeface="Tahoma"/>
                <a:cs typeface="Tahoma"/>
              </a:rPr>
              <a:t> </a:t>
            </a:r>
            <a:r>
              <a:rPr sz="405" dirty="0">
                <a:latin typeface="Tahoma"/>
                <a:cs typeface="Tahoma"/>
              </a:rPr>
              <a:t>homeowners</a:t>
            </a:r>
            <a:r>
              <a:rPr sz="405" spc="-44" dirty="0">
                <a:latin typeface="Tahoma"/>
                <a:cs typeface="Tahoma"/>
              </a:rPr>
              <a:t> </a:t>
            </a:r>
            <a:r>
              <a:rPr sz="405" dirty="0">
                <a:latin typeface="Tahoma"/>
                <a:cs typeface="Tahoma"/>
              </a:rPr>
              <a:t>policyholders</a:t>
            </a:r>
            <a:r>
              <a:rPr sz="405" spc="-44" dirty="0">
                <a:latin typeface="Tahoma"/>
                <a:cs typeface="Tahoma"/>
              </a:rPr>
              <a:t> </a:t>
            </a:r>
            <a:r>
              <a:rPr sz="405" dirty="0">
                <a:latin typeface="Tahoma"/>
                <a:cs typeface="Tahoma"/>
              </a:rPr>
              <a:t>in</a:t>
            </a:r>
            <a:r>
              <a:rPr sz="405" spc="-40" dirty="0">
                <a:latin typeface="Tahoma"/>
                <a:cs typeface="Tahoma"/>
              </a:rPr>
              <a:t> </a:t>
            </a:r>
            <a:r>
              <a:rPr sz="405" dirty="0">
                <a:latin typeface="Tahoma"/>
                <a:cs typeface="Tahoma"/>
              </a:rPr>
              <a:t>the</a:t>
            </a:r>
            <a:r>
              <a:rPr sz="405" spc="-44" dirty="0">
                <a:latin typeface="Tahoma"/>
                <a:cs typeface="Tahoma"/>
              </a:rPr>
              <a:t> </a:t>
            </a:r>
            <a:r>
              <a:rPr sz="405" dirty="0">
                <a:latin typeface="Tahoma"/>
                <a:cs typeface="Tahoma"/>
              </a:rPr>
              <a:t>states</a:t>
            </a:r>
            <a:r>
              <a:rPr sz="405" spc="-44" dirty="0">
                <a:latin typeface="Tahoma"/>
                <a:cs typeface="Tahoma"/>
              </a:rPr>
              <a:t> </a:t>
            </a:r>
            <a:r>
              <a:rPr sz="405" dirty="0">
                <a:latin typeface="Tahoma"/>
                <a:cs typeface="Tahoma"/>
              </a:rPr>
              <a:t>of</a:t>
            </a:r>
            <a:r>
              <a:rPr sz="405" spc="-44" dirty="0">
                <a:latin typeface="Tahoma"/>
                <a:cs typeface="Tahoma"/>
              </a:rPr>
              <a:t> </a:t>
            </a:r>
            <a:r>
              <a:rPr sz="405" dirty="0">
                <a:latin typeface="Tahoma"/>
                <a:cs typeface="Tahoma"/>
              </a:rPr>
              <a:t>AZ,</a:t>
            </a:r>
            <a:r>
              <a:rPr sz="405" spc="-40" dirty="0">
                <a:latin typeface="Tahoma"/>
                <a:cs typeface="Tahoma"/>
              </a:rPr>
              <a:t> </a:t>
            </a:r>
            <a:r>
              <a:rPr sz="405" dirty="0">
                <a:latin typeface="Tahoma"/>
                <a:cs typeface="Tahoma"/>
              </a:rPr>
              <a:t>CA,</a:t>
            </a:r>
            <a:r>
              <a:rPr sz="405" spc="-44" dirty="0">
                <a:latin typeface="Tahoma"/>
                <a:cs typeface="Tahoma"/>
              </a:rPr>
              <a:t> </a:t>
            </a:r>
            <a:r>
              <a:rPr sz="405" dirty="0">
                <a:latin typeface="Tahoma"/>
                <a:cs typeface="Tahoma"/>
              </a:rPr>
              <a:t>CO,</a:t>
            </a:r>
            <a:r>
              <a:rPr sz="405" spc="-44" dirty="0">
                <a:latin typeface="Tahoma"/>
                <a:cs typeface="Tahoma"/>
              </a:rPr>
              <a:t> </a:t>
            </a:r>
            <a:r>
              <a:rPr sz="405" spc="-6" dirty="0">
                <a:latin typeface="Tahoma"/>
                <a:cs typeface="Tahoma"/>
              </a:rPr>
              <a:t>FL,</a:t>
            </a:r>
            <a:r>
              <a:rPr sz="405" spc="-44" dirty="0">
                <a:latin typeface="Tahoma"/>
                <a:cs typeface="Tahoma"/>
              </a:rPr>
              <a:t> </a:t>
            </a:r>
            <a:r>
              <a:rPr sz="405" dirty="0">
                <a:latin typeface="Tahoma"/>
                <a:cs typeface="Tahoma"/>
              </a:rPr>
              <a:t>GA,</a:t>
            </a:r>
            <a:r>
              <a:rPr sz="405" spc="-40" dirty="0">
                <a:latin typeface="Tahoma"/>
                <a:cs typeface="Tahoma"/>
              </a:rPr>
              <a:t> </a:t>
            </a:r>
            <a:r>
              <a:rPr sz="405" spc="-19" dirty="0">
                <a:latin typeface="Tahoma"/>
                <a:cs typeface="Tahoma"/>
              </a:rPr>
              <a:t>ID,</a:t>
            </a:r>
            <a:r>
              <a:rPr sz="405" spc="-44" dirty="0">
                <a:latin typeface="Tahoma"/>
                <a:cs typeface="Tahoma"/>
              </a:rPr>
              <a:t> </a:t>
            </a:r>
            <a:r>
              <a:rPr sz="405" spc="-6" dirty="0">
                <a:latin typeface="Tahoma"/>
                <a:cs typeface="Tahoma"/>
              </a:rPr>
              <a:t>MT,</a:t>
            </a:r>
            <a:r>
              <a:rPr sz="405" spc="-44" dirty="0">
                <a:latin typeface="Tahoma"/>
                <a:cs typeface="Tahoma"/>
              </a:rPr>
              <a:t> </a:t>
            </a:r>
            <a:r>
              <a:rPr sz="405" dirty="0">
                <a:latin typeface="Tahoma"/>
                <a:cs typeface="Tahoma"/>
              </a:rPr>
              <a:t>ND,</a:t>
            </a:r>
            <a:r>
              <a:rPr sz="405" spc="-44" dirty="0">
                <a:latin typeface="Tahoma"/>
                <a:cs typeface="Tahoma"/>
              </a:rPr>
              <a:t> </a:t>
            </a:r>
            <a:r>
              <a:rPr sz="405" dirty="0">
                <a:latin typeface="Tahoma"/>
                <a:cs typeface="Tahoma"/>
              </a:rPr>
              <a:t>NM,</a:t>
            </a:r>
            <a:r>
              <a:rPr sz="405" spc="-40" dirty="0">
                <a:latin typeface="Tahoma"/>
                <a:cs typeface="Tahoma"/>
              </a:rPr>
              <a:t> </a:t>
            </a:r>
            <a:r>
              <a:rPr sz="405" spc="-6" dirty="0">
                <a:latin typeface="Tahoma"/>
                <a:cs typeface="Tahoma"/>
              </a:rPr>
              <a:t>NV,</a:t>
            </a:r>
            <a:r>
              <a:rPr sz="405" spc="-44" dirty="0">
                <a:latin typeface="Tahoma"/>
                <a:cs typeface="Tahoma"/>
              </a:rPr>
              <a:t> </a:t>
            </a:r>
            <a:r>
              <a:rPr sz="405" dirty="0">
                <a:latin typeface="Tahoma"/>
                <a:cs typeface="Tahoma"/>
              </a:rPr>
              <a:t>OK,</a:t>
            </a:r>
            <a:r>
              <a:rPr sz="405" spc="-44" dirty="0">
                <a:latin typeface="Tahoma"/>
                <a:cs typeface="Tahoma"/>
              </a:rPr>
              <a:t> </a:t>
            </a:r>
            <a:r>
              <a:rPr sz="405" dirty="0">
                <a:latin typeface="Tahoma"/>
                <a:cs typeface="Tahoma"/>
              </a:rPr>
              <a:t>OR,</a:t>
            </a:r>
            <a:r>
              <a:rPr sz="405" spc="-44" dirty="0">
                <a:latin typeface="Tahoma"/>
                <a:cs typeface="Tahoma"/>
              </a:rPr>
              <a:t> </a:t>
            </a:r>
            <a:r>
              <a:rPr sz="405" spc="-6" dirty="0">
                <a:latin typeface="Tahoma"/>
                <a:cs typeface="Tahoma"/>
              </a:rPr>
              <a:t>SC,</a:t>
            </a:r>
            <a:r>
              <a:rPr sz="405" spc="-40" dirty="0">
                <a:latin typeface="Tahoma"/>
                <a:cs typeface="Tahoma"/>
              </a:rPr>
              <a:t> </a:t>
            </a:r>
            <a:r>
              <a:rPr sz="405" spc="-15" dirty="0">
                <a:latin typeface="Tahoma"/>
                <a:cs typeface="Tahoma"/>
              </a:rPr>
              <a:t>SD,</a:t>
            </a:r>
            <a:r>
              <a:rPr sz="405" spc="-44" dirty="0">
                <a:latin typeface="Tahoma"/>
                <a:cs typeface="Tahoma"/>
              </a:rPr>
              <a:t> </a:t>
            </a:r>
            <a:r>
              <a:rPr sz="405" dirty="0">
                <a:latin typeface="Tahoma"/>
                <a:cs typeface="Tahoma"/>
              </a:rPr>
              <a:t>TN,</a:t>
            </a:r>
            <a:r>
              <a:rPr sz="405" spc="-44" dirty="0">
                <a:latin typeface="Tahoma"/>
                <a:cs typeface="Tahoma"/>
              </a:rPr>
              <a:t> </a:t>
            </a:r>
            <a:r>
              <a:rPr sz="405" spc="-6" dirty="0">
                <a:latin typeface="Tahoma"/>
                <a:cs typeface="Tahoma"/>
              </a:rPr>
              <a:t>TX,</a:t>
            </a:r>
            <a:r>
              <a:rPr sz="405" spc="-44" dirty="0">
                <a:latin typeface="Tahoma"/>
                <a:cs typeface="Tahoma"/>
              </a:rPr>
              <a:t> </a:t>
            </a:r>
            <a:r>
              <a:rPr sz="405" spc="-19" dirty="0">
                <a:latin typeface="Tahoma"/>
                <a:cs typeface="Tahoma"/>
              </a:rPr>
              <a:t>UT,</a:t>
            </a:r>
            <a:r>
              <a:rPr sz="405" spc="-40" dirty="0">
                <a:latin typeface="Tahoma"/>
                <a:cs typeface="Tahoma"/>
              </a:rPr>
              <a:t> </a:t>
            </a:r>
            <a:r>
              <a:rPr sz="405" dirty="0">
                <a:latin typeface="Tahoma"/>
                <a:cs typeface="Tahoma"/>
              </a:rPr>
              <a:t>WA,</a:t>
            </a:r>
            <a:r>
              <a:rPr sz="405" spc="-44" dirty="0">
                <a:latin typeface="Tahoma"/>
                <a:cs typeface="Tahoma"/>
              </a:rPr>
              <a:t> </a:t>
            </a:r>
            <a:r>
              <a:rPr sz="405" spc="-6" dirty="0">
                <a:latin typeface="Tahoma"/>
                <a:cs typeface="Tahoma"/>
              </a:rPr>
              <a:t>and</a:t>
            </a:r>
            <a:r>
              <a:rPr sz="405" spc="-44" dirty="0">
                <a:latin typeface="Tahoma"/>
                <a:cs typeface="Tahoma"/>
              </a:rPr>
              <a:t> </a:t>
            </a:r>
            <a:r>
              <a:rPr sz="405" spc="-15" dirty="0">
                <a:latin typeface="Tahoma"/>
                <a:cs typeface="Tahoma"/>
              </a:rPr>
              <a:t>WY.</a:t>
            </a:r>
            <a:endParaRPr sz="405" dirty="0">
              <a:latin typeface="Tahoma"/>
              <a:cs typeface="Tahoma"/>
            </a:endParaRPr>
          </a:p>
          <a:p>
            <a:pPr marL="113229" indent="-105310" defTabSz="570103">
              <a:lnSpc>
                <a:spcPts val="461"/>
              </a:lnSpc>
              <a:buFontTx/>
              <a:buAutoNum type="arabicPeriod" startAt="7"/>
              <a:tabLst>
                <a:tab pos="113229" algn="l"/>
              </a:tabLst>
            </a:pPr>
            <a:r>
              <a:rPr sz="405" dirty="0">
                <a:latin typeface="Tahoma"/>
                <a:cs typeface="Tahoma"/>
              </a:rPr>
              <a:t>Coverage</a:t>
            </a:r>
            <a:r>
              <a:rPr sz="405" spc="-40" dirty="0">
                <a:latin typeface="Tahoma"/>
                <a:cs typeface="Tahoma"/>
              </a:rPr>
              <a:t> </a:t>
            </a:r>
            <a:r>
              <a:rPr sz="405" dirty="0">
                <a:latin typeface="Tahoma"/>
                <a:cs typeface="Tahoma"/>
              </a:rPr>
              <a:t>provided</a:t>
            </a:r>
            <a:r>
              <a:rPr sz="405" spc="-40" dirty="0">
                <a:latin typeface="Tahoma"/>
                <a:cs typeface="Tahoma"/>
              </a:rPr>
              <a:t> </a:t>
            </a:r>
            <a:r>
              <a:rPr sz="405" dirty="0">
                <a:latin typeface="Tahoma"/>
                <a:cs typeface="Tahoma"/>
              </a:rPr>
              <a:t>for</a:t>
            </a:r>
            <a:r>
              <a:rPr sz="405" spc="-40" dirty="0">
                <a:latin typeface="Tahoma"/>
                <a:cs typeface="Tahoma"/>
              </a:rPr>
              <a:t> </a:t>
            </a:r>
            <a:r>
              <a:rPr sz="405" dirty="0">
                <a:latin typeface="Tahoma"/>
                <a:cs typeface="Tahoma"/>
              </a:rPr>
              <a:t>certain</a:t>
            </a:r>
            <a:r>
              <a:rPr sz="405" spc="-37" dirty="0">
                <a:latin typeface="Tahoma"/>
                <a:cs typeface="Tahoma"/>
              </a:rPr>
              <a:t> </a:t>
            </a:r>
            <a:r>
              <a:rPr sz="405" dirty="0">
                <a:latin typeface="Tahoma"/>
                <a:cs typeface="Tahoma"/>
              </a:rPr>
              <a:t>activities</a:t>
            </a:r>
            <a:r>
              <a:rPr sz="405" spc="-40" dirty="0">
                <a:latin typeface="Tahoma"/>
                <a:cs typeface="Tahoma"/>
              </a:rPr>
              <a:t> </a:t>
            </a:r>
            <a:r>
              <a:rPr sz="405" dirty="0">
                <a:latin typeface="Tahoma"/>
                <a:cs typeface="Tahoma"/>
              </a:rPr>
              <a:t>for</a:t>
            </a:r>
            <a:r>
              <a:rPr sz="405" spc="-40" dirty="0">
                <a:latin typeface="Tahoma"/>
                <a:cs typeface="Tahoma"/>
              </a:rPr>
              <a:t> </a:t>
            </a:r>
            <a:r>
              <a:rPr sz="405" dirty="0">
                <a:latin typeface="Tahoma"/>
                <a:cs typeface="Tahoma"/>
              </a:rPr>
              <a:t>which</a:t>
            </a:r>
            <a:r>
              <a:rPr sz="405" spc="-37" dirty="0">
                <a:latin typeface="Tahoma"/>
                <a:cs typeface="Tahoma"/>
              </a:rPr>
              <a:t> </a:t>
            </a:r>
            <a:r>
              <a:rPr sz="405" dirty="0">
                <a:latin typeface="Tahoma"/>
                <a:cs typeface="Tahoma"/>
              </a:rPr>
              <a:t>no</a:t>
            </a:r>
            <a:r>
              <a:rPr sz="405" spc="-40" dirty="0">
                <a:latin typeface="Tahoma"/>
                <a:cs typeface="Tahoma"/>
              </a:rPr>
              <a:t> </a:t>
            </a:r>
            <a:r>
              <a:rPr sz="405" dirty="0">
                <a:latin typeface="Tahoma"/>
                <a:cs typeface="Tahoma"/>
              </a:rPr>
              <a:t>insured</a:t>
            </a:r>
            <a:r>
              <a:rPr sz="405" spc="-40" dirty="0">
                <a:latin typeface="Tahoma"/>
                <a:cs typeface="Tahoma"/>
              </a:rPr>
              <a:t> </a:t>
            </a:r>
            <a:r>
              <a:rPr sz="405" dirty="0">
                <a:latin typeface="Tahoma"/>
                <a:cs typeface="Tahoma"/>
              </a:rPr>
              <a:t>receives</a:t>
            </a:r>
            <a:r>
              <a:rPr sz="405" spc="-37" dirty="0">
                <a:latin typeface="Tahoma"/>
                <a:cs typeface="Tahoma"/>
              </a:rPr>
              <a:t> </a:t>
            </a:r>
            <a:r>
              <a:rPr sz="405" dirty="0">
                <a:latin typeface="Tahoma"/>
                <a:cs typeface="Tahoma"/>
              </a:rPr>
              <a:t>more</a:t>
            </a:r>
            <a:r>
              <a:rPr sz="405" spc="-40" dirty="0">
                <a:latin typeface="Tahoma"/>
                <a:cs typeface="Tahoma"/>
              </a:rPr>
              <a:t> </a:t>
            </a:r>
            <a:r>
              <a:rPr sz="405" dirty="0">
                <a:latin typeface="Tahoma"/>
                <a:cs typeface="Tahoma"/>
              </a:rPr>
              <a:t>than</a:t>
            </a:r>
            <a:r>
              <a:rPr sz="405" spc="-40" dirty="0">
                <a:latin typeface="Tahoma"/>
                <a:cs typeface="Tahoma"/>
              </a:rPr>
              <a:t> </a:t>
            </a:r>
            <a:r>
              <a:rPr sz="405" dirty="0">
                <a:latin typeface="Tahoma"/>
                <a:cs typeface="Tahoma"/>
              </a:rPr>
              <a:t>$15,000</a:t>
            </a:r>
            <a:r>
              <a:rPr sz="405" spc="-40" dirty="0">
                <a:latin typeface="Tahoma"/>
                <a:cs typeface="Tahoma"/>
              </a:rPr>
              <a:t> </a:t>
            </a:r>
            <a:r>
              <a:rPr sz="405" dirty="0">
                <a:latin typeface="Tahoma"/>
                <a:cs typeface="Tahoma"/>
              </a:rPr>
              <a:t>in</a:t>
            </a:r>
            <a:r>
              <a:rPr sz="405" spc="-37" dirty="0">
                <a:latin typeface="Tahoma"/>
                <a:cs typeface="Tahoma"/>
              </a:rPr>
              <a:t> </a:t>
            </a:r>
            <a:r>
              <a:rPr sz="405" dirty="0">
                <a:latin typeface="Tahoma"/>
                <a:cs typeface="Tahoma"/>
              </a:rPr>
              <a:t>total</a:t>
            </a:r>
            <a:r>
              <a:rPr sz="405" spc="-40" dirty="0">
                <a:latin typeface="Tahoma"/>
                <a:cs typeface="Tahoma"/>
              </a:rPr>
              <a:t> </a:t>
            </a:r>
            <a:r>
              <a:rPr sz="405" dirty="0">
                <a:latin typeface="Tahoma"/>
                <a:cs typeface="Tahoma"/>
              </a:rPr>
              <a:t>compensation</a:t>
            </a:r>
            <a:r>
              <a:rPr sz="405" spc="-40" dirty="0">
                <a:latin typeface="Tahoma"/>
                <a:cs typeface="Tahoma"/>
              </a:rPr>
              <a:t> </a:t>
            </a:r>
            <a:r>
              <a:rPr sz="405" dirty="0">
                <a:latin typeface="Tahoma"/>
                <a:cs typeface="Tahoma"/>
              </a:rPr>
              <a:t>for</a:t>
            </a:r>
            <a:r>
              <a:rPr sz="405" spc="-37" dirty="0">
                <a:latin typeface="Tahoma"/>
                <a:cs typeface="Tahoma"/>
              </a:rPr>
              <a:t> </a:t>
            </a:r>
            <a:r>
              <a:rPr sz="405" dirty="0">
                <a:latin typeface="Tahoma"/>
                <a:cs typeface="Tahoma"/>
              </a:rPr>
              <a:t>the</a:t>
            </a:r>
            <a:r>
              <a:rPr sz="405" spc="-40" dirty="0">
                <a:latin typeface="Tahoma"/>
                <a:cs typeface="Tahoma"/>
              </a:rPr>
              <a:t> </a:t>
            </a:r>
            <a:r>
              <a:rPr sz="405" dirty="0">
                <a:latin typeface="Tahoma"/>
                <a:cs typeface="Tahoma"/>
              </a:rPr>
              <a:t>12</a:t>
            </a:r>
            <a:r>
              <a:rPr sz="405" spc="-40" dirty="0">
                <a:latin typeface="Tahoma"/>
                <a:cs typeface="Tahoma"/>
              </a:rPr>
              <a:t> </a:t>
            </a:r>
            <a:r>
              <a:rPr sz="405" dirty="0">
                <a:latin typeface="Tahoma"/>
                <a:cs typeface="Tahoma"/>
              </a:rPr>
              <a:t>months</a:t>
            </a:r>
            <a:r>
              <a:rPr sz="405" spc="-37" dirty="0">
                <a:latin typeface="Tahoma"/>
                <a:cs typeface="Tahoma"/>
              </a:rPr>
              <a:t> </a:t>
            </a:r>
            <a:r>
              <a:rPr sz="405" dirty="0">
                <a:latin typeface="Tahoma"/>
                <a:cs typeface="Tahoma"/>
              </a:rPr>
              <a:t>before</a:t>
            </a:r>
            <a:r>
              <a:rPr sz="405" spc="-40" dirty="0">
                <a:latin typeface="Tahoma"/>
                <a:cs typeface="Tahoma"/>
              </a:rPr>
              <a:t> </a:t>
            </a:r>
            <a:r>
              <a:rPr sz="405" dirty="0">
                <a:latin typeface="Tahoma"/>
                <a:cs typeface="Tahoma"/>
              </a:rPr>
              <a:t>the</a:t>
            </a:r>
            <a:r>
              <a:rPr sz="405" spc="-40" dirty="0">
                <a:latin typeface="Tahoma"/>
                <a:cs typeface="Tahoma"/>
              </a:rPr>
              <a:t> </a:t>
            </a:r>
            <a:r>
              <a:rPr sz="405" spc="-6" dirty="0">
                <a:latin typeface="Tahoma"/>
                <a:cs typeface="Tahoma"/>
              </a:rPr>
              <a:t>beginning</a:t>
            </a:r>
            <a:r>
              <a:rPr sz="405" spc="-37" dirty="0">
                <a:latin typeface="Tahoma"/>
                <a:cs typeface="Tahoma"/>
              </a:rPr>
              <a:t> </a:t>
            </a:r>
            <a:r>
              <a:rPr sz="405" dirty="0">
                <a:latin typeface="Tahoma"/>
                <a:cs typeface="Tahoma"/>
              </a:rPr>
              <a:t>of</a:t>
            </a:r>
            <a:r>
              <a:rPr sz="405" spc="-40" dirty="0">
                <a:latin typeface="Tahoma"/>
                <a:cs typeface="Tahoma"/>
              </a:rPr>
              <a:t> </a:t>
            </a:r>
            <a:r>
              <a:rPr sz="405" dirty="0">
                <a:latin typeface="Tahoma"/>
                <a:cs typeface="Tahoma"/>
              </a:rPr>
              <a:t>the</a:t>
            </a:r>
            <a:r>
              <a:rPr sz="405" spc="-40" dirty="0">
                <a:latin typeface="Tahoma"/>
                <a:cs typeface="Tahoma"/>
              </a:rPr>
              <a:t> </a:t>
            </a:r>
            <a:r>
              <a:rPr sz="405" dirty="0">
                <a:latin typeface="Tahoma"/>
                <a:cs typeface="Tahoma"/>
              </a:rPr>
              <a:t>policy</a:t>
            </a:r>
            <a:r>
              <a:rPr sz="405" spc="-40" dirty="0">
                <a:latin typeface="Tahoma"/>
                <a:cs typeface="Tahoma"/>
              </a:rPr>
              <a:t> </a:t>
            </a:r>
            <a:r>
              <a:rPr sz="405" spc="-6" dirty="0">
                <a:latin typeface="Tahoma"/>
                <a:cs typeface="Tahoma"/>
              </a:rPr>
              <a:t>period.</a:t>
            </a:r>
            <a:endParaRPr sz="405" dirty="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94618" y="572360"/>
            <a:ext cx="4216679" cy="123092"/>
          </a:xfrm>
          <a:prstGeom prst="rect">
            <a:avLst/>
          </a:prstGeom>
        </p:spPr>
        <p:txBody>
          <a:bodyPr vert="horz" wrap="square" lIns="0" tIns="7919" rIns="0" bIns="0" rtlCol="0">
            <a:spAutoFit/>
          </a:bodyPr>
          <a:lstStyle/>
          <a:p>
            <a:pPr marL="7918" defTabSz="570103">
              <a:spcBef>
                <a:spcPts val="62"/>
              </a:spcBef>
            </a:pPr>
            <a:r>
              <a:rPr sz="748" spc="-15" dirty="0">
                <a:latin typeface="Tahoma"/>
                <a:cs typeface="Tahoma"/>
              </a:rPr>
              <a:t>The</a:t>
            </a:r>
            <a:r>
              <a:rPr sz="748" spc="-109" dirty="0">
                <a:latin typeface="Tahoma"/>
                <a:cs typeface="Tahoma"/>
              </a:rPr>
              <a:t> </a:t>
            </a:r>
            <a:r>
              <a:rPr sz="748" spc="-6" dirty="0">
                <a:latin typeface="Tahoma"/>
                <a:cs typeface="Tahoma"/>
              </a:rPr>
              <a:t>following</a:t>
            </a:r>
            <a:r>
              <a:rPr sz="748" spc="-106" dirty="0">
                <a:latin typeface="Tahoma"/>
                <a:cs typeface="Tahoma"/>
              </a:rPr>
              <a:t> </a:t>
            </a:r>
            <a:r>
              <a:rPr sz="748" spc="-6" dirty="0">
                <a:latin typeface="Tahoma"/>
                <a:cs typeface="Tahoma"/>
              </a:rPr>
              <a:t>charts</a:t>
            </a:r>
            <a:r>
              <a:rPr sz="748" spc="-106" dirty="0">
                <a:latin typeface="Tahoma"/>
                <a:cs typeface="Tahoma"/>
              </a:rPr>
              <a:t> </a:t>
            </a:r>
            <a:r>
              <a:rPr sz="748" spc="-12" dirty="0">
                <a:latin typeface="Tahoma"/>
                <a:cs typeface="Tahoma"/>
              </a:rPr>
              <a:t>compare</a:t>
            </a:r>
            <a:r>
              <a:rPr sz="748" spc="-109" dirty="0">
                <a:latin typeface="Tahoma"/>
                <a:cs typeface="Tahoma"/>
              </a:rPr>
              <a:t> </a:t>
            </a:r>
            <a:r>
              <a:rPr sz="748" dirty="0">
                <a:latin typeface="Tahoma"/>
                <a:cs typeface="Tahoma"/>
              </a:rPr>
              <a:t>other</a:t>
            </a:r>
            <a:r>
              <a:rPr sz="748" spc="-106" dirty="0">
                <a:latin typeface="Tahoma"/>
                <a:cs typeface="Tahoma"/>
              </a:rPr>
              <a:t> </a:t>
            </a:r>
            <a:r>
              <a:rPr sz="748" spc="-19" dirty="0">
                <a:latin typeface="Tahoma"/>
                <a:cs typeface="Tahoma"/>
              </a:rPr>
              <a:t>coverages</a:t>
            </a:r>
            <a:r>
              <a:rPr sz="748" spc="-106" dirty="0">
                <a:latin typeface="Tahoma"/>
                <a:cs typeface="Tahoma"/>
              </a:rPr>
              <a:t> </a:t>
            </a:r>
            <a:r>
              <a:rPr sz="748" dirty="0">
                <a:latin typeface="Tahoma"/>
                <a:cs typeface="Tahoma"/>
              </a:rPr>
              <a:t>from</a:t>
            </a:r>
            <a:r>
              <a:rPr sz="748" spc="-109" dirty="0">
                <a:latin typeface="Tahoma"/>
                <a:cs typeface="Tahoma"/>
              </a:rPr>
              <a:t> </a:t>
            </a:r>
            <a:r>
              <a:rPr sz="748" dirty="0">
                <a:latin typeface="Tahoma"/>
                <a:cs typeface="Tahoma"/>
              </a:rPr>
              <a:t>Chubb</a:t>
            </a:r>
            <a:r>
              <a:rPr sz="748" spc="-106" dirty="0">
                <a:latin typeface="Tahoma"/>
                <a:cs typeface="Tahoma"/>
              </a:rPr>
              <a:t> </a:t>
            </a:r>
            <a:r>
              <a:rPr sz="748" dirty="0">
                <a:latin typeface="Tahoma"/>
                <a:cs typeface="Tahoma"/>
              </a:rPr>
              <a:t>to</a:t>
            </a:r>
            <a:r>
              <a:rPr sz="748" spc="-106" dirty="0">
                <a:latin typeface="Tahoma"/>
                <a:cs typeface="Tahoma"/>
              </a:rPr>
              <a:t> </a:t>
            </a:r>
            <a:r>
              <a:rPr sz="748" spc="-6" dirty="0">
                <a:latin typeface="Tahoma"/>
                <a:cs typeface="Tahoma"/>
              </a:rPr>
              <a:t>similar</a:t>
            </a:r>
            <a:r>
              <a:rPr sz="748" spc="-109" dirty="0">
                <a:latin typeface="Tahoma"/>
                <a:cs typeface="Tahoma"/>
              </a:rPr>
              <a:t> </a:t>
            </a:r>
            <a:r>
              <a:rPr sz="748" spc="-25" dirty="0">
                <a:latin typeface="Tahoma"/>
                <a:cs typeface="Tahoma"/>
              </a:rPr>
              <a:t>coverages,</a:t>
            </a:r>
            <a:r>
              <a:rPr sz="748" spc="-106" dirty="0">
                <a:latin typeface="Tahoma"/>
                <a:cs typeface="Tahoma"/>
              </a:rPr>
              <a:t> </a:t>
            </a:r>
            <a:r>
              <a:rPr sz="748" dirty="0">
                <a:latin typeface="Tahoma"/>
                <a:cs typeface="Tahoma"/>
              </a:rPr>
              <a:t>if</a:t>
            </a:r>
            <a:r>
              <a:rPr sz="748" spc="-106" dirty="0">
                <a:latin typeface="Tahoma"/>
                <a:cs typeface="Tahoma"/>
              </a:rPr>
              <a:t> </a:t>
            </a:r>
            <a:r>
              <a:rPr sz="748" spc="-47" dirty="0">
                <a:latin typeface="Tahoma"/>
                <a:cs typeface="Tahoma"/>
              </a:rPr>
              <a:t>any,</a:t>
            </a:r>
            <a:r>
              <a:rPr sz="748" spc="-106" dirty="0">
                <a:latin typeface="Tahoma"/>
                <a:cs typeface="Tahoma"/>
              </a:rPr>
              <a:t> </a:t>
            </a:r>
            <a:r>
              <a:rPr sz="748" dirty="0">
                <a:latin typeface="Tahoma"/>
                <a:cs typeface="Tahoma"/>
              </a:rPr>
              <a:t>in</a:t>
            </a:r>
            <a:r>
              <a:rPr sz="748" spc="-109" dirty="0">
                <a:latin typeface="Tahoma"/>
                <a:cs typeface="Tahoma"/>
              </a:rPr>
              <a:t> </a:t>
            </a:r>
            <a:r>
              <a:rPr sz="748" spc="-6" dirty="0">
                <a:latin typeface="Tahoma"/>
                <a:cs typeface="Tahoma"/>
              </a:rPr>
              <a:t>the</a:t>
            </a:r>
            <a:r>
              <a:rPr sz="748" spc="-106" dirty="0">
                <a:latin typeface="Tahoma"/>
                <a:cs typeface="Tahoma"/>
              </a:rPr>
              <a:t> </a:t>
            </a:r>
            <a:r>
              <a:rPr sz="748" spc="-6" dirty="0">
                <a:latin typeface="Tahoma"/>
                <a:cs typeface="Tahoma"/>
              </a:rPr>
              <a:t>marketplace.</a:t>
            </a:r>
            <a:endParaRPr sz="748"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3015129946"/>
              </p:ext>
            </p:extLst>
          </p:nvPr>
        </p:nvGraphicFramePr>
        <p:xfrm>
          <a:off x="3957965" y="1632512"/>
          <a:ext cx="4276068" cy="1251040"/>
        </p:xfrm>
        <a:graphic>
          <a:graphicData uri="http://schemas.openxmlformats.org/drawingml/2006/table">
            <a:tbl>
              <a:tblPr firstRow="1" bandRow="1">
                <a:tableStyleId>{2D5ABB26-0587-4C30-8999-92F81FD0307C}</a:tableStyleId>
              </a:tblPr>
              <a:tblGrid>
                <a:gridCol w="1472868">
                  <a:extLst>
                    <a:ext uri="{9D8B030D-6E8A-4147-A177-3AD203B41FA5}">
                      <a16:colId xmlns:a16="http://schemas.microsoft.com/office/drawing/2014/main" val="20000"/>
                    </a:ext>
                  </a:extLst>
                </a:gridCol>
                <a:gridCol w="1195319">
                  <a:extLst>
                    <a:ext uri="{9D8B030D-6E8A-4147-A177-3AD203B41FA5}">
                      <a16:colId xmlns:a16="http://schemas.microsoft.com/office/drawing/2014/main" val="20001"/>
                    </a:ext>
                  </a:extLst>
                </a:gridCol>
                <a:gridCol w="1607881">
                  <a:extLst>
                    <a:ext uri="{9D8B030D-6E8A-4147-A177-3AD203B41FA5}">
                      <a16:colId xmlns:a16="http://schemas.microsoft.com/office/drawing/2014/main" val="20002"/>
                    </a:ext>
                  </a:extLst>
                </a:gridCol>
              </a:tblGrid>
              <a:tr h="508377">
                <a:tc>
                  <a:txBody>
                    <a:bodyPr/>
                    <a:lstStyle/>
                    <a:p>
                      <a:pPr>
                        <a:lnSpc>
                          <a:spcPct val="100000"/>
                        </a:lnSpc>
                      </a:pPr>
                      <a:endParaRPr sz="600" dirty="0">
                        <a:latin typeface="Times New Roman"/>
                        <a:cs typeface="Times New Roman"/>
                      </a:endParaRPr>
                    </a:p>
                    <a:p>
                      <a:pPr>
                        <a:lnSpc>
                          <a:spcPct val="100000"/>
                        </a:lnSpc>
                        <a:spcBef>
                          <a:spcPts val="600"/>
                        </a:spcBef>
                      </a:pPr>
                      <a:endParaRPr sz="600" dirty="0">
                        <a:latin typeface="Times New Roman"/>
                        <a:cs typeface="Times New Roman"/>
                      </a:endParaRPr>
                    </a:p>
                    <a:p>
                      <a:pPr marL="57150">
                        <a:lnSpc>
                          <a:spcPct val="100000"/>
                        </a:lnSpc>
                        <a:spcBef>
                          <a:spcPts val="5"/>
                        </a:spcBef>
                      </a:pPr>
                      <a:r>
                        <a:rPr sz="600" dirty="0">
                          <a:latin typeface="Tahoma"/>
                          <a:cs typeface="Tahoma"/>
                        </a:rPr>
                        <a:t>EPLC</a:t>
                      </a:r>
                      <a:r>
                        <a:rPr sz="600" spc="-55" dirty="0">
                          <a:latin typeface="Tahoma"/>
                          <a:cs typeface="Tahoma"/>
                        </a:rPr>
                        <a:t> </a:t>
                      </a:r>
                      <a:r>
                        <a:rPr sz="600" dirty="0">
                          <a:latin typeface="Tahoma"/>
                          <a:cs typeface="Tahoma"/>
                        </a:rPr>
                        <a:t>–</a:t>
                      </a:r>
                      <a:r>
                        <a:rPr sz="600" spc="-50" dirty="0">
                          <a:latin typeface="Tahoma"/>
                          <a:cs typeface="Tahoma"/>
                        </a:rPr>
                        <a:t> </a:t>
                      </a:r>
                      <a:r>
                        <a:rPr sz="600" dirty="0">
                          <a:latin typeface="Tahoma"/>
                          <a:cs typeface="Tahoma"/>
                        </a:rPr>
                        <a:t>Option</a:t>
                      </a:r>
                      <a:r>
                        <a:rPr sz="600" spc="-55" dirty="0">
                          <a:latin typeface="Tahoma"/>
                          <a:cs typeface="Tahoma"/>
                        </a:rPr>
                        <a:t> </a:t>
                      </a:r>
                      <a:r>
                        <a:rPr sz="600" spc="15" dirty="0">
                          <a:latin typeface="Tahoma"/>
                          <a:cs typeface="Tahoma"/>
                        </a:rPr>
                        <a:t>A</a:t>
                      </a:r>
                      <a:endParaRPr sz="600" dirty="0">
                        <a:latin typeface="Tahoma"/>
                        <a:cs typeface="Tahoma"/>
                      </a:endParaRPr>
                    </a:p>
                  </a:txBody>
                  <a:tcPr marL="0" marR="0" marT="0"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a:lnSpc>
                          <a:spcPct val="100000"/>
                        </a:lnSpc>
                      </a:pPr>
                      <a:endParaRPr sz="600">
                        <a:latin typeface="Times New Roman"/>
                        <a:cs typeface="Times New Roman"/>
                      </a:endParaRPr>
                    </a:p>
                    <a:p>
                      <a:pPr>
                        <a:lnSpc>
                          <a:spcPct val="100000"/>
                        </a:lnSpc>
                        <a:spcBef>
                          <a:spcPts val="600"/>
                        </a:spcBef>
                      </a:pPr>
                      <a:endParaRPr sz="600">
                        <a:latin typeface="Times New Roman"/>
                        <a:cs typeface="Times New Roman"/>
                      </a:endParaRPr>
                    </a:p>
                    <a:p>
                      <a:pPr marL="57150">
                        <a:lnSpc>
                          <a:spcPct val="100000"/>
                        </a:lnSpc>
                        <a:spcBef>
                          <a:spcPts val="5"/>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0"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270"/>
                        </a:spcBef>
                      </a:pPr>
                      <a:r>
                        <a:rPr sz="600" b="1" spc="-70" dirty="0">
                          <a:latin typeface="Tahoma"/>
                          <a:cs typeface="Tahoma"/>
                        </a:rPr>
                        <a:t>Employment</a:t>
                      </a:r>
                      <a:r>
                        <a:rPr sz="600" b="1" spc="-25" dirty="0">
                          <a:latin typeface="Tahoma"/>
                          <a:cs typeface="Tahoma"/>
                        </a:rPr>
                        <a:t> </a:t>
                      </a:r>
                      <a:r>
                        <a:rPr sz="600" b="1" spc="-55" dirty="0">
                          <a:latin typeface="Tahoma"/>
                          <a:cs typeface="Tahoma"/>
                        </a:rPr>
                        <a:t>Practices</a:t>
                      </a:r>
                      <a:r>
                        <a:rPr sz="600" b="1" spc="-35" dirty="0">
                          <a:latin typeface="Tahoma"/>
                          <a:cs typeface="Tahoma"/>
                        </a:rPr>
                        <a:t> </a:t>
                      </a:r>
                      <a:r>
                        <a:rPr sz="600" b="1" spc="-10" dirty="0">
                          <a:latin typeface="Tahoma"/>
                          <a:cs typeface="Tahoma"/>
                        </a:rPr>
                        <a:t>Liability</a:t>
                      </a:r>
                      <a:r>
                        <a:rPr sz="400" spc="-15" baseline="33333" dirty="0">
                          <a:latin typeface="Tahoma"/>
                          <a:cs typeface="Tahoma"/>
                        </a:rPr>
                        <a:t>11</a:t>
                      </a:r>
                      <a:endParaRPr sz="400" baseline="33333">
                        <a:latin typeface="Tahoma"/>
                        <a:cs typeface="Tahoma"/>
                      </a:endParaRPr>
                    </a:p>
                    <a:p>
                      <a:pPr marL="56515" marR="720090">
                        <a:lnSpc>
                          <a:spcPct val="111100"/>
                        </a:lnSpc>
                        <a:spcBef>
                          <a:spcPts val="5"/>
                        </a:spcBef>
                      </a:pPr>
                      <a:r>
                        <a:rPr sz="600" dirty="0">
                          <a:latin typeface="Tahoma"/>
                          <a:cs typeface="Tahoma"/>
                        </a:rPr>
                        <a:t>$250,000</a:t>
                      </a:r>
                      <a:r>
                        <a:rPr sz="600" spc="-80" dirty="0">
                          <a:latin typeface="Tahoma"/>
                          <a:cs typeface="Tahoma"/>
                        </a:rPr>
                        <a:t> </a:t>
                      </a:r>
                      <a:r>
                        <a:rPr sz="600" dirty="0">
                          <a:latin typeface="Tahoma"/>
                          <a:cs typeface="Tahoma"/>
                        </a:rPr>
                        <a:t>per</a:t>
                      </a:r>
                      <a:r>
                        <a:rPr sz="600" spc="-75" dirty="0">
                          <a:latin typeface="Tahoma"/>
                          <a:cs typeface="Tahoma"/>
                        </a:rPr>
                        <a:t> </a:t>
                      </a:r>
                      <a:r>
                        <a:rPr sz="600" dirty="0">
                          <a:latin typeface="Tahoma"/>
                          <a:cs typeface="Tahoma"/>
                        </a:rPr>
                        <a:t>occurrence;</a:t>
                      </a:r>
                      <a:r>
                        <a:rPr sz="600" spc="-80" dirty="0">
                          <a:latin typeface="Tahoma"/>
                          <a:cs typeface="Tahoma"/>
                        </a:rPr>
                        <a:t> </a:t>
                      </a:r>
                      <a:r>
                        <a:rPr sz="600" spc="-10" dirty="0">
                          <a:latin typeface="Tahoma"/>
                          <a:cs typeface="Tahoma"/>
                        </a:rPr>
                        <a:t>$500,000 annual</a:t>
                      </a:r>
                      <a:r>
                        <a:rPr sz="600" spc="-105" dirty="0">
                          <a:latin typeface="Tahoma"/>
                          <a:cs typeface="Tahoma"/>
                        </a:rPr>
                        <a:t> </a:t>
                      </a:r>
                      <a:r>
                        <a:rPr sz="600" spc="-10" dirty="0">
                          <a:latin typeface="Tahoma"/>
                          <a:cs typeface="Tahoma"/>
                        </a:rPr>
                        <a:t>aggregate</a:t>
                      </a:r>
                      <a:endParaRPr sz="600">
                        <a:latin typeface="Tahoma"/>
                        <a:cs typeface="Tahoma"/>
                      </a:endParaRPr>
                    </a:p>
                    <a:p>
                      <a:pPr marL="56515">
                        <a:lnSpc>
                          <a:spcPct val="100000"/>
                        </a:lnSpc>
                        <a:spcBef>
                          <a:spcPts val="120"/>
                        </a:spcBef>
                      </a:pPr>
                      <a:r>
                        <a:rPr sz="600" b="1" spc="-60" dirty="0">
                          <a:latin typeface="Tahoma"/>
                          <a:cs typeface="Tahoma"/>
                        </a:rPr>
                        <a:t>Reputational</a:t>
                      </a:r>
                      <a:r>
                        <a:rPr sz="600" b="1" spc="-40" dirty="0">
                          <a:latin typeface="Tahoma"/>
                          <a:cs typeface="Tahoma"/>
                        </a:rPr>
                        <a:t> </a:t>
                      </a:r>
                      <a:r>
                        <a:rPr sz="600" b="1" spc="-10" dirty="0">
                          <a:latin typeface="Tahoma"/>
                          <a:cs typeface="Tahoma"/>
                        </a:rPr>
                        <a:t>Injury</a:t>
                      </a:r>
                      <a:endParaRPr sz="600">
                        <a:latin typeface="Tahoma"/>
                        <a:cs typeface="Tahoma"/>
                      </a:endParaRPr>
                    </a:p>
                    <a:p>
                      <a:pPr marL="56515">
                        <a:lnSpc>
                          <a:spcPct val="100000"/>
                        </a:lnSpc>
                        <a:spcBef>
                          <a:spcPts val="114"/>
                        </a:spcBef>
                      </a:pPr>
                      <a:r>
                        <a:rPr sz="600" dirty="0">
                          <a:latin typeface="Tahoma"/>
                          <a:cs typeface="Tahoma"/>
                        </a:rPr>
                        <a:t>$25,000</a:t>
                      </a:r>
                      <a:r>
                        <a:rPr sz="600" spc="-70" dirty="0">
                          <a:latin typeface="Tahoma"/>
                          <a:cs typeface="Tahoma"/>
                        </a:rPr>
                        <a:t> </a:t>
                      </a:r>
                      <a:r>
                        <a:rPr sz="600" spc="-30" dirty="0">
                          <a:latin typeface="Tahoma"/>
                          <a:cs typeface="Tahoma"/>
                        </a:rPr>
                        <a:t>(no</a:t>
                      </a:r>
                      <a:r>
                        <a:rPr sz="600" spc="-70" dirty="0">
                          <a:latin typeface="Tahoma"/>
                          <a:cs typeface="Tahoma"/>
                        </a:rPr>
                        <a:t> </a:t>
                      </a:r>
                      <a:r>
                        <a:rPr sz="600" dirty="0">
                          <a:latin typeface="Tahoma"/>
                          <a:cs typeface="Tahoma"/>
                        </a:rPr>
                        <a:t>deductible</a:t>
                      </a:r>
                      <a:r>
                        <a:rPr sz="600" spc="-65" dirty="0">
                          <a:latin typeface="Tahoma"/>
                          <a:cs typeface="Tahoma"/>
                        </a:rPr>
                        <a:t> </a:t>
                      </a:r>
                      <a:r>
                        <a:rPr sz="600" spc="-10" dirty="0">
                          <a:latin typeface="Tahoma"/>
                          <a:cs typeface="Tahoma"/>
                        </a:rPr>
                        <a:t>applies)</a:t>
                      </a:r>
                      <a:endParaRPr sz="600">
                        <a:latin typeface="Tahoma"/>
                        <a:cs typeface="Tahoma"/>
                      </a:endParaRPr>
                    </a:p>
                  </a:txBody>
                  <a:tcPr marL="0" marR="0" marT="21381"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0"/>
                  </a:ext>
                </a:extLst>
              </a:tr>
              <a:tr h="508377">
                <a:tc>
                  <a:txBody>
                    <a:bodyPr/>
                    <a:lstStyle/>
                    <a:p>
                      <a:pPr>
                        <a:lnSpc>
                          <a:spcPct val="100000"/>
                        </a:lnSpc>
                      </a:pPr>
                      <a:endParaRPr sz="600">
                        <a:latin typeface="Times New Roman"/>
                        <a:cs typeface="Times New Roman"/>
                      </a:endParaRPr>
                    </a:p>
                    <a:p>
                      <a:pPr>
                        <a:lnSpc>
                          <a:spcPct val="100000"/>
                        </a:lnSpc>
                        <a:spcBef>
                          <a:spcPts val="600"/>
                        </a:spcBef>
                      </a:pPr>
                      <a:endParaRPr sz="600">
                        <a:latin typeface="Times New Roman"/>
                        <a:cs typeface="Times New Roman"/>
                      </a:endParaRPr>
                    </a:p>
                    <a:p>
                      <a:pPr marL="56515">
                        <a:lnSpc>
                          <a:spcPct val="100000"/>
                        </a:lnSpc>
                      </a:pPr>
                      <a:r>
                        <a:rPr sz="600" dirty="0">
                          <a:latin typeface="Tahoma"/>
                          <a:cs typeface="Tahoma"/>
                        </a:rPr>
                        <a:t>EPLC</a:t>
                      </a:r>
                      <a:r>
                        <a:rPr sz="600" spc="-55" dirty="0">
                          <a:latin typeface="Tahoma"/>
                          <a:cs typeface="Tahoma"/>
                        </a:rPr>
                        <a:t> </a:t>
                      </a:r>
                      <a:r>
                        <a:rPr sz="600" dirty="0">
                          <a:latin typeface="Tahoma"/>
                          <a:cs typeface="Tahoma"/>
                        </a:rPr>
                        <a:t>–</a:t>
                      </a:r>
                      <a:r>
                        <a:rPr sz="600" spc="-50" dirty="0">
                          <a:latin typeface="Tahoma"/>
                          <a:cs typeface="Tahoma"/>
                        </a:rPr>
                        <a:t> </a:t>
                      </a:r>
                      <a:r>
                        <a:rPr sz="600" dirty="0">
                          <a:latin typeface="Tahoma"/>
                          <a:cs typeface="Tahoma"/>
                        </a:rPr>
                        <a:t>Option</a:t>
                      </a:r>
                      <a:r>
                        <a:rPr sz="600" spc="-55" dirty="0">
                          <a:latin typeface="Tahoma"/>
                          <a:cs typeface="Tahoma"/>
                        </a:rPr>
                        <a:t> </a:t>
                      </a:r>
                      <a:r>
                        <a:rPr sz="600" dirty="0">
                          <a:latin typeface="Tahoma"/>
                          <a:cs typeface="Tahoma"/>
                        </a:rPr>
                        <a:t>B</a:t>
                      </a:r>
                      <a:endParaRPr sz="600">
                        <a:latin typeface="Tahoma"/>
                        <a:cs typeface="Tahoma"/>
                      </a:endParaRPr>
                    </a:p>
                  </a:txBody>
                  <a:tcPr marL="0" marR="0" marT="0"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a:lnSpc>
                          <a:spcPct val="100000"/>
                        </a:lnSpc>
                      </a:pPr>
                      <a:endParaRPr sz="600">
                        <a:latin typeface="Times New Roman"/>
                        <a:cs typeface="Times New Roman"/>
                      </a:endParaRPr>
                    </a:p>
                    <a:p>
                      <a:pPr>
                        <a:lnSpc>
                          <a:spcPct val="100000"/>
                        </a:lnSpc>
                        <a:spcBef>
                          <a:spcPts val="600"/>
                        </a:spcBef>
                      </a:pPr>
                      <a:endParaRPr sz="600">
                        <a:latin typeface="Times New Roman"/>
                        <a:cs typeface="Times New Roman"/>
                      </a:endParaRPr>
                    </a:p>
                    <a:p>
                      <a:pPr marL="57150">
                        <a:lnSpc>
                          <a:spcPct val="100000"/>
                        </a:lnSpc>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0"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270"/>
                        </a:spcBef>
                      </a:pPr>
                      <a:r>
                        <a:rPr sz="600" b="1" spc="-70" dirty="0">
                          <a:latin typeface="Tahoma"/>
                          <a:cs typeface="Tahoma"/>
                        </a:rPr>
                        <a:t>Employment</a:t>
                      </a:r>
                      <a:r>
                        <a:rPr sz="600" b="1" spc="-25" dirty="0">
                          <a:latin typeface="Tahoma"/>
                          <a:cs typeface="Tahoma"/>
                        </a:rPr>
                        <a:t> </a:t>
                      </a:r>
                      <a:r>
                        <a:rPr sz="600" b="1" spc="-55" dirty="0">
                          <a:latin typeface="Tahoma"/>
                          <a:cs typeface="Tahoma"/>
                        </a:rPr>
                        <a:t>Practices</a:t>
                      </a:r>
                      <a:r>
                        <a:rPr sz="600" b="1" spc="-35" dirty="0">
                          <a:latin typeface="Tahoma"/>
                          <a:cs typeface="Tahoma"/>
                        </a:rPr>
                        <a:t> </a:t>
                      </a:r>
                      <a:r>
                        <a:rPr sz="600" b="1" spc="-10" dirty="0">
                          <a:latin typeface="Tahoma"/>
                          <a:cs typeface="Tahoma"/>
                        </a:rPr>
                        <a:t>Liability</a:t>
                      </a:r>
                      <a:r>
                        <a:rPr sz="400" spc="-15" baseline="33333" dirty="0">
                          <a:latin typeface="Tahoma"/>
                          <a:cs typeface="Tahoma"/>
                        </a:rPr>
                        <a:t>11</a:t>
                      </a:r>
                      <a:endParaRPr sz="400" baseline="33333" dirty="0">
                        <a:latin typeface="Tahoma"/>
                        <a:cs typeface="Tahoma"/>
                      </a:endParaRPr>
                    </a:p>
                    <a:p>
                      <a:pPr marL="56515" marR="720090">
                        <a:lnSpc>
                          <a:spcPct val="111100"/>
                        </a:lnSpc>
                        <a:spcBef>
                          <a:spcPts val="5"/>
                        </a:spcBef>
                      </a:pPr>
                      <a:r>
                        <a:rPr sz="600" dirty="0">
                          <a:latin typeface="Tahoma"/>
                          <a:cs typeface="Tahoma"/>
                        </a:rPr>
                        <a:t>$500,000</a:t>
                      </a:r>
                      <a:r>
                        <a:rPr sz="600" spc="-80" dirty="0">
                          <a:latin typeface="Tahoma"/>
                          <a:cs typeface="Tahoma"/>
                        </a:rPr>
                        <a:t> </a:t>
                      </a:r>
                      <a:r>
                        <a:rPr sz="600" dirty="0">
                          <a:latin typeface="Tahoma"/>
                          <a:cs typeface="Tahoma"/>
                        </a:rPr>
                        <a:t>per</a:t>
                      </a:r>
                      <a:r>
                        <a:rPr sz="600" spc="-75" dirty="0">
                          <a:latin typeface="Tahoma"/>
                          <a:cs typeface="Tahoma"/>
                        </a:rPr>
                        <a:t> </a:t>
                      </a:r>
                      <a:r>
                        <a:rPr sz="600" dirty="0">
                          <a:latin typeface="Tahoma"/>
                          <a:cs typeface="Tahoma"/>
                        </a:rPr>
                        <a:t>occurrence;</a:t>
                      </a:r>
                      <a:r>
                        <a:rPr sz="600" spc="-80" dirty="0">
                          <a:latin typeface="Tahoma"/>
                          <a:cs typeface="Tahoma"/>
                        </a:rPr>
                        <a:t> </a:t>
                      </a:r>
                      <a:r>
                        <a:rPr sz="600" spc="-10" dirty="0">
                          <a:latin typeface="Tahoma"/>
                          <a:cs typeface="Tahoma"/>
                        </a:rPr>
                        <a:t>$500,000 annual</a:t>
                      </a:r>
                      <a:r>
                        <a:rPr sz="600" spc="-105" dirty="0">
                          <a:latin typeface="Tahoma"/>
                          <a:cs typeface="Tahoma"/>
                        </a:rPr>
                        <a:t> </a:t>
                      </a:r>
                      <a:r>
                        <a:rPr sz="600" spc="-10" dirty="0">
                          <a:latin typeface="Tahoma"/>
                          <a:cs typeface="Tahoma"/>
                        </a:rPr>
                        <a:t>aggregate</a:t>
                      </a:r>
                      <a:endParaRPr sz="600" dirty="0">
                        <a:latin typeface="Tahoma"/>
                        <a:cs typeface="Tahoma"/>
                      </a:endParaRPr>
                    </a:p>
                    <a:p>
                      <a:pPr marL="56515">
                        <a:lnSpc>
                          <a:spcPct val="100000"/>
                        </a:lnSpc>
                        <a:spcBef>
                          <a:spcPts val="120"/>
                        </a:spcBef>
                      </a:pPr>
                      <a:r>
                        <a:rPr sz="600" b="1" spc="-60" dirty="0">
                          <a:latin typeface="Tahoma"/>
                          <a:cs typeface="Tahoma"/>
                        </a:rPr>
                        <a:t>Reputational</a:t>
                      </a:r>
                      <a:r>
                        <a:rPr sz="600" b="1" spc="-40" dirty="0">
                          <a:latin typeface="Tahoma"/>
                          <a:cs typeface="Tahoma"/>
                        </a:rPr>
                        <a:t> </a:t>
                      </a:r>
                      <a:r>
                        <a:rPr sz="600" b="1" spc="-10" dirty="0">
                          <a:latin typeface="Tahoma"/>
                          <a:cs typeface="Tahoma"/>
                        </a:rPr>
                        <a:t>Injury</a:t>
                      </a:r>
                      <a:endParaRPr sz="600" dirty="0">
                        <a:latin typeface="Tahoma"/>
                        <a:cs typeface="Tahoma"/>
                      </a:endParaRPr>
                    </a:p>
                    <a:p>
                      <a:pPr marL="56515">
                        <a:lnSpc>
                          <a:spcPct val="100000"/>
                        </a:lnSpc>
                        <a:spcBef>
                          <a:spcPts val="114"/>
                        </a:spcBef>
                      </a:pPr>
                      <a:r>
                        <a:rPr sz="600" dirty="0">
                          <a:latin typeface="Tahoma"/>
                          <a:cs typeface="Tahoma"/>
                        </a:rPr>
                        <a:t>$</a:t>
                      </a:r>
                      <a:r>
                        <a:rPr sz="600" spc="-80" dirty="0">
                          <a:latin typeface="Tahoma"/>
                          <a:cs typeface="Tahoma"/>
                        </a:rPr>
                        <a:t> </a:t>
                      </a:r>
                      <a:r>
                        <a:rPr sz="600" dirty="0">
                          <a:latin typeface="Tahoma"/>
                          <a:cs typeface="Tahoma"/>
                        </a:rPr>
                        <a:t>50,000</a:t>
                      </a:r>
                      <a:r>
                        <a:rPr sz="600" spc="-85" dirty="0">
                          <a:latin typeface="Tahoma"/>
                          <a:cs typeface="Tahoma"/>
                        </a:rPr>
                        <a:t> </a:t>
                      </a:r>
                      <a:r>
                        <a:rPr sz="600" spc="-30" dirty="0">
                          <a:latin typeface="Tahoma"/>
                          <a:cs typeface="Tahoma"/>
                        </a:rPr>
                        <a:t>(no</a:t>
                      </a:r>
                      <a:r>
                        <a:rPr sz="600" spc="-80" dirty="0">
                          <a:latin typeface="Tahoma"/>
                          <a:cs typeface="Tahoma"/>
                        </a:rPr>
                        <a:t> </a:t>
                      </a:r>
                      <a:r>
                        <a:rPr sz="600" dirty="0">
                          <a:latin typeface="Tahoma"/>
                          <a:cs typeface="Tahoma"/>
                        </a:rPr>
                        <a:t>deductible</a:t>
                      </a:r>
                      <a:r>
                        <a:rPr sz="600" spc="-80" dirty="0">
                          <a:latin typeface="Tahoma"/>
                          <a:cs typeface="Tahoma"/>
                        </a:rPr>
                        <a:t> </a:t>
                      </a:r>
                      <a:r>
                        <a:rPr sz="600" spc="-10" dirty="0">
                          <a:latin typeface="Tahoma"/>
                          <a:cs typeface="Tahoma"/>
                        </a:rPr>
                        <a:t>applies)</a:t>
                      </a:r>
                      <a:endParaRPr sz="600" dirty="0">
                        <a:latin typeface="Tahoma"/>
                        <a:cs typeface="Tahoma"/>
                      </a:endParaRPr>
                    </a:p>
                  </a:txBody>
                  <a:tcPr marL="0" marR="0" marT="21381"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1"/>
                  </a:ext>
                </a:extLst>
              </a:tr>
            </a:tbl>
          </a:graphicData>
        </a:graphic>
      </p:graphicFrame>
      <p:graphicFrame>
        <p:nvGraphicFramePr>
          <p:cNvPr id="4" name="object 4"/>
          <p:cNvGraphicFramePr>
            <a:graphicFrameLocks noGrp="1"/>
          </p:cNvGraphicFramePr>
          <p:nvPr/>
        </p:nvGraphicFramePr>
        <p:xfrm>
          <a:off x="3957965" y="3396864"/>
          <a:ext cx="4276068" cy="944822"/>
        </p:xfrm>
        <a:graphic>
          <a:graphicData uri="http://schemas.openxmlformats.org/drawingml/2006/table">
            <a:tbl>
              <a:tblPr firstRow="1" bandRow="1">
                <a:tableStyleId>{2D5ABB26-0587-4C30-8999-92F81FD0307C}</a:tableStyleId>
              </a:tblPr>
              <a:tblGrid>
                <a:gridCol w="1472868">
                  <a:extLst>
                    <a:ext uri="{9D8B030D-6E8A-4147-A177-3AD203B41FA5}">
                      <a16:colId xmlns:a16="http://schemas.microsoft.com/office/drawing/2014/main" val="20000"/>
                    </a:ext>
                  </a:extLst>
                </a:gridCol>
                <a:gridCol w="1195319">
                  <a:extLst>
                    <a:ext uri="{9D8B030D-6E8A-4147-A177-3AD203B41FA5}">
                      <a16:colId xmlns:a16="http://schemas.microsoft.com/office/drawing/2014/main" val="20001"/>
                    </a:ext>
                  </a:extLst>
                </a:gridCol>
                <a:gridCol w="1607881">
                  <a:extLst>
                    <a:ext uri="{9D8B030D-6E8A-4147-A177-3AD203B41FA5}">
                      <a16:colId xmlns:a16="http://schemas.microsoft.com/office/drawing/2014/main" val="20002"/>
                    </a:ext>
                  </a:extLst>
                </a:gridCol>
              </a:tblGrid>
              <a:tr h="159560">
                <a:tc>
                  <a:txBody>
                    <a:bodyPr/>
                    <a:lstStyle/>
                    <a:p>
                      <a:pPr marL="57150">
                        <a:lnSpc>
                          <a:spcPct val="100000"/>
                        </a:lnSpc>
                        <a:spcBef>
                          <a:spcPts val="470"/>
                        </a:spcBef>
                      </a:pPr>
                      <a:r>
                        <a:rPr sz="600" dirty="0">
                          <a:latin typeface="Tahoma"/>
                          <a:cs typeface="Tahoma"/>
                        </a:rPr>
                        <a:t>Home</a:t>
                      </a:r>
                      <a:r>
                        <a:rPr sz="600" spc="-90" dirty="0">
                          <a:latin typeface="Tahoma"/>
                          <a:cs typeface="Tahoma"/>
                        </a:rPr>
                        <a:t> </a:t>
                      </a:r>
                      <a:r>
                        <a:rPr sz="600" spc="-10" dirty="0">
                          <a:latin typeface="Tahoma"/>
                          <a:cs typeface="Tahoma"/>
                        </a:rPr>
                        <a:t>Invasion</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40" dirty="0">
                          <a:latin typeface="Tahoma"/>
                          <a:cs typeface="Tahoma"/>
                        </a:rPr>
                        <a:t>Up</a:t>
                      </a:r>
                      <a:r>
                        <a:rPr sz="600" b="1" spc="-90" dirty="0">
                          <a:latin typeface="Tahoma"/>
                          <a:cs typeface="Tahoma"/>
                        </a:rPr>
                        <a:t> </a:t>
                      </a:r>
                      <a:r>
                        <a:rPr sz="600" b="1" spc="-45" dirty="0">
                          <a:latin typeface="Tahoma"/>
                          <a:cs typeface="Tahoma"/>
                        </a:rPr>
                        <a:t>to</a:t>
                      </a:r>
                      <a:r>
                        <a:rPr sz="600" b="1" spc="-90" dirty="0">
                          <a:latin typeface="Tahoma"/>
                          <a:cs typeface="Tahoma"/>
                        </a:rPr>
                        <a:t> </a:t>
                      </a:r>
                      <a:r>
                        <a:rPr sz="600" b="1" spc="-65" dirty="0">
                          <a:latin typeface="Tahoma"/>
                          <a:cs typeface="Tahoma"/>
                        </a:rPr>
                        <a:t>$270,000</a:t>
                      </a:r>
                      <a:r>
                        <a:rPr sz="600" b="1" spc="-90" dirty="0">
                          <a:latin typeface="Tahoma"/>
                          <a:cs typeface="Tahoma"/>
                        </a:rPr>
                        <a:t> </a:t>
                      </a:r>
                      <a:r>
                        <a:rPr sz="600" b="1" spc="-45" dirty="0">
                          <a:latin typeface="Tahoma"/>
                          <a:cs typeface="Tahoma"/>
                        </a:rPr>
                        <a:t>for</a:t>
                      </a:r>
                      <a:r>
                        <a:rPr sz="600" b="1" spc="-90" dirty="0">
                          <a:latin typeface="Tahoma"/>
                          <a:cs typeface="Tahoma"/>
                        </a:rPr>
                        <a:t> </a:t>
                      </a:r>
                      <a:r>
                        <a:rPr sz="600" b="1" spc="-60" dirty="0">
                          <a:latin typeface="Tahoma"/>
                          <a:cs typeface="Tahoma"/>
                        </a:rPr>
                        <a:t>covered</a:t>
                      </a:r>
                      <a:r>
                        <a:rPr sz="600" b="1" spc="-80" dirty="0">
                          <a:latin typeface="Tahoma"/>
                          <a:cs typeface="Tahoma"/>
                        </a:rPr>
                        <a:t> </a:t>
                      </a:r>
                      <a:r>
                        <a:rPr sz="600" b="1" spc="-10" dirty="0">
                          <a:latin typeface="Tahoma"/>
                          <a:cs typeface="Tahoma"/>
                        </a:rPr>
                        <a:t>expenses</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0"/>
                  </a:ext>
                </a:extLst>
              </a:tr>
              <a:tr h="295524">
                <a:tc>
                  <a:txBody>
                    <a:bodyPr/>
                    <a:lstStyle/>
                    <a:p>
                      <a:pPr marL="57150">
                        <a:lnSpc>
                          <a:spcPct val="100000"/>
                        </a:lnSpc>
                        <a:spcBef>
                          <a:spcPts val="875"/>
                        </a:spcBef>
                      </a:pPr>
                      <a:r>
                        <a:rPr sz="600" dirty="0">
                          <a:latin typeface="Tahoma"/>
                          <a:cs typeface="Tahoma"/>
                        </a:rPr>
                        <a:t>Child </a:t>
                      </a:r>
                      <a:r>
                        <a:rPr sz="600" spc="-10" dirty="0">
                          <a:latin typeface="Tahoma"/>
                          <a:cs typeface="Tahoma"/>
                        </a:rPr>
                        <a:t>Abduction</a:t>
                      </a:r>
                      <a:endParaRPr sz="600" dirty="0">
                        <a:latin typeface="Tahoma"/>
                        <a:cs typeface="Tahoma"/>
                      </a:endParaRPr>
                    </a:p>
                  </a:txBody>
                  <a:tcPr marL="0" marR="0" marT="6928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75"/>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6928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168275">
                        <a:lnSpc>
                          <a:spcPct val="111100"/>
                        </a:lnSpc>
                        <a:spcBef>
                          <a:spcPts val="150"/>
                        </a:spcBef>
                      </a:pPr>
                      <a:r>
                        <a:rPr sz="600" b="1" spc="-40" dirty="0">
                          <a:latin typeface="Tahoma"/>
                          <a:cs typeface="Tahoma"/>
                        </a:rPr>
                        <a:t>Up</a:t>
                      </a:r>
                      <a:r>
                        <a:rPr sz="600" b="1" spc="-85" dirty="0">
                          <a:latin typeface="Tahoma"/>
                          <a:cs typeface="Tahoma"/>
                        </a:rPr>
                        <a:t> </a:t>
                      </a:r>
                      <a:r>
                        <a:rPr sz="600" b="1" spc="-45" dirty="0">
                          <a:latin typeface="Tahoma"/>
                          <a:cs typeface="Tahoma"/>
                        </a:rPr>
                        <a:t>to</a:t>
                      </a:r>
                      <a:r>
                        <a:rPr sz="600" b="1" spc="-85" dirty="0">
                          <a:latin typeface="Tahoma"/>
                          <a:cs typeface="Tahoma"/>
                        </a:rPr>
                        <a:t> </a:t>
                      </a:r>
                      <a:r>
                        <a:rPr sz="600" b="1" spc="-65" dirty="0">
                          <a:latin typeface="Tahoma"/>
                          <a:cs typeface="Tahoma"/>
                        </a:rPr>
                        <a:t>$300,000</a:t>
                      </a:r>
                      <a:r>
                        <a:rPr sz="600" b="1" spc="-80" dirty="0">
                          <a:latin typeface="Tahoma"/>
                          <a:cs typeface="Tahoma"/>
                        </a:rPr>
                        <a:t> </a:t>
                      </a:r>
                      <a:r>
                        <a:rPr sz="600" b="1" spc="-45" dirty="0">
                          <a:latin typeface="Tahoma"/>
                          <a:cs typeface="Tahoma"/>
                        </a:rPr>
                        <a:t>for</a:t>
                      </a:r>
                      <a:r>
                        <a:rPr sz="600" b="1" spc="-85" dirty="0">
                          <a:latin typeface="Tahoma"/>
                          <a:cs typeface="Tahoma"/>
                        </a:rPr>
                        <a:t> </a:t>
                      </a:r>
                      <a:r>
                        <a:rPr sz="600" b="1" spc="-60" dirty="0">
                          <a:latin typeface="Tahoma"/>
                          <a:cs typeface="Tahoma"/>
                        </a:rPr>
                        <a:t>covered</a:t>
                      </a:r>
                      <a:r>
                        <a:rPr sz="600" b="1" spc="-75" dirty="0">
                          <a:latin typeface="Tahoma"/>
                          <a:cs typeface="Tahoma"/>
                        </a:rPr>
                        <a:t> expenses</a:t>
                      </a:r>
                      <a:r>
                        <a:rPr sz="600" b="1" spc="-80" dirty="0">
                          <a:latin typeface="Tahoma"/>
                          <a:cs typeface="Tahoma"/>
                        </a:rPr>
                        <a:t> </a:t>
                      </a:r>
                      <a:r>
                        <a:rPr sz="600" b="1" spc="-50" dirty="0">
                          <a:latin typeface="Tahoma"/>
                          <a:cs typeface="Tahoma"/>
                        </a:rPr>
                        <a:t>resulting </a:t>
                      </a:r>
                      <a:r>
                        <a:rPr sz="600" b="1" spc="-60" dirty="0">
                          <a:latin typeface="Tahoma"/>
                          <a:cs typeface="Tahoma"/>
                        </a:rPr>
                        <a:t>from</a:t>
                      </a:r>
                      <a:r>
                        <a:rPr sz="600" b="1" spc="-90" dirty="0">
                          <a:latin typeface="Tahoma"/>
                          <a:cs typeface="Tahoma"/>
                        </a:rPr>
                        <a:t> </a:t>
                      </a:r>
                      <a:r>
                        <a:rPr sz="600" b="1" spc="-60" dirty="0">
                          <a:latin typeface="Tahoma"/>
                          <a:cs typeface="Tahoma"/>
                        </a:rPr>
                        <a:t>abduction</a:t>
                      </a:r>
                      <a:r>
                        <a:rPr sz="600" b="1" spc="-90" dirty="0">
                          <a:latin typeface="Tahoma"/>
                          <a:cs typeface="Tahoma"/>
                        </a:rPr>
                        <a:t> </a:t>
                      </a:r>
                      <a:r>
                        <a:rPr sz="600" b="1" spc="-50" dirty="0">
                          <a:latin typeface="Tahoma"/>
                          <a:cs typeface="Tahoma"/>
                        </a:rPr>
                        <a:t>of</a:t>
                      </a:r>
                      <a:r>
                        <a:rPr sz="600" b="1" spc="-95" dirty="0">
                          <a:latin typeface="Tahoma"/>
                          <a:cs typeface="Tahoma"/>
                        </a:rPr>
                        <a:t> </a:t>
                      </a:r>
                      <a:r>
                        <a:rPr sz="600" b="1" spc="-75" dirty="0">
                          <a:latin typeface="Tahoma"/>
                          <a:cs typeface="Tahoma"/>
                        </a:rPr>
                        <a:t>a</a:t>
                      </a:r>
                      <a:r>
                        <a:rPr sz="600" b="1" spc="-95" dirty="0">
                          <a:latin typeface="Tahoma"/>
                          <a:cs typeface="Tahoma"/>
                        </a:rPr>
                        <a:t> </a:t>
                      </a:r>
                      <a:r>
                        <a:rPr sz="600" b="1" spc="-55" dirty="0">
                          <a:latin typeface="Tahoma"/>
                          <a:cs typeface="Tahoma"/>
                        </a:rPr>
                        <a:t>child</a:t>
                      </a:r>
                      <a:r>
                        <a:rPr sz="600" b="1" spc="-95" dirty="0">
                          <a:latin typeface="Tahoma"/>
                          <a:cs typeface="Tahoma"/>
                        </a:rPr>
                        <a:t> </a:t>
                      </a:r>
                      <a:r>
                        <a:rPr sz="600" b="1" spc="-65" dirty="0">
                          <a:latin typeface="Tahoma"/>
                          <a:cs typeface="Tahoma"/>
                        </a:rPr>
                        <a:t>under</a:t>
                      </a:r>
                      <a:r>
                        <a:rPr sz="600" b="1" spc="-90" dirty="0">
                          <a:latin typeface="Tahoma"/>
                          <a:cs typeface="Tahoma"/>
                        </a:rPr>
                        <a:t> </a:t>
                      </a:r>
                      <a:r>
                        <a:rPr sz="600" b="1" spc="-60" dirty="0">
                          <a:latin typeface="Tahoma"/>
                          <a:cs typeface="Tahoma"/>
                        </a:rPr>
                        <a:t>the</a:t>
                      </a:r>
                      <a:r>
                        <a:rPr sz="600" b="1" spc="-95" dirty="0">
                          <a:latin typeface="Tahoma"/>
                          <a:cs typeface="Tahoma"/>
                        </a:rPr>
                        <a:t> </a:t>
                      </a:r>
                      <a:r>
                        <a:rPr sz="600" b="1" spc="-85" dirty="0">
                          <a:latin typeface="Tahoma"/>
                          <a:cs typeface="Tahoma"/>
                        </a:rPr>
                        <a:t>age</a:t>
                      </a:r>
                      <a:r>
                        <a:rPr sz="600" b="1" spc="-95" dirty="0">
                          <a:latin typeface="Tahoma"/>
                          <a:cs typeface="Tahoma"/>
                        </a:rPr>
                        <a:t> </a:t>
                      </a:r>
                      <a:r>
                        <a:rPr sz="600" b="1" spc="-50" dirty="0">
                          <a:latin typeface="Tahoma"/>
                          <a:cs typeface="Tahoma"/>
                        </a:rPr>
                        <a:t>of</a:t>
                      </a:r>
                      <a:r>
                        <a:rPr sz="600" b="1" spc="-100" dirty="0">
                          <a:latin typeface="Tahoma"/>
                          <a:cs typeface="Tahoma"/>
                        </a:rPr>
                        <a:t> </a:t>
                      </a:r>
                      <a:r>
                        <a:rPr sz="600" b="1" spc="-25" dirty="0">
                          <a:latin typeface="Tahoma"/>
                          <a:cs typeface="Tahoma"/>
                        </a:rPr>
                        <a:t>13</a:t>
                      </a:r>
                      <a:endParaRPr sz="600">
                        <a:latin typeface="Tahoma"/>
                        <a:cs typeface="Tahoma"/>
                      </a:endParaRPr>
                    </a:p>
                  </a:txBody>
                  <a:tcPr marL="0" marR="0" marT="1187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1"/>
                  </a:ext>
                </a:extLst>
              </a:tr>
              <a:tr h="159560">
                <a:tc>
                  <a:txBody>
                    <a:bodyPr/>
                    <a:lstStyle/>
                    <a:p>
                      <a:pPr marL="57150">
                        <a:lnSpc>
                          <a:spcPct val="100000"/>
                        </a:lnSpc>
                        <a:spcBef>
                          <a:spcPts val="470"/>
                        </a:spcBef>
                      </a:pPr>
                      <a:r>
                        <a:rPr sz="600" spc="-10" dirty="0">
                          <a:latin typeface="Tahoma"/>
                          <a:cs typeface="Tahoma"/>
                        </a:rPr>
                        <a:t>Carjacking</a:t>
                      </a:r>
                      <a:r>
                        <a:rPr sz="400" spc="-15" baseline="33333" dirty="0">
                          <a:latin typeface="Tahoma"/>
                          <a:cs typeface="Tahoma"/>
                        </a:rPr>
                        <a:t>12</a:t>
                      </a:r>
                      <a:endParaRPr sz="400" baseline="33333">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b="1" spc="-40" dirty="0">
                          <a:latin typeface="Tahoma"/>
                          <a:cs typeface="Tahoma"/>
                        </a:rPr>
                        <a:t>Up</a:t>
                      </a:r>
                      <a:r>
                        <a:rPr sz="600" b="1" spc="-90" dirty="0">
                          <a:latin typeface="Tahoma"/>
                          <a:cs typeface="Tahoma"/>
                        </a:rPr>
                        <a:t> </a:t>
                      </a:r>
                      <a:r>
                        <a:rPr sz="600" b="1" spc="-45" dirty="0">
                          <a:latin typeface="Tahoma"/>
                          <a:cs typeface="Tahoma"/>
                        </a:rPr>
                        <a:t>to</a:t>
                      </a:r>
                      <a:r>
                        <a:rPr sz="600" b="1" spc="-90" dirty="0">
                          <a:latin typeface="Tahoma"/>
                          <a:cs typeface="Tahoma"/>
                        </a:rPr>
                        <a:t> </a:t>
                      </a:r>
                      <a:r>
                        <a:rPr sz="600" b="1" spc="-65" dirty="0">
                          <a:latin typeface="Tahoma"/>
                          <a:cs typeface="Tahoma"/>
                        </a:rPr>
                        <a:t>$255,000</a:t>
                      </a:r>
                      <a:r>
                        <a:rPr sz="600" b="1" spc="-90" dirty="0">
                          <a:latin typeface="Tahoma"/>
                          <a:cs typeface="Tahoma"/>
                        </a:rPr>
                        <a:t> </a:t>
                      </a:r>
                      <a:r>
                        <a:rPr sz="600" b="1" spc="-45" dirty="0">
                          <a:latin typeface="Tahoma"/>
                          <a:cs typeface="Tahoma"/>
                        </a:rPr>
                        <a:t>for</a:t>
                      </a:r>
                      <a:r>
                        <a:rPr sz="600" b="1" spc="-90" dirty="0">
                          <a:latin typeface="Tahoma"/>
                          <a:cs typeface="Tahoma"/>
                        </a:rPr>
                        <a:t> </a:t>
                      </a:r>
                      <a:r>
                        <a:rPr sz="600" b="1" spc="-55" dirty="0">
                          <a:latin typeface="Tahoma"/>
                          <a:cs typeface="Tahoma"/>
                        </a:rPr>
                        <a:t>related</a:t>
                      </a:r>
                      <a:r>
                        <a:rPr sz="600" b="1" spc="-80" dirty="0">
                          <a:latin typeface="Tahoma"/>
                          <a:cs typeface="Tahoma"/>
                        </a:rPr>
                        <a:t> </a:t>
                      </a:r>
                      <a:r>
                        <a:rPr sz="600" b="1" spc="-10" dirty="0">
                          <a:latin typeface="Tahoma"/>
                          <a:cs typeface="Tahoma"/>
                        </a:rPr>
                        <a:t>expenses</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2"/>
                  </a:ext>
                </a:extLst>
              </a:tr>
              <a:tr h="159560">
                <a:tc>
                  <a:txBody>
                    <a:bodyPr/>
                    <a:lstStyle/>
                    <a:p>
                      <a:pPr marL="56515">
                        <a:lnSpc>
                          <a:spcPct val="100000"/>
                        </a:lnSpc>
                        <a:spcBef>
                          <a:spcPts val="470"/>
                        </a:spcBef>
                      </a:pPr>
                      <a:r>
                        <a:rPr sz="600" dirty="0">
                          <a:latin typeface="Tahoma"/>
                          <a:cs typeface="Tahoma"/>
                        </a:rPr>
                        <a:t>Stalking</a:t>
                      </a:r>
                      <a:r>
                        <a:rPr sz="600" spc="-105" dirty="0">
                          <a:latin typeface="Tahoma"/>
                          <a:cs typeface="Tahoma"/>
                        </a:rPr>
                        <a:t> </a:t>
                      </a:r>
                      <a:r>
                        <a:rPr sz="600" spc="-10" dirty="0">
                          <a:latin typeface="Tahoma"/>
                          <a:cs typeface="Tahoma"/>
                        </a:rPr>
                        <a:t>Threat</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b="1" spc="-40" dirty="0">
                          <a:latin typeface="Tahoma"/>
                          <a:cs typeface="Tahoma"/>
                        </a:rPr>
                        <a:t>Up</a:t>
                      </a:r>
                      <a:r>
                        <a:rPr sz="600" b="1" spc="-90" dirty="0">
                          <a:latin typeface="Tahoma"/>
                          <a:cs typeface="Tahoma"/>
                        </a:rPr>
                        <a:t> </a:t>
                      </a:r>
                      <a:r>
                        <a:rPr sz="600" b="1" spc="-45" dirty="0">
                          <a:latin typeface="Tahoma"/>
                          <a:cs typeface="Tahoma"/>
                        </a:rPr>
                        <a:t>to</a:t>
                      </a:r>
                      <a:r>
                        <a:rPr sz="600" b="1" spc="-85" dirty="0">
                          <a:latin typeface="Tahoma"/>
                          <a:cs typeface="Tahoma"/>
                        </a:rPr>
                        <a:t> </a:t>
                      </a:r>
                      <a:r>
                        <a:rPr sz="600" b="1" spc="-65" dirty="0">
                          <a:latin typeface="Tahoma"/>
                          <a:cs typeface="Tahoma"/>
                        </a:rPr>
                        <a:t>$60,000</a:t>
                      </a:r>
                      <a:r>
                        <a:rPr sz="600" b="1" spc="-90" dirty="0">
                          <a:latin typeface="Tahoma"/>
                          <a:cs typeface="Tahoma"/>
                        </a:rPr>
                        <a:t> </a:t>
                      </a:r>
                      <a:r>
                        <a:rPr sz="600" b="1" spc="-45" dirty="0">
                          <a:latin typeface="Tahoma"/>
                          <a:cs typeface="Tahoma"/>
                        </a:rPr>
                        <a:t>for</a:t>
                      </a:r>
                      <a:r>
                        <a:rPr sz="600" b="1" spc="-85" dirty="0">
                          <a:latin typeface="Tahoma"/>
                          <a:cs typeface="Tahoma"/>
                        </a:rPr>
                        <a:t> </a:t>
                      </a:r>
                      <a:r>
                        <a:rPr sz="600" b="1" spc="-60" dirty="0">
                          <a:latin typeface="Tahoma"/>
                          <a:cs typeface="Tahoma"/>
                        </a:rPr>
                        <a:t>covered</a:t>
                      </a:r>
                      <a:r>
                        <a:rPr sz="600" b="1" spc="-80" dirty="0">
                          <a:latin typeface="Tahoma"/>
                          <a:cs typeface="Tahoma"/>
                        </a:rPr>
                        <a:t> </a:t>
                      </a:r>
                      <a:r>
                        <a:rPr sz="600" b="1" spc="-55" dirty="0">
                          <a:latin typeface="Tahoma"/>
                          <a:cs typeface="Tahoma"/>
                        </a:rPr>
                        <a:t>security</a:t>
                      </a:r>
                      <a:r>
                        <a:rPr sz="600" b="1" spc="-85" dirty="0">
                          <a:latin typeface="Tahoma"/>
                          <a:cs typeface="Tahoma"/>
                        </a:rPr>
                        <a:t> </a:t>
                      </a:r>
                      <a:r>
                        <a:rPr sz="600" b="1" spc="-10" dirty="0">
                          <a:latin typeface="Tahoma"/>
                          <a:cs typeface="Tahoma"/>
                        </a:rPr>
                        <a:t>measures</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3"/>
                  </a:ext>
                </a:extLst>
              </a:tr>
              <a:tr h="159560">
                <a:tc>
                  <a:txBody>
                    <a:bodyPr/>
                    <a:lstStyle/>
                    <a:p>
                      <a:pPr marL="56515">
                        <a:lnSpc>
                          <a:spcPct val="100000"/>
                        </a:lnSpc>
                        <a:spcBef>
                          <a:spcPts val="470"/>
                        </a:spcBef>
                      </a:pPr>
                      <a:r>
                        <a:rPr sz="600" spc="-10" dirty="0">
                          <a:latin typeface="Tahoma"/>
                          <a:cs typeface="Tahoma"/>
                        </a:rPr>
                        <a:t>Cyberbullying</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6515">
                        <a:lnSpc>
                          <a:spcPct val="100000"/>
                        </a:lnSpc>
                        <a:spcBef>
                          <a:spcPts val="470"/>
                        </a:spcBef>
                      </a:pPr>
                      <a:r>
                        <a:rPr sz="600" b="1" spc="-40" dirty="0">
                          <a:latin typeface="Tahoma"/>
                          <a:cs typeface="Tahoma"/>
                        </a:rPr>
                        <a:t>Up</a:t>
                      </a:r>
                      <a:r>
                        <a:rPr sz="600" b="1" spc="-90" dirty="0">
                          <a:latin typeface="Tahoma"/>
                          <a:cs typeface="Tahoma"/>
                        </a:rPr>
                        <a:t> </a:t>
                      </a:r>
                      <a:r>
                        <a:rPr sz="600" b="1" spc="-45" dirty="0">
                          <a:latin typeface="Tahoma"/>
                          <a:cs typeface="Tahoma"/>
                        </a:rPr>
                        <a:t>to</a:t>
                      </a:r>
                      <a:r>
                        <a:rPr sz="600" b="1" spc="-90" dirty="0">
                          <a:latin typeface="Tahoma"/>
                          <a:cs typeface="Tahoma"/>
                        </a:rPr>
                        <a:t> </a:t>
                      </a:r>
                      <a:r>
                        <a:rPr sz="600" b="1" spc="-65" dirty="0">
                          <a:latin typeface="Tahoma"/>
                          <a:cs typeface="Tahoma"/>
                        </a:rPr>
                        <a:t>$60,000</a:t>
                      </a:r>
                      <a:r>
                        <a:rPr sz="600" b="1" spc="-90" dirty="0">
                          <a:latin typeface="Tahoma"/>
                          <a:cs typeface="Tahoma"/>
                        </a:rPr>
                        <a:t> </a:t>
                      </a:r>
                      <a:r>
                        <a:rPr sz="600" b="1" spc="-45" dirty="0">
                          <a:latin typeface="Tahoma"/>
                          <a:cs typeface="Tahoma"/>
                        </a:rPr>
                        <a:t>for</a:t>
                      </a:r>
                      <a:r>
                        <a:rPr sz="600" b="1" spc="-90" dirty="0">
                          <a:latin typeface="Tahoma"/>
                          <a:cs typeface="Tahoma"/>
                        </a:rPr>
                        <a:t> </a:t>
                      </a:r>
                      <a:r>
                        <a:rPr sz="600" b="1" spc="-60" dirty="0">
                          <a:latin typeface="Tahoma"/>
                          <a:cs typeface="Tahoma"/>
                        </a:rPr>
                        <a:t>covered</a:t>
                      </a:r>
                      <a:r>
                        <a:rPr sz="600" b="1" spc="-85" dirty="0">
                          <a:latin typeface="Tahoma"/>
                          <a:cs typeface="Tahoma"/>
                        </a:rPr>
                        <a:t> </a:t>
                      </a:r>
                      <a:r>
                        <a:rPr sz="600" b="1" spc="-10" dirty="0">
                          <a:latin typeface="Tahoma"/>
                          <a:cs typeface="Tahoma"/>
                        </a:rPr>
                        <a:t>expenses</a:t>
                      </a:r>
                      <a:endParaRPr sz="600" dirty="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4"/>
                  </a:ext>
                </a:extLst>
              </a:tr>
            </a:tbl>
          </a:graphicData>
        </a:graphic>
      </p:graphicFrame>
      <p:grpSp>
        <p:nvGrpSpPr>
          <p:cNvPr id="5" name="object 5"/>
          <p:cNvGrpSpPr/>
          <p:nvPr/>
        </p:nvGrpSpPr>
        <p:grpSpPr>
          <a:xfrm>
            <a:off x="5430834" y="866209"/>
            <a:ext cx="2803201" cy="161937"/>
            <a:chOff x="2819400" y="918972"/>
            <a:chExt cx="4495800" cy="259715"/>
          </a:xfrm>
        </p:grpSpPr>
        <p:sp>
          <p:nvSpPr>
            <p:cNvPr id="6" name="object 6"/>
            <p:cNvSpPr/>
            <p:nvPr/>
          </p:nvSpPr>
          <p:spPr>
            <a:xfrm>
              <a:off x="4736592" y="918972"/>
              <a:ext cx="0" cy="253365"/>
            </a:xfrm>
            <a:custGeom>
              <a:avLst/>
              <a:gdLst/>
              <a:ahLst/>
              <a:cxnLst/>
              <a:rect l="l" t="t" r="r" b="b"/>
              <a:pathLst>
                <a:path h="253365">
                  <a:moveTo>
                    <a:pt x="0" y="252856"/>
                  </a:moveTo>
                  <a:lnTo>
                    <a:pt x="0" y="0"/>
                  </a:lnTo>
                </a:path>
              </a:pathLst>
            </a:custGeom>
            <a:ln w="6350">
              <a:solidFill>
                <a:srgbClr val="48525A"/>
              </a:solidFill>
            </a:ln>
          </p:spPr>
          <p:txBody>
            <a:bodyPr wrap="square" lIns="0" tIns="0" rIns="0" bIns="0" rtlCol="0"/>
            <a:lstStyle/>
            <a:p>
              <a:pPr defTabSz="570103"/>
              <a:endParaRPr sz="1122"/>
            </a:p>
          </p:txBody>
        </p:sp>
        <p:sp>
          <p:nvSpPr>
            <p:cNvPr id="7" name="object 7"/>
            <p:cNvSpPr/>
            <p:nvPr/>
          </p:nvSpPr>
          <p:spPr>
            <a:xfrm>
              <a:off x="2819400" y="1175004"/>
              <a:ext cx="1917700" cy="0"/>
            </a:xfrm>
            <a:custGeom>
              <a:avLst/>
              <a:gdLst/>
              <a:ahLst/>
              <a:cxnLst/>
              <a:rect l="l" t="t" r="r" b="b"/>
              <a:pathLst>
                <a:path w="1917700">
                  <a:moveTo>
                    <a:pt x="0" y="0"/>
                  </a:moveTo>
                  <a:lnTo>
                    <a:pt x="1917192" y="0"/>
                  </a:lnTo>
                </a:path>
              </a:pathLst>
            </a:custGeom>
            <a:ln w="6350">
              <a:solidFill>
                <a:srgbClr val="48525A"/>
              </a:solidFill>
            </a:ln>
          </p:spPr>
          <p:txBody>
            <a:bodyPr wrap="square" lIns="0" tIns="0" rIns="0" bIns="0" rtlCol="0"/>
            <a:lstStyle/>
            <a:p>
              <a:pPr defTabSz="570103"/>
              <a:endParaRPr sz="1122"/>
            </a:p>
          </p:txBody>
        </p:sp>
        <p:sp>
          <p:nvSpPr>
            <p:cNvPr id="8" name="object 8"/>
            <p:cNvSpPr/>
            <p:nvPr/>
          </p:nvSpPr>
          <p:spPr>
            <a:xfrm>
              <a:off x="4736592" y="1175004"/>
              <a:ext cx="2578735" cy="0"/>
            </a:xfrm>
            <a:custGeom>
              <a:avLst/>
              <a:gdLst/>
              <a:ahLst/>
              <a:cxnLst/>
              <a:rect l="l" t="t" r="r" b="b"/>
              <a:pathLst>
                <a:path w="2578734">
                  <a:moveTo>
                    <a:pt x="0" y="0"/>
                  </a:moveTo>
                  <a:lnTo>
                    <a:pt x="2578608" y="0"/>
                  </a:lnTo>
                </a:path>
              </a:pathLst>
            </a:custGeom>
            <a:ln w="6350">
              <a:solidFill>
                <a:srgbClr val="48525A"/>
              </a:solidFill>
            </a:ln>
          </p:spPr>
          <p:txBody>
            <a:bodyPr wrap="square" lIns="0" tIns="0" rIns="0" bIns="0" rtlCol="0"/>
            <a:lstStyle/>
            <a:p>
              <a:pPr defTabSz="570103"/>
              <a:endParaRPr sz="1122"/>
            </a:p>
          </p:txBody>
        </p:sp>
      </p:grpSp>
      <p:sp>
        <p:nvSpPr>
          <p:cNvPr id="9" name="object 9"/>
          <p:cNvSpPr txBox="1"/>
          <p:nvPr/>
        </p:nvSpPr>
        <p:spPr>
          <a:xfrm>
            <a:off x="5422915" y="880154"/>
            <a:ext cx="1163249" cy="123092"/>
          </a:xfrm>
          <a:prstGeom prst="rect">
            <a:avLst/>
          </a:prstGeom>
        </p:spPr>
        <p:txBody>
          <a:bodyPr vert="horz" wrap="square" lIns="0" tIns="7919" rIns="0" bIns="0" rtlCol="0">
            <a:spAutoFit/>
          </a:bodyPr>
          <a:lstStyle/>
          <a:p>
            <a:pPr marL="7918" defTabSz="570103">
              <a:spcBef>
                <a:spcPts val="62"/>
              </a:spcBef>
            </a:pPr>
            <a:r>
              <a:rPr sz="748" dirty="0">
                <a:latin typeface="Chubb Publico Roman"/>
                <a:cs typeface="Chubb Publico Roman"/>
              </a:rPr>
              <a:t>Industry</a:t>
            </a:r>
            <a:r>
              <a:rPr sz="748" spc="-28" dirty="0">
                <a:latin typeface="Chubb Publico Roman"/>
                <a:cs typeface="Chubb Publico Roman"/>
              </a:rPr>
              <a:t> </a:t>
            </a:r>
            <a:r>
              <a:rPr sz="748" dirty="0">
                <a:latin typeface="Chubb Publico Roman"/>
                <a:cs typeface="Chubb Publico Roman"/>
              </a:rPr>
              <a:t>Endorsement</a:t>
            </a:r>
            <a:r>
              <a:rPr sz="748" spc="-22" dirty="0">
                <a:latin typeface="Chubb Publico Roman"/>
                <a:cs typeface="Chubb Publico Roman"/>
              </a:rPr>
              <a:t> </a:t>
            </a:r>
            <a:r>
              <a:rPr sz="748" spc="-6" dirty="0">
                <a:latin typeface="Chubb Publico Roman"/>
                <a:cs typeface="Chubb Publico Roman"/>
              </a:rPr>
              <a:t>(ISO)</a:t>
            </a:r>
            <a:endParaRPr sz="748">
              <a:latin typeface="Chubb Publico Roman"/>
              <a:cs typeface="Chubb Publico Roman"/>
            </a:endParaRPr>
          </a:p>
        </p:txBody>
      </p:sp>
      <p:sp>
        <p:nvSpPr>
          <p:cNvPr id="10" name="object 10"/>
          <p:cNvSpPr txBox="1"/>
          <p:nvPr/>
        </p:nvSpPr>
        <p:spPr>
          <a:xfrm>
            <a:off x="6626233" y="866209"/>
            <a:ext cx="1607881" cy="137885"/>
          </a:xfrm>
          <a:prstGeom prst="rect">
            <a:avLst/>
          </a:prstGeom>
          <a:solidFill>
            <a:srgbClr val="F4F4F3"/>
          </a:solidFill>
        </p:spPr>
        <p:txBody>
          <a:bodyPr vert="horz" wrap="square" lIns="0" tIns="22568" rIns="0" bIns="0" rtlCol="0">
            <a:spAutoFit/>
          </a:bodyPr>
          <a:lstStyle/>
          <a:p>
            <a:pPr marL="35631" defTabSz="570103">
              <a:spcBef>
                <a:spcPts val="178"/>
              </a:spcBef>
            </a:pPr>
            <a:r>
              <a:rPr sz="748" spc="-6" dirty="0">
                <a:latin typeface="Chubb Publico Roman"/>
                <a:cs typeface="Chubb Publico Roman"/>
              </a:rPr>
              <a:t>Chubb</a:t>
            </a:r>
            <a:r>
              <a:rPr sz="748" spc="-15" dirty="0">
                <a:latin typeface="Chubb Publico Roman"/>
                <a:cs typeface="Chubb Publico Roman"/>
              </a:rPr>
              <a:t> </a:t>
            </a:r>
            <a:r>
              <a:rPr sz="748" spc="-6" dirty="0">
                <a:latin typeface="Chubb Publico Roman"/>
                <a:cs typeface="Chubb Publico Roman"/>
              </a:rPr>
              <a:t>Masterpiece</a:t>
            </a:r>
            <a:endParaRPr sz="748">
              <a:latin typeface="Chubb Publico Roman"/>
              <a:cs typeface="Chubb Publico Roman"/>
            </a:endParaRPr>
          </a:p>
        </p:txBody>
      </p:sp>
      <p:sp>
        <p:nvSpPr>
          <p:cNvPr id="11" name="object 11"/>
          <p:cNvSpPr/>
          <p:nvPr/>
        </p:nvSpPr>
        <p:spPr>
          <a:xfrm>
            <a:off x="3957966" y="1246478"/>
            <a:ext cx="4276069" cy="0"/>
          </a:xfrm>
          <a:custGeom>
            <a:avLst/>
            <a:gdLst/>
            <a:ahLst/>
            <a:cxnLst/>
            <a:rect l="l" t="t" r="r" b="b"/>
            <a:pathLst>
              <a:path w="6858000">
                <a:moveTo>
                  <a:pt x="0" y="0"/>
                </a:moveTo>
                <a:lnTo>
                  <a:pt x="6858000" y="0"/>
                </a:lnTo>
              </a:path>
            </a:pathLst>
          </a:custGeom>
          <a:ln w="12700">
            <a:solidFill>
              <a:srgbClr val="564193"/>
            </a:solidFill>
          </a:ln>
        </p:spPr>
        <p:txBody>
          <a:bodyPr wrap="square" lIns="0" tIns="0" rIns="0" bIns="0" rtlCol="0"/>
          <a:lstStyle/>
          <a:p>
            <a:pPr defTabSz="570103"/>
            <a:endParaRPr sz="1122"/>
          </a:p>
        </p:txBody>
      </p:sp>
      <p:sp>
        <p:nvSpPr>
          <p:cNvPr id="12" name="object 12"/>
          <p:cNvSpPr txBox="1"/>
          <p:nvPr/>
        </p:nvSpPr>
        <p:spPr>
          <a:xfrm>
            <a:off x="3926292" y="1001001"/>
            <a:ext cx="4190943" cy="555488"/>
          </a:xfrm>
          <a:prstGeom prst="rect">
            <a:avLst/>
          </a:prstGeom>
        </p:spPr>
        <p:txBody>
          <a:bodyPr vert="horz" wrap="square" lIns="0" tIns="20589" rIns="0" bIns="0" rtlCol="0">
            <a:spAutoFit/>
          </a:bodyPr>
          <a:lstStyle/>
          <a:p>
            <a:pPr marL="31673" marR="3071824" defTabSz="570103">
              <a:lnSpc>
                <a:spcPts val="811"/>
              </a:lnSpc>
              <a:spcBef>
                <a:spcPts val="162"/>
              </a:spcBef>
            </a:pPr>
            <a:r>
              <a:rPr sz="748" dirty="0">
                <a:latin typeface="Chubb Publico Roman"/>
                <a:cs typeface="Chubb Publico Roman"/>
              </a:rPr>
              <a:t>Employment</a:t>
            </a:r>
            <a:r>
              <a:rPr sz="748" spc="-37" dirty="0">
                <a:latin typeface="Chubb Publico Roman"/>
                <a:cs typeface="Chubb Publico Roman"/>
              </a:rPr>
              <a:t> </a:t>
            </a:r>
            <a:r>
              <a:rPr sz="748" spc="-6" dirty="0">
                <a:latin typeface="Chubb Publico Roman"/>
                <a:cs typeface="Chubb Publico Roman"/>
              </a:rPr>
              <a:t>Practices </a:t>
            </a:r>
            <a:r>
              <a:rPr sz="748" dirty="0">
                <a:latin typeface="Chubb Publico Roman"/>
                <a:cs typeface="Chubb Publico Roman"/>
              </a:rPr>
              <a:t>Liability</a:t>
            </a:r>
            <a:r>
              <a:rPr sz="748" spc="-3" dirty="0">
                <a:latin typeface="Chubb Publico Roman"/>
                <a:cs typeface="Chubb Publico Roman"/>
              </a:rPr>
              <a:t> </a:t>
            </a:r>
            <a:r>
              <a:rPr sz="748" spc="-12" dirty="0">
                <a:latin typeface="Chubb Publico Roman"/>
                <a:cs typeface="Chubb Publico Roman"/>
              </a:rPr>
              <a:t>Coverage</a:t>
            </a:r>
            <a:r>
              <a:rPr sz="748" spc="-3" dirty="0">
                <a:latin typeface="Chubb Publico Roman"/>
                <a:cs typeface="Chubb Publico Roman"/>
              </a:rPr>
              <a:t> </a:t>
            </a:r>
            <a:r>
              <a:rPr sz="748" spc="-6" dirty="0">
                <a:latin typeface="Chubb Publico Roman"/>
                <a:cs typeface="Chubb Publico Roman"/>
              </a:rPr>
              <a:t>(EPLC)</a:t>
            </a:r>
            <a:r>
              <a:rPr sz="655" spc="-10" baseline="31746" dirty="0">
                <a:latin typeface="Chubb Publico Roman"/>
                <a:cs typeface="Chubb Publico Roman"/>
              </a:rPr>
              <a:t>10</a:t>
            </a:r>
            <a:endParaRPr sz="655" baseline="31746">
              <a:latin typeface="Chubb Publico Roman"/>
              <a:cs typeface="Chubb Publico Roman"/>
            </a:endParaRPr>
          </a:p>
          <a:p>
            <a:pPr marL="67304" marR="11086" defTabSz="570103">
              <a:lnSpc>
                <a:spcPct val="111100"/>
              </a:lnSpc>
              <a:spcBef>
                <a:spcPts val="362"/>
              </a:spcBef>
            </a:pPr>
            <a:r>
              <a:rPr sz="561" dirty="0">
                <a:latin typeface="Tahoma"/>
                <a:cs typeface="Tahoma"/>
              </a:rPr>
              <a:t>Chubb’s</a:t>
            </a:r>
            <a:r>
              <a:rPr sz="561" spc="-47" dirty="0">
                <a:latin typeface="Tahoma"/>
                <a:cs typeface="Tahoma"/>
              </a:rPr>
              <a:t> </a:t>
            </a:r>
            <a:r>
              <a:rPr sz="561" dirty="0">
                <a:latin typeface="Tahoma"/>
                <a:cs typeface="Tahoma"/>
              </a:rPr>
              <a:t>Employment</a:t>
            </a:r>
            <a:r>
              <a:rPr sz="561" spc="-44" dirty="0">
                <a:latin typeface="Tahoma"/>
                <a:cs typeface="Tahoma"/>
              </a:rPr>
              <a:t> </a:t>
            </a:r>
            <a:r>
              <a:rPr sz="561" dirty="0">
                <a:latin typeface="Tahoma"/>
                <a:cs typeface="Tahoma"/>
              </a:rPr>
              <a:t>Practices</a:t>
            </a:r>
            <a:r>
              <a:rPr sz="561" spc="-47" dirty="0">
                <a:latin typeface="Tahoma"/>
                <a:cs typeface="Tahoma"/>
              </a:rPr>
              <a:t> </a:t>
            </a:r>
            <a:r>
              <a:rPr sz="561" dirty="0">
                <a:latin typeface="Tahoma"/>
                <a:cs typeface="Tahoma"/>
              </a:rPr>
              <a:t>Liability</a:t>
            </a:r>
            <a:r>
              <a:rPr sz="561" spc="-44" dirty="0">
                <a:latin typeface="Tahoma"/>
                <a:cs typeface="Tahoma"/>
              </a:rPr>
              <a:t> </a:t>
            </a:r>
            <a:r>
              <a:rPr sz="561" spc="-6" dirty="0">
                <a:latin typeface="Tahoma"/>
                <a:cs typeface="Tahoma"/>
              </a:rPr>
              <a:t>coverage</a:t>
            </a:r>
            <a:r>
              <a:rPr sz="561" spc="-47" dirty="0">
                <a:latin typeface="Tahoma"/>
                <a:cs typeface="Tahoma"/>
              </a:rPr>
              <a:t> </a:t>
            </a:r>
            <a:r>
              <a:rPr sz="561" dirty="0">
                <a:latin typeface="Tahoma"/>
                <a:cs typeface="Tahoma"/>
              </a:rPr>
              <a:t>helps</a:t>
            </a:r>
            <a:r>
              <a:rPr sz="561" spc="-44" dirty="0">
                <a:latin typeface="Tahoma"/>
                <a:cs typeface="Tahoma"/>
              </a:rPr>
              <a:t> </a:t>
            </a:r>
            <a:r>
              <a:rPr sz="561" dirty="0">
                <a:latin typeface="Tahoma"/>
                <a:cs typeface="Tahoma"/>
              </a:rPr>
              <a:t>provide</a:t>
            </a:r>
            <a:r>
              <a:rPr sz="561" spc="-47" dirty="0">
                <a:latin typeface="Tahoma"/>
                <a:cs typeface="Tahoma"/>
              </a:rPr>
              <a:t> </a:t>
            </a:r>
            <a:r>
              <a:rPr sz="561" dirty="0">
                <a:latin typeface="Tahoma"/>
                <a:cs typeface="Tahoma"/>
              </a:rPr>
              <a:t>additional</a:t>
            </a:r>
            <a:r>
              <a:rPr sz="561" spc="-44" dirty="0">
                <a:latin typeface="Tahoma"/>
                <a:cs typeface="Tahoma"/>
              </a:rPr>
              <a:t> </a:t>
            </a:r>
            <a:r>
              <a:rPr sz="561" dirty="0">
                <a:latin typeface="Tahoma"/>
                <a:cs typeface="Tahoma"/>
              </a:rPr>
              <a:t>protection</a:t>
            </a:r>
            <a:r>
              <a:rPr sz="561" spc="-47" dirty="0">
                <a:latin typeface="Tahoma"/>
                <a:cs typeface="Tahoma"/>
              </a:rPr>
              <a:t> </a:t>
            </a:r>
            <a:r>
              <a:rPr sz="561" dirty="0">
                <a:latin typeface="Tahoma"/>
                <a:cs typeface="Tahoma"/>
              </a:rPr>
              <a:t>for</a:t>
            </a:r>
            <a:r>
              <a:rPr sz="561" spc="-44" dirty="0">
                <a:latin typeface="Tahoma"/>
                <a:cs typeface="Tahoma"/>
              </a:rPr>
              <a:t> </a:t>
            </a:r>
            <a:r>
              <a:rPr sz="561" dirty="0">
                <a:latin typeface="Tahoma"/>
                <a:cs typeface="Tahoma"/>
              </a:rPr>
              <a:t>clients</a:t>
            </a:r>
            <a:r>
              <a:rPr sz="561" spc="-47" dirty="0">
                <a:latin typeface="Tahoma"/>
                <a:cs typeface="Tahoma"/>
              </a:rPr>
              <a:t> </a:t>
            </a:r>
            <a:r>
              <a:rPr sz="561" dirty="0">
                <a:latin typeface="Tahoma"/>
                <a:cs typeface="Tahoma"/>
              </a:rPr>
              <a:t>who</a:t>
            </a:r>
            <a:r>
              <a:rPr sz="561" spc="-44" dirty="0">
                <a:latin typeface="Tahoma"/>
                <a:cs typeface="Tahoma"/>
              </a:rPr>
              <a:t> </a:t>
            </a:r>
            <a:r>
              <a:rPr sz="561" dirty="0">
                <a:latin typeface="Tahoma"/>
                <a:cs typeface="Tahoma"/>
              </a:rPr>
              <a:t>employ</a:t>
            </a:r>
            <a:r>
              <a:rPr sz="561" spc="-47" dirty="0">
                <a:latin typeface="Tahoma"/>
                <a:cs typeface="Tahoma"/>
              </a:rPr>
              <a:t> </a:t>
            </a:r>
            <a:r>
              <a:rPr sz="561" dirty="0">
                <a:latin typeface="Tahoma"/>
                <a:cs typeface="Tahoma"/>
              </a:rPr>
              <a:t>residential</a:t>
            </a:r>
            <a:r>
              <a:rPr sz="561" spc="-44" dirty="0">
                <a:latin typeface="Tahoma"/>
                <a:cs typeface="Tahoma"/>
              </a:rPr>
              <a:t> </a:t>
            </a:r>
            <a:r>
              <a:rPr sz="561" dirty="0">
                <a:latin typeface="Tahoma"/>
                <a:cs typeface="Tahoma"/>
              </a:rPr>
              <a:t>staff</a:t>
            </a:r>
            <a:r>
              <a:rPr sz="561" spc="-47" dirty="0">
                <a:latin typeface="Tahoma"/>
                <a:cs typeface="Tahoma"/>
              </a:rPr>
              <a:t> </a:t>
            </a:r>
            <a:r>
              <a:rPr sz="561" dirty="0">
                <a:latin typeface="Tahoma"/>
                <a:cs typeface="Tahoma"/>
              </a:rPr>
              <a:t>in</a:t>
            </a:r>
            <a:r>
              <a:rPr sz="561" spc="-44" dirty="0">
                <a:latin typeface="Tahoma"/>
                <a:cs typeface="Tahoma"/>
              </a:rPr>
              <a:t> </a:t>
            </a:r>
            <a:r>
              <a:rPr sz="561" spc="-6" dirty="0">
                <a:latin typeface="Tahoma"/>
                <a:cs typeface="Tahoma"/>
              </a:rPr>
              <a:t>their homes</a:t>
            </a:r>
            <a:r>
              <a:rPr sz="561" spc="-65" dirty="0">
                <a:latin typeface="Tahoma"/>
                <a:cs typeface="Tahoma"/>
              </a:rPr>
              <a:t> </a:t>
            </a:r>
            <a:r>
              <a:rPr sz="561" spc="-12" dirty="0">
                <a:latin typeface="Tahoma"/>
                <a:cs typeface="Tahoma"/>
              </a:rPr>
              <a:t>-</a:t>
            </a:r>
            <a:r>
              <a:rPr sz="561" spc="-62" dirty="0">
                <a:latin typeface="Tahoma"/>
                <a:cs typeface="Tahoma"/>
              </a:rPr>
              <a:t> </a:t>
            </a:r>
            <a:r>
              <a:rPr sz="561" dirty="0">
                <a:latin typeface="Tahoma"/>
                <a:cs typeface="Tahoma"/>
              </a:rPr>
              <a:t>like</a:t>
            </a:r>
            <a:r>
              <a:rPr sz="561" spc="-65" dirty="0">
                <a:latin typeface="Tahoma"/>
                <a:cs typeface="Tahoma"/>
              </a:rPr>
              <a:t> </a:t>
            </a:r>
            <a:r>
              <a:rPr sz="561" spc="-12" dirty="0">
                <a:latin typeface="Tahoma"/>
                <a:cs typeface="Tahoma"/>
              </a:rPr>
              <a:t>nannies,</a:t>
            </a:r>
            <a:r>
              <a:rPr sz="561" spc="-62" dirty="0">
                <a:latin typeface="Tahoma"/>
                <a:cs typeface="Tahoma"/>
              </a:rPr>
              <a:t> </a:t>
            </a:r>
            <a:r>
              <a:rPr sz="561" spc="-6" dirty="0">
                <a:latin typeface="Tahoma"/>
                <a:cs typeface="Tahoma"/>
              </a:rPr>
              <a:t>housekeepers,</a:t>
            </a:r>
            <a:r>
              <a:rPr sz="561" spc="-65" dirty="0">
                <a:latin typeface="Tahoma"/>
                <a:cs typeface="Tahoma"/>
              </a:rPr>
              <a:t> </a:t>
            </a:r>
            <a:r>
              <a:rPr sz="561" dirty="0">
                <a:latin typeface="Tahoma"/>
                <a:cs typeface="Tahoma"/>
              </a:rPr>
              <a:t>or</a:t>
            </a:r>
            <a:r>
              <a:rPr sz="561" spc="-62" dirty="0">
                <a:latin typeface="Tahoma"/>
                <a:cs typeface="Tahoma"/>
              </a:rPr>
              <a:t> </a:t>
            </a:r>
            <a:r>
              <a:rPr sz="561" spc="-6" dirty="0">
                <a:latin typeface="Tahoma"/>
                <a:cs typeface="Tahoma"/>
              </a:rPr>
              <a:t>gardeners.</a:t>
            </a:r>
            <a:r>
              <a:rPr sz="561" spc="-65" dirty="0">
                <a:latin typeface="Tahoma"/>
                <a:cs typeface="Tahoma"/>
              </a:rPr>
              <a:t> </a:t>
            </a:r>
            <a:r>
              <a:rPr sz="561" dirty="0">
                <a:latin typeface="Tahoma"/>
                <a:cs typeface="Tahoma"/>
              </a:rPr>
              <a:t>Chubb</a:t>
            </a:r>
            <a:r>
              <a:rPr sz="561" spc="-62" dirty="0">
                <a:latin typeface="Tahoma"/>
                <a:cs typeface="Tahoma"/>
              </a:rPr>
              <a:t> </a:t>
            </a:r>
            <a:r>
              <a:rPr sz="561" dirty="0">
                <a:latin typeface="Tahoma"/>
                <a:cs typeface="Tahoma"/>
              </a:rPr>
              <a:t>helps</a:t>
            </a:r>
            <a:r>
              <a:rPr sz="561" spc="-62" dirty="0">
                <a:latin typeface="Tahoma"/>
                <a:cs typeface="Tahoma"/>
              </a:rPr>
              <a:t> </a:t>
            </a:r>
            <a:r>
              <a:rPr sz="561" dirty="0">
                <a:latin typeface="Tahoma"/>
                <a:cs typeface="Tahoma"/>
              </a:rPr>
              <a:t>cover</a:t>
            </a:r>
            <a:r>
              <a:rPr sz="561" spc="-65" dirty="0">
                <a:latin typeface="Tahoma"/>
                <a:cs typeface="Tahoma"/>
              </a:rPr>
              <a:t> </a:t>
            </a:r>
            <a:r>
              <a:rPr sz="561" dirty="0">
                <a:latin typeface="Tahoma"/>
                <a:cs typeface="Tahoma"/>
              </a:rPr>
              <a:t>costs</a:t>
            </a:r>
            <a:r>
              <a:rPr sz="561" spc="-62" dirty="0">
                <a:latin typeface="Tahoma"/>
                <a:cs typeface="Tahoma"/>
              </a:rPr>
              <a:t> </a:t>
            </a:r>
            <a:r>
              <a:rPr sz="561" dirty="0">
                <a:latin typeface="Tahoma"/>
                <a:cs typeface="Tahoma"/>
              </a:rPr>
              <a:t>associated</a:t>
            </a:r>
            <a:r>
              <a:rPr sz="561" spc="-65" dirty="0">
                <a:latin typeface="Tahoma"/>
                <a:cs typeface="Tahoma"/>
              </a:rPr>
              <a:t> </a:t>
            </a:r>
            <a:r>
              <a:rPr sz="561" dirty="0">
                <a:latin typeface="Tahoma"/>
                <a:cs typeface="Tahoma"/>
              </a:rPr>
              <a:t>with</a:t>
            </a:r>
            <a:r>
              <a:rPr sz="561" spc="-62" dirty="0">
                <a:latin typeface="Tahoma"/>
                <a:cs typeface="Tahoma"/>
              </a:rPr>
              <a:t> </a:t>
            </a:r>
            <a:r>
              <a:rPr sz="561" dirty="0">
                <a:latin typeface="Tahoma"/>
                <a:cs typeface="Tahoma"/>
              </a:rPr>
              <a:t>accusations</a:t>
            </a:r>
            <a:r>
              <a:rPr sz="561" spc="-65" dirty="0">
                <a:latin typeface="Tahoma"/>
                <a:cs typeface="Tahoma"/>
              </a:rPr>
              <a:t> </a:t>
            </a:r>
            <a:r>
              <a:rPr sz="561" dirty="0">
                <a:latin typeface="Tahoma"/>
                <a:cs typeface="Tahoma"/>
              </a:rPr>
              <a:t>of</a:t>
            </a:r>
            <a:r>
              <a:rPr sz="561" spc="-62" dirty="0">
                <a:latin typeface="Tahoma"/>
                <a:cs typeface="Tahoma"/>
              </a:rPr>
              <a:t> </a:t>
            </a:r>
            <a:r>
              <a:rPr sz="561" dirty="0">
                <a:latin typeface="Tahoma"/>
                <a:cs typeface="Tahoma"/>
              </a:rPr>
              <a:t>wrongful</a:t>
            </a:r>
            <a:r>
              <a:rPr sz="561" spc="-65" dirty="0">
                <a:latin typeface="Tahoma"/>
                <a:cs typeface="Tahoma"/>
              </a:rPr>
              <a:t> </a:t>
            </a:r>
            <a:r>
              <a:rPr sz="561" dirty="0">
                <a:latin typeface="Tahoma"/>
                <a:cs typeface="Tahoma"/>
              </a:rPr>
              <a:t>termination,</a:t>
            </a:r>
            <a:r>
              <a:rPr sz="561" spc="-62" dirty="0">
                <a:latin typeface="Tahoma"/>
                <a:cs typeface="Tahoma"/>
              </a:rPr>
              <a:t> </a:t>
            </a:r>
            <a:r>
              <a:rPr sz="561" spc="-6" dirty="0">
                <a:latin typeface="Tahoma"/>
                <a:cs typeface="Tahoma"/>
              </a:rPr>
              <a:t>sexual </a:t>
            </a:r>
            <a:r>
              <a:rPr sz="561" spc="-12" dirty="0">
                <a:latin typeface="Tahoma"/>
                <a:cs typeface="Tahoma"/>
              </a:rPr>
              <a:t>harassment,</a:t>
            </a:r>
            <a:r>
              <a:rPr sz="561" spc="-56" dirty="0">
                <a:latin typeface="Tahoma"/>
                <a:cs typeface="Tahoma"/>
              </a:rPr>
              <a:t> </a:t>
            </a:r>
            <a:r>
              <a:rPr sz="561" spc="-6" dirty="0">
                <a:latin typeface="Tahoma"/>
                <a:cs typeface="Tahoma"/>
              </a:rPr>
              <a:t>and</a:t>
            </a:r>
            <a:r>
              <a:rPr sz="561" spc="-56" dirty="0">
                <a:latin typeface="Tahoma"/>
                <a:cs typeface="Tahoma"/>
              </a:rPr>
              <a:t> </a:t>
            </a:r>
            <a:r>
              <a:rPr sz="561" dirty="0">
                <a:latin typeface="Tahoma"/>
                <a:cs typeface="Tahoma"/>
              </a:rPr>
              <a:t>employment</a:t>
            </a:r>
            <a:r>
              <a:rPr sz="561" spc="-53" dirty="0">
                <a:latin typeface="Tahoma"/>
                <a:cs typeface="Tahoma"/>
              </a:rPr>
              <a:t> </a:t>
            </a:r>
            <a:r>
              <a:rPr sz="561" spc="-6" dirty="0">
                <a:latin typeface="Tahoma"/>
                <a:cs typeface="Tahoma"/>
              </a:rPr>
              <a:t>discrimination.</a:t>
            </a:r>
            <a:endParaRPr sz="561">
              <a:latin typeface="Tahoma"/>
              <a:cs typeface="Tahoma"/>
            </a:endParaRPr>
          </a:p>
        </p:txBody>
      </p:sp>
      <p:sp>
        <p:nvSpPr>
          <p:cNvPr id="13" name="object 13"/>
          <p:cNvSpPr/>
          <p:nvPr/>
        </p:nvSpPr>
        <p:spPr>
          <a:xfrm>
            <a:off x="3957966" y="2969067"/>
            <a:ext cx="4276069" cy="0"/>
          </a:xfrm>
          <a:custGeom>
            <a:avLst/>
            <a:gdLst/>
            <a:ahLst/>
            <a:cxnLst/>
            <a:rect l="l" t="t" r="r" b="b"/>
            <a:pathLst>
              <a:path w="6858000">
                <a:moveTo>
                  <a:pt x="0" y="0"/>
                </a:moveTo>
                <a:lnTo>
                  <a:pt x="6858000" y="0"/>
                </a:lnTo>
              </a:path>
            </a:pathLst>
          </a:custGeom>
          <a:ln w="12700">
            <a:solidFill>
              <a:srgbClr val="564193"/>
            </a:solidFill>
          </a:ln>
        </p:spPr>
        <p:txBody>
          <a:bodyPr wrap="square" lIns="0" tIns="0" rIns="0" bIns="0" rtlCol="0"/>
          <a:lstStyle/>
          <a:p>
            <a:pPr defTabSz="570103"/>
            <a:endParaRPr sz="1122"/>
          </a:p>
        </p:txBody>
      </p:sp>
      <p:sp>
        <p:nvSpPr>
          <p:cNvPr id="14" name="object 14"/>
          <p:cNvSpPr txBox="1"/>
          <p:nvPr/>
        </p:nvSpPr>
        <p:spPr>
          <a:xfrm>
            <a:off x="3926292" y="2826531"/>
            <a:ext cx="4091960" cy="491077"/>
          </a:xfrm>
          <a:prstGeom prst="rect">
            <a:avLst/>
          </a:prstGeom>
        </p:spPr>
        <p:txBody>
          <a:bodyPr vert="horz" wrap="square" lIns="0" tIns="7919" rIns="0" bIns="0" rtlCol="0">
            <a:spAutoFit/>
          </a:bodyPr>
          <a:lstStyle/>
          <a:p>
            <a:pPr marL="31673" defTabSz="570103">
              <a:spcBef>
                <a:spcPts val="62"/>
              </a:spcBef>
            </a:pPr>
            <a:r>
              <a:rPr sz="748" spc="-6" dirty="0">
                <a:latin typeface="Chubb Publico Roman"/>
                <a:cs typeface="Chubb Publico Roman"/>
              </a:rPr>
              <a:t>Family</a:t>
            </a:r>
            <a:r>
              <a:rPr sz="748" spc="-31" dirty="0">
                <a:latin typeface="Chubb Publico Roman"/>
                <a:cs typeface="Chubb Publico Roman"/>
              </a:rPr>
              <a:t> </a:t>
            </a:r>
            <a:r>
              <a:rPr sz="748" dirty="0">
                <a:latin typeface="Chubb Publico Roman"/>
                <a:cs typeface="Chubb Publico Roman"/>
              </a:rPr>
              <a:t>Protection</a:t>
            </a:r>
            <a:r>
              <a:rPr sz="655" baseline="31746" dirty="0">
                <a:latin typeface="Chubb Publico Roman"/>
                <a:cs typeface="Chubb Publico Roman"/>
              </a:rPr>
              <a:t>SM</a:t>
            </a:r>
            <a:r>
              <a:rPr sz="655" spc="51" baseline="31746" dirty="0">
                <a:latin typeface="Chubb Publico Roman"/>
                <a:cs typeface="Chubb Publico Roman"/>
              </a:rPr>
              <a:t> </a:t>
            </a:r>
            <a:r>
              <a:rPr sz="748" spc="-6" dirty="0">
                <a:latin typeface="Chubb Publico Roman"/>
                <a:cs typeface="Chubb Publico Roman"/>
              </a:rPr>
              <a:t>Coverage</a:t>
            </a:r>
            <a:endParaRPr sz="748">
              <a:latin typeface="Chubb Publico Roman"/>
              <a:cs typeface="Chubb Publico Roman"/>
            </a:endParaRPr>
          </a:p>
          <a:p>
            <a:pPr marL="67304" marR="11086" defTabSz="570103">
              <a:lnSpc>
                <a:spcPct val="111100"/>
              </a:lnSpc>
              <a:spcBef>
                <a:spcPts val="705"/>
              </a:spcBef>
            </a:pPr>
            <a:r>
              <a:rPr sz="561" dirty="0">
                <a:latin typeface="Tahoma"/>
                <a:cs typeface="Tahoma"/>
              </a:rPr>
              <a:t>Whether</a:t>
            </a:r>
            <a:r>
              <a:rPr sz="561" spc="-62" dirty="0">
                <a:latin typeface="Tahoma"/>
                <a:cs typeface="Tahoma"/>
              </a:rPr>
              <a:t> </a:t>
            </a:r>
            <a:r>
              <a:rPr sz="561" dirty="0">
                <a:latin typeface="Tahoma"/>
                <a:cs typeface="Tahoma"/>
              </a:rPr>
              <a:t>at</a:t>
            </a:r>
            <a:r>
              <a:rPr sz="561" spc="-62" dirty="0">
                <a:latin typeface="Tahoma"/>
                <a:cs typeface="Tahoma"/>
              </a:rPr>
              <a:t> </a:t>
            </a:r>
            <a:r>
              <a:rPr sz="561" spc="-15" dirty="0">
                <a:latin typeface="Tahoma"/>
                <a:cs typeface="Tahoma"/>
              </a:rPr>
              <a:t>home,</a:t>
            </a:r>
            <a:r>
              <a:rPr sz="561" spc="-62" dirty="0">
                <a:latin typeface="Tahoma"/>
                <a:cs typeface="Tahoma"/>
              </a:rPr>
              <a:t> </a:t>
            </a:r>
            <a:r>
              <a:rPr sz="561" dirty="0">
                <a:latin typeface="Tahoma"/>
                <a:cs typeface="Tahoma"/>
              </a:rPr>
              <a:t>on</a:t>
            </a:r>
            <a:r>
              <a:rPr sz="561" spc="-62" dirty="0">
                <a:latin typeface="Tahoma"/>
                <a:cs typeface="Tahoma"/>
              </a:rPr>
              <a:t> </a:t>
            </a:r>
            <a:r>
              <a:rPr sz="561" dirty="0">
                <a:latin typeface="Tahoma"/>
                <a:cs typeface="Tahoma"/>
              </a:rPr>
              <a:t>the</a:t>
            </a:r>
            <a:r>
              <a:rPr sz="561" spc="-62" dirty="0">
                <a:latin typeface="Tahoma"/>
                <a:cs typeface="Tahoma"/>
              </a:rPr>
              <a:t> </a:t>
            </a:r>
            <a:r>
              <a:rPr sz="561" spc="-12" dirty="0">
                <a:latin typeface="Tahoma"/>
                <a:cs typeface="Tahoma"/>
              </a:rPr>
              <a:t>road,</a:t>
            </a:r>
            <a:r>
              <a:rPr sz="561" spc="-59" dirty="0">
                <a:latin typeface="Tahoma"/>
                <a:cs typeface="Tahoma"/>
              </a:rPr>
              <a:t> </a:t>
            </a:r>
            <a:r>
              <a:rPr sz="561" dirty="0">
                <a:latin typeface="Tahoma"/>
                <a:cs typeface="Tahoma"/>
              </a:rPr>
              <a:t>or</a:t>
            </a:r>
            <a:r>
              <a:rPr sz="561" spc="-62" dirty="0">
                <a:latin typeface="Tahoma"/>
                <a:cs typeface="Tahoma"/>
              </a:rPr>
              <a:t> </a:t>
            </a:r>
            <a:r>
              <a:rPr sz="561" spc="-6" dirty="0">
                <a:latin typeface="Tahoma"/>
                <a:cs typeface="Tahoma"/>
              </a:rPr>
              <a:t>online,</a:t>
            </a:r>
            <a:r>
              <a:rPr sz="561" spc="-62" dirty="0">
                <a:latin typeface="Tahoma"/>
                <a:cs typeface="Tahoma"/>
              </a:rPr>
              <a:t> </a:t>
            </a:r>
            <a:r>
              <a:rPr sz="561" dirty="0">
                <a:latin typeface="Tahoma"/>
                <a:cs typeface="Tahoma"/>
              </a:rPr>
              <a:t>we</a:t>
            </a:r>
            <a:r>
              <a:rPr sz="561" spc="-62" dirty="0">
                <a:latin typeface="Tahoma"/>
                <a:cs typeface="Tahoma"/>
              </a:rPr>
              <a:t> </a:t>
            </a:r>
            <a:r>
              <a:rPr sz="561" dirty="0">
                <a:latin typeface="Tahoma"/>
                <a:cs typeface="Tahoma"/>
              </a:rPr>
              <a:t>understand</a:t>
            </a:r>
            <a:r>
              <a:rPr sz="561" spc="-62" dirty="0">
                <a:latin typeface="Tahoma"/>
                <a:cs typeface="Tahoma"/>
              </a:rPr>
              <a:t> </a:t>
            </a:r>
            <a:r>
              <a:rPr sz="561" dirty="0">
                <a:latin typeface="Tahoma"/>
                <a:cs typeface="Tahoma"/>
              </a:rPr>
              <a:t>the</a:t>
            </a:r>
            <a:r>
              <a:rPr sz="561" spc="-59" dirty="0">
                <a:latin typeface="Tahoma"/>
                <a:cs typeface="Tahoma"/>
              </a:rPr>
              <a:t> </a:t>
            </a:r>
            <a:r>
              <a:rPr sz="561" dirty="0">
                <a:latin typeface="Tahoma"/>
                <a:cs typeface="Tahoma"/>
              </a:rPr>
              <a:t>emotional</a:t>
            </a:r>
            <a:r>
              <a:rPr sz="561" spc="-62" dirty="0">
                <a:latin typeface="Tahoma"/>
                <a:cs typeface="Tahoma"/>
              </a:rPr>
              <a:t> </a:t>
            </a:r>
            <a:r>
              <a:rPr sz="561" spc="-6" dirty="0">
                <a:latin typeface="Tahoma"/>
                <a:cs typeface="Tahoma"/>
              </a:rPr>
              <a:t>and</a:t>
            </a:r>
            <a:r>
              <a:rPr sz="561" spc="-62" dirty="0">
                <a:latin typeface="Tahoma"/>
                <a:cs typeface="Tahoma"/>
              </a:rPr>
              <a:t> </a:t>
            </a:r>
            <a:r>
              <a:rPr sz="561" dirty="0">
                <a:latin typeface="Tahoma"/>
                <a:cs typeface="Tahoma"/>
              </a:rPr>
              <a:t>financial</a:t>
            </a:r>
            <a:r>
              <a:rPr sz="561" spc="-62" dirty="0">
                <a:latin typeface="Tahoma"/>
                <a:cs typeface="Tahoma"/>
              </a:rPr>
              <a:t> </a:t>
            </a:r>
            <a:r>
              <a:rPr sz="561" dirty="0">
                <a:latin typeface="Tahoma"/>
                <a:cs typeface="Tahoma"/>
              </a:rPr>
              <a:t>burden</a:t>
            </a:r>
            <a:r>
              <a:rPr sz="561" spc="-62" dirty="0">
                <a:latin typeface="Tahoma"/>
                <a:cs typeface="Tahoma"/>
              </a:rPr>
              <a:t> </a:t>
            </a:r>
            <a:r>
              <a:rPr sz="561" dirty="0">
                <a:latin typeface="Tahoma"/>
                <a:cs typeface="Tahoma"/>
              </a:rPr>
              <a:t>that</a:t>
            </a:r>
            <a:r>
              <a:rPr sz="561" spc="-59" dirty="0">
                <a:latin typeface="Tahoma"/>
                <a:cs typeface="Tahoma"/>
              </a:rPr>
              <a:t> </a:t>
            </a:r>
            <a:r>
              <a:rPr sz="561" spc="-6" dirty="0">
                <a:latin typeface="Tahoma"/>
                <a:cs typeface="Tahoma"/>
              </a:rPr>
              <a:t>can</a:t>
            </a:r>
            <a:r>
              <a:rPr sz="561" spc="-62" dirty="0">
                <a:latin typeface="Tahoma"/>
                <a:cs typeface="Tahoma"/>
              </a:rPr>
              <a:t> </a:t>
            </a:r>
            <a:r>
              <a:rPr sz="561" dirty="0">
                <a:latin typeface="Tahoma"/>
                <a:cs typeface="Tahoma"/>
              </a:rPr>
              <a:t>come</a:t>
            </a:r>
            <a:r>
              <a:rPr sz="561" spc="-62" dirty="0">
                <a:latin typeface="Tahoma"/>
                <a:cs typeface="Tahoma"/>
              </a:rPr>
              <a:t> </a:t>
            </a:r>
            <a:r>
              <a:rPr sz="561" dirty="0">
                <a:latin typeface="Tahoma"/>
                <a:cs typeface="Tahoma"/>
              </a:rPr>
              <a:t>from</a:t>
            </a:r>
            <a:r>
              <a:rPr sz="561" spc="-62" dirty="0">
                <a:latin typeface="Tahoma"/>
                <a:cs typeface="Tahoma"/>
              </a:rPr>
              <a:t> </a:t>
            </a:r>
            <a:r>
              <a:rPr sz="561" dirty="0">
                <a:latin typeface="Tahoma"/>
                <a:cs typeface="Tahoma"/>
              </a:rPr>
              <a:t>experiencing</a:t>
            </a:r>
            <a:r>
              <a:rPr sz="561" spc="-62" dirty="0">
                <a:latin typeface="Tahoma"/>
                <a:cs typeface="Tahoma"/>
              </a:rPr>
              <a:t> </a:t>
            </a:r>
            <a:r>
              <a:rPr sz="561" spc="-31" dirty="0">
                <a:latin typeface="Tahoma"/>
                <a:cs typeface="Tahoma"/>
              </a:rPr>
              <a:t>a </a:t>
            </a:r>
            <a:r>
              <a:rPr sz="561" dirty="0">
                <a:latin typeface="Tahoma"/>
                <a:cs typeface="Tahoma"/>
              </a:rPr>
              <a:t>serious</a:t>
            </a:r>
            <a:r>
              <a:rPr sz="561" spc="-56" dirty="0">
                <a:latin typeface="Tahoma"/>
                <a:cs typeface="Tahoma"/>
              </a:rPr>
              <a:t> </a:t>
            </a:r>
            <a:r>
              <a:rPr sz="561" spc="-6" dirty="0">
                <a:latin typeface="Tahoma"/>
                <a:cs typeface="Tahoma"/>
              </a:rPr>
              <a:t>crime.</a:t>
            </a:r>
            <a:r>
              <a:rPr sz="561" spc="-56" dirty="0">
                <a:latin typeface="Tahoma"/>
                <a:cs typeface="Tahoma"/>
              </a:rPr>
              <a:t> </a:t>
            </a:r>
            <a:r>
              <a:rPr sz="561" dirty="0">
                <a:latin typeface="Tahoma"/>
                <a:cs typeface="Tahoma"/>
              </a:rPr>
              <a:t>With</a:t>
            </a:r>
            <a:r>
              <a:rPr sz="561" spc="-59" dirty="0">
                <a:latin typeface="Tahoma"/>
                <a:cs typeface="Tahoma"/>
              </a:rPr>
              <a:t> </a:t>
            </a:r>
            <a:r>
              <a:rPr sz="561" dirty="0">
                <a:latin typeface="Tahoma"/>
                <a:cs typeface="Tahoma"/>
              </a:rPr>
              <a:t>Chubb’s</a:t>
            </a:r>
            <a:r>
              <a:rPr sz="561" spc="-56" dirty="0">
                <a:latin typeface="Tahoma"/>
                <a:cs typeface="Tahoma"/>
              </a:rPr>
              <a:t> </a:t>
            </a:r>
            <a:r>
              <a:rPr sz="561" dirty="0">
                <a:latin typeface="Tahoma"/>
                <a:cs typeface="Tahoma"/>
              </a:rPr>
              <a:t>Family</a:t>
            </a:r>
            <a:r>
              <a:rPr sz="561" spc="-56" dirty="0">
                <a:latin typeface="Tahoma"/>
                <a:cs typeface="Tahoma"/>
              </a:rPr>
              <a:t> </a:t>
            </a:r>
            <a:r>
              <a:rPr sz="561" dirty="0">
                <a:latin typeface="Tahoma"/>
                <a:cs typeface="Tahoma"/>
              </a:rPr>
              <a:t>Protection,</a:t>
            </a:r>
            <a:r>
              <a:rPr sz="561" spc="-56" dirty="0">
                <a:latin typeface="Tahoma"/>
                <a:cs typeface="Tahoma"/>
              </a:rPr>
              <a:t> </a:t>
            </a:r>
            <a:r>
              <a:rPr sz="561" dirty="0">
                <a:latin typeface="Tahoma"/>
                <a:cs typeface="Tahoma"/>
              </a:rPr>
              <a:t>we</a:t>
            </a:r>
            <a:r>
              <a:rPr sz="561" spc="-56" dirty="0">
                <a:latin typeface="Tahoma"/>
                <a:cs typeface="Tahoma"/>
              </a:rPr>
              <a:t> </a:t>
            </a:r>
            <a:r>
              <a:rPr sz="561" dirty="0">
                <a:latin typeface="Tahoma"/>
                <a:cs typeface="Tahoma"/>
              </a:rPr>
              <a:t>help</a:t>
            </a:r>
            <a:r>
              <a:rPr sz="561" spc="-56" dirty="0">
                <a:latin typeface="Tahoma"/>
                <a:cs typeface="Tahoma"/>
              </a:rPr>
              <a:t> </a:t>
            </a:r>
            <a:r>
              <a:rPr sz="561" spc="-12" dirty="0">
                <a:latin typeface="Tahoma"/>
                <a:cs typeface="Tahoma"/>
              </a:rPr>
              <a:t>make</a:t>
            </a:r>
            <a:r>
              <a:rPr sz="561" spc="-56" dirty="0">
                <a:latin typeface="Tahoma"/>
                <a:cs typeface="Tahoma"/>
              </a:rPr>
              <a:t> </a:t>
            </a:r>
            <a:r>
              <a:rPr sz="561" dirty="0">
                <a:latin typeface="Tahoma"/>
                <a:cs typeface="Tahoma"/>
              </a:rPr>
              <a:t>sure</a:t>
            </a:r>
            <a:r>
              <a:rPr sz="561" spc="-56" dirty="0">
                <a:latin typeface="Tahoma"/>
                <a:cs typeface="Tahoma"/>
              </a:rPr>
              <a:t> </a:t>
            </a:r>
            <a:r>
              <a:rPr sz="561" dirty="0">
                <a:latin typeface="Tahoma"/>
                <a:cs typeface="Tahoma"/>
              </a:rPr>
              <a:t>if</a:t>
            </a:r>
            <a:r>
              <a:rPr sz="561" spc="-56" dirty="0">
                <a:latin typeface="Tahoma"/>
                <a:cs typeface="Tahoma"/>
              </a:rPr>
              <a:t> </a:t>
            </a:r>
            <a:r>
              <a:rPr sz="561" dirty="0">
                <a:latin typeface="Tahoma"/>
                <a:cs typeface="Tahoma"/>
              </a:rPr>
              <a:t>clients</a:t>
            </a:r>
            <a:r>
              <a:rPr sz="561" spc="-56" dirty="0">
                <a:latin typeface="Tahoma"/>
                <a:cs typeface="Tahoma"/>
              </a:rPr>
              <a:t> </a:t>
            </a:r>
            <a:r>
              <a:rPr sz="561" spc="-12" dirty="0">
                <a:latin typeface="Tahoma"/>
                <a:cs typeface="Tahoma"/>
              </a:rPr>
              <a:t>-</a:t>
            </a:r>
            <a:r>
              <a:rPr sz="561" spc="-56" dirty="0">
                <a:latin typeface="Tahoma"/>
                <a:cs typeface="Tahoma"/>
              </a:rPr>
              <a:t> </a:t>
            </a:r>
            <a:r>
              <a:rPr sz="561" dirty="0">
                <a:latin typeface="Tahoma"/>
                <a:cs typeface="Tahoma"/>
              </a:rPr>
              <a:t>or</a:t>
            </a:r>
            <a:r>
              <a:rPr sz="561" spc="-56" dirty="0">
                <a:latin typeface="Tahoma"/>
                <a:cs typeface="Tahoma"/>
              </a:rPr>
              <a:t> </a:t>
            </a:r>
            <a:r>
              <a:rPr sz="561" spc="-6" dirty="0">
                <a:latin typeface="Tahoma"/>
                <a:cs typeface="Tahoma"/>
              </a:rPr>
              <a:t>someone</a:t>
            </a:r>
            <a:r>
              <a:rPr sz="561" spc="-56" dirty="0">
                <a:latin typeface="Tahoma"/>
                <a:cs typeface="Tahoma"/>
              </a:rPr>
              <a:t> </a:t>
            </a:r>
            <a:r>
              <a:rPr sz="561" dirty="0">
                <a:latin typeface="Tahoma"/>
                <a:cs typeface="Tahoma"/>
              </a:rPr>
              <a:t>they</a:t>
            </a:r>
            <a:r>
              <a:rPr sz="561" spc="-56" dirty="0">
                <a:latin typeface="Tahoma"/>
                <a:cs typeface="Tahoma"/>
              </a:rPr>
              <a:t> </a:t>
            </a:r>
            <a:r>
              <a:rPr sz="561" dirty="0">
                <a:latin typeface="Tahoma"/>
                <a:cs typeface="Tahoma"/>
              </a:rPr>
              <a:t>love</a:t>
            </a:r>
            <a:r>
              <a:rPr sz="561" spc="-56" dirty="0">
                <a:latin typeface="Tahoma"/>
                <a:cs typeface="Tahoma"/>
              </a:rPr>
              <a:t> </a:t>
            </a:r>
            <a:r>
              <a:rPr sz="561" spc="-12" dirty="0">
                <a:latin typeface="Tahoma"/>
                <a:cs typeface="Tahoma"/>
              </a:rPr>
              <a:t>-</a:t>
            </a:r>
            <a:r>
              <a:rPr sz="561" spc="-56" dirty="0">
                <a:latin typeface="Tahoma"/>
                <a:cs typeface="Tahoma"/>
              </a:rPr>
              <a:t> </a:t>
            </a:r>
            <a:r>
              <a:rPr sz="561" dirty="0">
                <a:latin typeface="Tahoma"/>
                <a:cs typeface="Tahoma"/>
              </a:rPr>
              <a:t>fall</a:t>
            </a:r>
            <a:r>
              <a:rPr sz="561" spc="-56" dirty="0">
                <a:latin typeface="Tahoma"/>
                <a:cs typeface="Tahoma"/>
              </a:rPr>
              <a:t> </a:t>
            </a:r>
            <a:r>
              <a:rPr sz="561" dirty="0">
                <a:latin typeface="Tahoma"/>
                <a:cs typeface="Tahoma"/>
              </a:rPr>
              <a:t>victim</a:t>
            </a:r>
            <a:r>
              <a:rPr sz="561" spc="-56" dirty="0">
                <a:latin typeface="Tahoma"/>
                <a:cs typeface="Tahoma"/>
              </a:rPr>
              <a:t> </a:t>
            </a:r>
            <a:r>
              <a:rPr sz="561" dirty="0">
                <a:latin typeface="Tahoma"/>
                <a:cs typeface="Tahoma"/>
              </a:rPr>
              <a:t>to</a:t>
            </a:r>
            <a:r>
              <a:rPr sz="561" spc="-56" dirty="0">
                <a:latin typeface="Tahoma"/>
                <a:cs typeface="Tahoma"/>
              </a:rPr>
              <a:t> </a:t>
            </a:r>
            <a:r>
              <a:rPr sz="561" spc="-15" dirty="0">
                <a:latin typeface="Tahoma"/>
                <a:cs typeface="Tahoma"/>
              </a:rPr>
              <a:t>a</a:t>
            </a:r>
            <a:r>
              <a:rPr sz="561" spc="-56" dirty="0">
                <a:latin typeface="Tahoma"/>
                <a:cs typeface="Tahoma"/>
              </a:rPr>
              <a:t> </a:t>
            </a:r>
            <a:r>
              <a:rPr sz="561" dirty="0">
                <a:latin typeface="Tahoma"/>
                <a:cs typeface="Tahoma"/>
              </a:rPr>
              <a:t>serious</a:t>
            </a:r>
            <a:r>
              <a:rPr sz="561" spc="-56" dirty="0">
                <a:latin typeface="Tahoma"/>
                <a:cs typeface="Tahoma"/>
              </a:rPr>
              <a:t> </a:t>
            </a:r>
            <a:r>
              <a:rPr sz="561" dirty="0">
                <a:latin typeface="Tahoma"/>
                <a:cs typeface="Tahoma"/>
              </a:rPr>
              <a:t>crime</a:t>
            </a:r>
            <a:r>
              <a:rPr sz="561" spc="-56" dirty="0">
                <a:latin typeface="Tahoma"/>
                <a:cs typeface="Tahoma"/>
              </a:rPr>
              <a:t> </a:t>
            </a:r>
            <a:r>
              <a:rPr sz="561" spc="-12" dirty="0">
                <a:latin typeface="Tahoma"/>
                <a:cs typeface="Tahoma"/>
              </a:rPr>
              <a:t>like </a:t>
            </a:r>
            <a:r>
              <a:rPr sz="561" dirty="0">
                <a:latin typeface="Tahoma"/>
                <a:cs typeface="Tahoma"/>
              </a:rPr>
              <a:t>cyberbullying,</a:t>
            </a:r>
            <a:r>
              <a:rPr sz="561" spc="-62" dirty="0">
                <a:latin typeface="Tahoma"/>
                <a:cs typeface="Tahoma"/>
              </a:rPr>
              <a:t> </a:t>
            </a:r>
            <a:r>
              <a:rPr sz="561" spc="-6" dirty="0">
                <a:latin typeface="Tahoma"/>
                <a:cs typeface="Tahoma"/>
              </a:rPr>
              <a:t>stalking,</a:t>
            </a:r>
            <a:r>
              <a:rPr sz="561" spc="-59" dirty="0">
                <a:latin typeface="Tahoma"/>
                <a:cs typeface="Tahoma"/>
              </a:rPr>
              <a:t> </a:t>
            </a:r>
            <a:r>
              <a:rPr sz="561" dirty="0">
                <a:latin typeface="Tahoma"/>
                <a:cs typeface="Tahoma"/>
              </a:rPr>
              <a:t>or</a:t>
            </a:r>
            <a:r>
              <a:rPr sz="561" spc="-62" dirty="0">
                <a:latin typeface="Tahoma"/>
                <a:cs typeface="Tahoma"/>
              </a:rPr>
              <a:t> </a:t>
            </a:r>
            <a:r>
              <a:rPr sz="561" spc="-6" dirty="0">
                <a:latin typeface="Tahoma"/>
                <a:cs typeface="Tahoma"/>
              </a:rPr>
              <a:t>carjacking,</a:t>
            </a:r>
            <a:r>
              <a:rPr sz="561" spc="-59" dirty="0">
                <a:latin typeface="Tahoma"/>
                <a:cs typeface="Tahoma"/>
              </a:rPr>
              <a:t> </a:t>
            </a:r>
            <a:r>
              <a:rPr sz="561" dirty="0">
                <a:latin typeface="Tahoma"/>
                <a:cs typeface="Tahoma"/>
              </a:rPr>
              <a:t>they</a:t>
            </a:r>
            <a:r>
              <a:rPr sz="561" spc="-62" dirty="0">
                <a:latin typeface="Tahoma"/>
                <a:cs typeface="Tahoma"/>
              </a:rPr>
              <a:t> </a:t>
            </a:r>
            <a:r>
              <a:rPr sz="561" spc="-12" dirty="0">
                <a:latin typeface="Tahoma"/>
                <a:cs typeface="Tahoma"/>
              </a:rPr>
              <a:t>have</a:t>
            </a:r>
            <a:r>
              <a:rPr sz="561" spc="-59" dirty="0">
                <a:latin typeface="Tahoma"/>
                <a:cs typeface="Tahoma"/>
              </a:rPr>
              <a:t> </a:t>
            </a:r>
            <a:r>
              <a:rPr sz="561" dirty="0">
                <a:latin typeface="Tahoma"/>
                <a:cs typeface="Tahoma"/>
              </a:rPr>
              <a:t>the</a:t>
            </a:r>
            <a:r>
              <a:rPr sz="561" spc="-59" dirty="0">
                <a:latin typeface="Tahoma"/>
                <a:cs typeface="Tahoma"/>
              </a:rPr>
              <a:t> </a:t>
            </a:r>
            <a:r>
              <a:rPr sz="561" dirty="0">
                <a:latin typeface="Tahoma"/>
                <a:cs typeface="Tahoma"/>
              </a:rPr>
              <a:t>support</a:t>
            </a:r>
            <a:r>
              <a:rPr sz="561" spc="-62" dirty="0">
                <a:latin typeface="Tahoma"/>
                <a:cs typeface="Tahoma"/>
              </a:rPr>
              <a:t> </a:t>
            </a:r>
            <a:r>
              <a:rPr sz="561" spc="-6" dirty="0">
                <a:latin typeface="Tahoma"/>
                <a:cs typeface="Tahoma"/>
              </a:rPr>
              <a:t>and</a:t>
            </a:r>
            <a:r>
              <a:rPr sz="561" spc="-59" dirty="0">
                <a:latin typeface="Tahoma"/>
                <a:cs typeface="Tahoma"/>
              </a:rPr>
              <a:t> </a:t>
            </a:r>
            <a:r>
              <a:rPr sz="561" dirty="0">
                <a:latin typeface="Tahoma"/>
                <a:cs typeface="Tahoma"/>
              </a:rPr>
              <a:t>protection</a:t>
            </a:r>
            <a:r>
              <a:rPr sz="561" spc="-62" dirty="0">
                <a:latin typeface="Tahoma"/>
                <a:cs typeface="Tahoma"/>
              </a:rPr>
              <a:t> </a:t>
            </a:r>
            <a:r>
              <a:rPr sz="561" dirty="0">
                <a:latin typeface="Tahoma"/>
                <a:cs typeface="Tahoma"/>
              </a:rPr>
              <a:t>they</a:t>
            </a:r>
            <a:r>
              <a:rPr sz="561" spc="-59" dirty="0">
                <a:latin typeface="Tahoma"/>
                <a:cs typeface="Tahoma"/>
              </a:rPr>
              <a:t> </a:t>
            </a:r>
            <a:r>
              <a:rPr sz="561" spc="-6" dirty="0">
                <a:latin typeface="Tahoma"/>
                <a:cs typeface="Tahoma"/>
              </a:rPr>
              <a:t>need.</a:t>
            </a:r>
            <a:endParaRPr sz="561">
              <a:latin typeface="Tahoma"/>
              <a:cs typeface="Tahoma"/>
            </a:endParaRPr>
          </a:p>
        </p:txBody>
      </p:sp>
      <p:sp>
        <p:nvSpPr>
          <p:cNvPr id="15" name="object 15"/>
          <p:cNvSpPr txBox="1"/>
          <p:nvPr/>
        </p:nvSpPr>
        <p:spPr>
          <a:xfrm>
            <a:off x="3994618" y="6215807"/>
            <a:ext cx="1179878" cy="182147"/>
          </a:xfrm>
          <a:prstGeom prst="rect">
            <a:avLst/>
          </a:prstGeom>
        </p:spPr>
        <p:txBody>
          <a:bodyPr vert="horz" wrap="square" lIns="0" tIns="7919" rIns="0" bIns="0" rtlCol="0">
            <a:spAutoFit/>
          </a:bodyPr>
          <a:lstStyle/>
          <a:p>
            <a:pPr marL="114021" indent="-106102" defTabSz="570103">
              <a:lnSpc>
                <a:spcPts val="461"/>
              </a:lnSpc>
              <a:spcBef>
                <a:spcPts val="62"/>
              </a:spcBef>
              <a:buFontTx/>
              <a:buAutoNum type="arabicPeriod" startAt="10"/>
              <a:tabLst>
                <a:tab pos="114021" algn="l"/>
              </a:tabLst>
            </a:pPr>
            <a:r>
              <a:rPr sz="405" dirty="0">
                <a:latin typeface="Tahoma"/>
                <a:cs typeface="Tahoma"/>
              </a:rPr>
              <a:t>Available</a:t>
            </a:r>
            <a:r>
              <a:rPr sz="405" spc="-34" dirty="0">
                <a:latin typeface="Tahoma"/>
                <a:cs typeface="Tahoma"/>
              </a:rPr>
              <a:t> </a:t>
            </a:r>
            <a:r>
              <a:rPr sz="405" dirty="0">
                <a:latin typeface="Tahoma"/>
                <a:cs typeface="Tahoma"/>
              </a:rPr>
              <a:t>to</a:t>
            </a:r>
            <a:r>
              <a:rPr sz="405" spc="-31" dirty="0">
                <a:latin typeface="Tahoma"/>
                <a:cs typeface="Tahoma"/>
              </a:rPr>
              <a:t> </a:t>
            </a:r>
            <a:r>
              <a:rPr sz="405" dirty="0">
                <a:latin typeface="Tahoma"/>
                <a:cs typeface="Tahoma"/>
              </a:rPr>
              <a:t>Personal</a:t>
            </a:r>
            <a:r>
              <a:rPr sz="405" spc="-31" dirty="0">
                <a:latin typeface="Tahoma"/>
                <a:cs typeface="Tahoma"/>
              </a:rPr>
              <a:t> </a:t>
            </a:r>
            <a:r>
              <a:rPr sz="405" spc="-6" dirty="0">
                <a:latin typeface="Tahoma"/>
                <a:cs typeface="Tahoma"/>
              </a:rPr>
              <a:t>and</a:t>
            </a:r>
            <a:r>
              <a:rPr sz="405" spc="-31" dirty="0">
                <a:latin typeface="Tahoma"/>
                <a:cs typeface="Tahoma"/>
              </a:rPr>
              <a:t> </a:t>
            </a:r>
            <a:r>
              <a:rPr sz="405" spc="-6" dirty="0">
                <a:latin typeface="Tahoma"/>
                <a:cs typeface="Tahoma"/>
              </a:rPr>
              <a:t>Excess</a:t>
            </a:r>
            <a:r>
              <a:rPr sz="405" spc="-31" dirty="0">
                <a:latin typeface="Tahoma"/>
                <a:cs typeface="Tahoma"/>
              </a:rPr>
              <a:t> </a:t>
            </a:r>
            <a:r>
              <a:rPr sz="405" dirty="0">
                <a:latin typeface="Tahoma"/>
                <a:cs typeface="Tahoma"/>
              </a:rPr>
              <a:t>Liability</a:t>
            </a:r>
            <a:r>
              <a:rPr sz="405" spc="-31" dirty="0">
                <a:latin typeface="Tahoma"/>
                <a:cs typeface="Tahoma"/>
              </a:rPr>
              <a:t> </a:t>
            </a:r>
            <a:r>
              <a:rPr sz="405" spc="-6" dirty="0">
                <a:latin typeface="Tahoma"/>
                <a:cs typeface="Tahoma"/>
              </a:rPr>
              <a:t>policy.</a:t>
            </a:r>
            <a:endParaRPr sz="405" dirty="0">
              <a:latin typeface="Tahoma"/>
              <a:cs typeface="Tahoma"/>
            </a:endParaRPr>
          </a:p>
          <a:p>
            <a:pPr marL="114021" indent="-106102" defTabSz="570103">
              <a:lnSpc>
                <a:spcPts val="437"/>
              </a:lnSpc>
              <a:buFontTx/>
              <a:buAutoNum type="arabicPeriod" startAt="10"/>
              <a:tabLst>
                <a:tab pos="114021" algn="l"/>
              </a:tabLst>
            </a:pPr>
            <a:r>
              <a:rPr sz="405" dirty="0">
                <a:latin typeface="Tahoma"/>
                <a:cs typeface="Tahoma"/>
              </a:rPr>
              <a:t>$10,000</a:t>
            </a:r>
            <a:r>
              <a:rPr sz="405" spc="-37" dirty="0">
                <a:latin typeface="Tahoma"/>
                <a:cs typeface="Tahoma"/>
              </a:rPr>
              <a:t> </a:t>
            </a:r>
            <a:r>
              <a:rPr sz="405" dirty="0">
                <a:latin typeface="Tahoma"/>
                <a:cs typeface="Tahoma"/>
              </a:rPr>
              <a:t>deductible</a:t>
            </a:r>
            <a:r>
              <a:rPr sz="405" spc="-37" dirty="0">
                <a:latin typeface="Tahoma"/>
                <a:cs typeface="Tahoma"/>
              </a:rPr>
              <a:t> </a:t>
            </a:r>
            <a:r>
              <a:rPr sz="405" dirty="0">
                <a:latin typeface="Tahoma"/>
                <a:cs typeface="Tahoma"/>
              </a:rPr>
              <a:t>applies</a:t>
            </a:r>
            <a:r>
              <a:rPr sz="405" spc="-34" dirty="0">
                <a:latin typeface="Tahoma"/>
                <a:cs typeface="Tahoma"/>
              </a:rPr>
              <a:t> </a:t>
            </a:r>
            <a:r>
              <a:rPr sz="405" dirty="0">
                <a:latin typeface="Tahoma"/>
                <a:cs typeface="Tahoma"/>
              </a:rPr>
              <a:t>per</a:t>
            </a:r>
            <a:r>
              <a:rPr sz="405" spc="-37" dirty="0">
                <a:latin typeface="Tahoma"/>
                <a:cs typeface="Tahoma"/>
              </a:rPr>
              <a:t> </a:t>
            </a:r>
            <a:r>
              <a:rPr sz="405" spc="-6" dirty="0">
                <a:latin typeface="Tahoma"/>
                <a:cs typeface="Tahoma"/>
              </a:rPr>
              <a:t>occurrence</a:t>
            </a:r>
            <a:endParaRPr sz="405" dirty="0">
              <a:latin typeface="Tahoma"/>
              <a:cs typeface="Tahoma"/>
            </a:endParaRPr>
          </a:p>
          <a:p>
            <a:pPr marL="114021" indent="-106102" defTabSz="570103">
              <a:lnSpc>
                <a:spcPts val="461"/>
              </a:lnSpc>
              <a:buFontTx/>
              <a:buAutoNum type="arabicPeriod" startAt="10"/>
              <a:tabLst>
                <a:tab pos="114021" algn="l"/>
              </a:tabLst>
            </a:pPr>
            <a:r>
              <a:rPr sz="405" dirty="0">
                <a:latin typeface="Tahoma"/>
                <a:cs typeface="Tahoma"/>
              </a:rPr>
              <a:t>Carjacking</a:t>
            </a:r>
            <a:r>
              <a:rPr sz="405" spc="-50" dirty="0">
                <a:latin typeface="Tahoma"/>
                <a:cs typeface="Tahoma"/>
              </a:rPr>
              <a:t> </a:t>
            </a:r>
            <a:r>
              <a:rPr sz="405" dirty="0">
                <a:latin typeface="Tahoma"/>
                <a:cs typeface="Tahoma"/>
              </a:rPr>
              <a:t>is</a:t>
            </a:r>
            <a:r>
              <a:rPr sz="405" spc="-50" dirty="0">
                <a:latin typeface="Tahoma"/>
                <a:cs typeface="Tahoma"/>
              </a:rPr>
              <a:t> </a:t>
            </a:r>
            <a:r>
              <a:rPr sz="405" dirty="0">
                <a:latin typeface="Tahoma"/>
                <a:cs typeface="Tahoma"/>
              </a:rPr>
              <a:t>not</a:t>
            </a:r>
            <a:r>
              <a:rPr sz="405" spc="-50" dirty="0">
                <a:latin typeface="Tahoma"/>
                <a:cs typeface="Tahoma"/>
              </a:rPr>
              <a:t> </a:t>
            </a:r>
            <a:r>
              <a:rPr sz="405" dirty="0">
                <a:latin typeface="Tahoma"/>
                <a:cs typeface="Tahoma"/>
              </a:rPr>
              <a:t>available</a:t>
            </a:r>
            <a:r>
              <a:rPr sz="405" spc="-50" dirty="0">
                <a:latin typeface="Tahoma"/>
                <a:cs typeface="Tahoma"/>
              </a:rPr>
              <a:t> </a:t>
            </a:r>
            <a:r>
              <a:rPr sz="405" dirty="0">
                <a:latin typeface="Tahoma"/>
                <a:cs typeface="Tahoma"/>
              </a:rPr>
              <a:t>in</a:t>
            </a:r>
            <a:r>
              <a:rPr sz="405" spc="-50" dirty="0">
                <a:latin typeface="Tahoma"/>
                <a:cs typeface="Tahoma"/>
              </a:rPr>
              <a:t> </a:t>
            </a:r>
            <a:r>
              <a:rPr sz="405" spc="-6" dirty="0">
                <a:latin typeface="Tahoma"/>
                <a:cs typeface="Tahoma"/>
              </a:rPr>
              <a:t>Florida.</a:t>
            </a:r>
            <a:endParaRPr sz="405" dirty="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957965" y="1323194"/>
          <a:ext cx="4276068" cy="1168524"/>
        </p:xfrm>
        <a:graphic>
          <a:graphicData uri="http://schemas.openxmlformats.org/drawingml/2006/table">
            <a:tbl>
              <a:tblPr firstRow="1" bandRow="1">
                <a:tableStyleId>{2D5ABB26-0587-4C30-8999-92F81FD0307C}</a:tableStyleId>
              </a:tblPr>
              <a:tblGrid>
                <a:gridCol w="1472868">
                  <a:extLst>
                    <a:ext uri="{9D8B030D-6E8A-4147-A177-3AD203B41FA5}">
                      <a16:colId xmlns:a16="http://schemas.microsoft.com/office/drawing/2014/main" val="20000"/>
                    </a:ext>
                  </a:extLst>
                </a:gridCol>
                <a:gridCol w="1195319">
                  <a:extLst>
                    <a:ext uri="{9D8B030D-6E8A-4147-A177-3AD203B41FA5}">
                      <a16:colId xmlns:a16="http://schemas.microsoft.com/office/drawing/2014/main" val="20001"/>
                    </a:ext>
                  </a:extLst>
                </a:gridCol>
                <a:gridCol w="1607881">
                  <a:extLst>
                    <a:ext uri="{9D8B030D-6E8A-4147-A177-3AD203B41FA5}">
                      <a16:colId xmlns:a16="http://schemas.microsoft.com/office/drawing/2014/main" val="20002"/>
                    </a:ext>
                  </a:extLst>
                </a:gridCol>
              </a:tblGrid>
              <a:tr h="159560">
                <a:tc>
                  <a:txBody>
                    <a:bodyPr/>
                    <a:lstStyle/>
                    <a:p>
                      <a:pPr marL="56515">
                        <a:lnSpc>
                          <a:spcPct val="100000"/>
                        </a:lnSpc>
                        <a:spcBef>
                          <a:spcPts val="470"/>
                        </a:spcBef>
                      </a:pPr>
                      <a:r>
                        <a:rPr sz="600" dirty="0">
                          <a:latin typeface="Tahoma"/>
                          <a:cs typeface="Tahoma"/>
                        </a:rPr>
                        <a:t>Fine</a:t>
                      </a:r>
                      <a:r>
                        <a:rPr sz="600" spc="-50" dirty="0">
                          <a:latin typeface="Tahoma"/>
                          <a:cs typeface="Tahoma"/>
                        </a:rPr>
                        <a:t> </a:t>
                      </a:r>
                      <a:r>
                        <a:rPr sz="600" dirty="0">
                          <a:latin typeface="Tahoma"/>
                          <a:cs typeface="Tahoma"/>
                        </a:rPr>
                        <a:t>Arts</a:t>
                      </a:r>
                      <a:r>
                        <a:rPr sz="600" spc="-50" dirty="0">
                          <a:latin typeface="Tahoma"/>
                          <a:cs typeface="Tahoma"/>
                        </a:rPr>
                        <a:t> </a:t>
                      </a:r>
                      <a:r>
                        <a:rPr sz="600" spc="-10" dirty="0">
                          <a:latin typeface="Tahoma"/>
                          <a:cs typeface="Tahoma"/>
                        </a:rPr>
                        <a:t>Breakage</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spc="-10" dirty="0">
                          <a:latin typeface="Tahoma"/>
                          <a:cs typeface="Tahoma"/>
                        </a:rPr>
                        <a:t>Limited</a:t>
                      </a:r>
                      <a:r>
                        <a:rPr sz="400" spc="-15" baseline="33333" dirty="0">
                          <a:latin typeface="Tahoma"/>
                          <a:cs typeface="Tahoma"/>
                        </a:rPr>
                        <a:t>2</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0" dirty="0">
                          <a:latin typeface="Tahoma"/>
                          <a:cs typeface="Tahoma"/>
                        </a:rPr>
                        <a:t>Included</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0"/>
                  </a:ext>
                </a:extLst>
              </a:tr>
              <a:tr h="223306">
                <a:tc>
                  <a:txBody>
                    <a:bodyPr/>
                    <a:lstStyle/>
                    <a:p>
                      <a:pPr marL="57150">
                        <a:lnSpc>
                          <a:spcPct val="100000"/>
                        </a:lnSpc>
                        <a:spcBef>
                          <a:spcPts val="875"/>
                        </a:spcBef>
                      </a:pPr>
                      <a:r>
                        <a:rPr sz="600" dirty="0">
                          <a:latin typeface="Tahoma"/>
                          <a:cs typeface="Tahoma"/>
                        </a:rPr>
                        <a:t>Fine</a:t>
                      </a:r>
                      <a:r>
                        <a:rPr sz="600" spc="-50" dirty="0">
                          <a:latin typeface="Tahoma"/>
                          <a:cs typeface="Tahoma"/>
                        </a:rPr>
                        <a:t> </a:t>
                      </a:r>
                      <a:r>
                        <a:rPr sz="600" dirty="0">
                          <a:latin typeface="Tahoma"/>
                          <a:cs typeface="Tahoma"/>
                        </a:rPr>
                        <a:t>Arts</a:t>
                      </a:r>
                      <a:r>
                        <a:rPr sz="600" spc="-50" dirty="0">
                          <a:latin typeface="Tahoma"/>
                          <a:cs typeface="Tahoma"/>
                        </a:rPr>
                        <a:t> </a:t>
                      </a:r>
                      <a:r>
                        <a:rPr sz="600" spc="-10" dirty="0">
                          <a:latin typeface="Tahoma"/>
                          <a:cs typeface="Tahoma"/>
                        </a:rPr>
                        <a:t>Expense</a:t>
                      </a:r>
                      <a:endParaRPr sz="600">
                        <a:latin typeface="Tahoma"/>
                        <a:cs typeface="Tahoma"/>
                      </a:endParaRPr>
                    </a:p>
                  </a:txBody>
                  <a:tcPr marL="0" marR="0" marT="6928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75"/>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6928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62865">
                        <a:lnSpc>
                          <a:spcPct val="111100"/>
                        </a:lnSpc>
                        <a:spcBef>
                          <a:spcPts val="155"/>
                        </a:spcBef>
                      </a:pPr>
                      <a:r>
                        <a:rPr sz="600" b="1" spc="-40" dirty="0">
                          <a:latin typeface="Tahoma"/>
                          <a:cs typeface="Tahoma"/>
                        </a:rPr>
                        <a:t>Up</a:t>
                      </a:r>
                      <a:r>
                        <a:rPr sz="600" b="1" spc="-95" dirty="0">
                          <a:latin typeface="Tahoma"/>
                          <a:cs typeface="Tahoma"/>
                        </a:rPr>
                        <a:t> </a:t>
                      </a:r>
                      <a:r>
                        <a:rPr sz="600" b="1" spc="-45" dirty="0">
                          <a:latin typeface="Tahoma"/>
                          <a:cs typeface="Tahoma"/>
                        </a:rPr>
                        <a:t>to</a:t>
                      </a:r>
                      <a:r>
                        <a:rPr sz="600" b="1" spc="-90" dirty="0">
                          <a:latin typeface="Tahoma"/>
                          <a:cs typeface="Tahoma"/>
                        </a:rPr>
                        <a:t> </a:t>
                      </a:r>
                      <a:r>
                        <a:rPr sz="600" b="1" spc="-65" dirty="0">
                          <a:latin typeface="Tahoma"/>
                          <a:cs typeface="Tahoma"/>
                        </a:rPr>
                        <a:t>$50,000</a:t>
                      </a:r>
                      <a:r>
                        <a:rPr sz="600" b="1" spc="-90" dirty="0">
                          <a:latin typeface="Tahoma"/>
                          <a:cs typeface="Tahoma"/>
                        </a:rPr>
                        <a:t> </a:t>
                      </a:r>
                      <a:r>
                        <a:rPr sz="600" b="1" spc="-45" dirty="0">
                          <a:latin typeface="Tahoma"/>
                          <a:cs typeface="Tahoma"/>
                        </a:rPr>
                        <a:t>for</a:t>
                      </a:r>
                      <a:r>
                        <a:rPr sz="600" b="1" spc="-90" dirty="0">
                          <a:latin typeface="Tahoma"/>
                          <a:cs typeface="Tahoma"/>
                        </a:rPr>
                        <a:t> </a:t>
                      </a:r>
                      <a:r>
                        <a:rPr sz="600" b="1" spc="-65" dirty="0">
                          <a:latin typeface="Tahoma"/>
                          <a:cs typeface="Tahoma"/>
                        </a:rPr>
                        <a:t>legal</a:t>
                      </a:r>
                      <a:r>
                        <a:rPr sz="600" b="1" spc="-85" dirty="0">
                          <a:latin typeface="Tahoma"/>
                          <a:cs typeface="Tahoma"/>
                        </a:rPr>
                        <a:t> </a:t>
                      </a:r>
                      <a:r>
                        <a:rPr sz="600" b="1" spc="-60" dirty="0">
                          <a:latin typeface="Tahoma"/>
                          <a:cs typeface="Tahoma"/>
                        </a:rPr>
                        <a:t>costs</a:t>
                      </a:r>
                      <a:r>
                        <a:rPr sz="600" b="1" spc="-90" dirty="0">
                          <a:latin typeface="Tahoma"/>
                          <a:cs typeface="Tahoma"/>
                        </a:rPr>
                        <a:t> </a:t>
                      </a:r>
                      <a:r>
                        <a:rPr sz="600" b="1" spc="-55" dirty="0">
                          <a:latin typeface="Tahoma"/>
                          <a:cs typeface="Tahoma"/>
                        </a:rPr>
                        <a:t>incurred</a:t>
                      </a:r>
                      <a:r>
                        <a:rPr sz="600" b="1" spc="-85" dirty="0">
                          <a:latin typeface="Tahoma"/>
                          <a:cs typeface="Tahoma"/>
                        </a:rPr>
                        <a:t> </a:t>
                      </a:r>
                      <a:r>
                        <a:rPr sz="600" b="1" spc="-70" dirty="0">
                          <a:latin typeface="Tahoma"/>
                          <a:cs typeface="Tahoma"/>
                        </a:rPr>
                        <a:t>due</a:t>
                      </a:r>
                      <a:r>
                        <a:rPr sz="600" b="1" spc="-90" dirty="0">
                          <a:latin typeface="Tahoma"/>
                          <a:cs typeface="Tahoma"/>
                        </a:rPr>
                        <a:t> </a:t>
                      </a:r>
                      <a:r>
                        <a:rPr sz="600" b="1" spc="-45" dirty="0">
                          <a:latin typeface="Tahoma"/>
                          <a:cs typeface="Tahoma"/>
                        </a:rPr>
                        <a:t>to</a:t>
                      </a:r>
                      <a:r>
                        <a:rPr sz="600" b="1" spc="-95" dirty="0">
                          <a:latin typeface="Tahoma"/>
                          <a:cs typeface="Tahoma"/>
                        </a:rPr>
                        <a:t> </a:t>
                      </a:r>
                      <a:r>
                        <a:rPr sz="600" b="1" spc="-20" dirty="0">
                          <a:latin typeface="Tahoma"/>
                          <a:cs typeface="Tahoma"/>
                        </a:rPr>
                        <a:t>lack </a:t>
                      </a:r>
                      <a:r>
                        <a:rPr sz="600" b="1" spc="-50" dirty="0">
                          <a:latin typeface="Tahoma"/>
                          <a:cs typeface="Tahoma"/>
                        </a:rPr>
                        <a:t>of</a:t>
                      </a:r>
                      <a:r>
                        <a:rPr sz="600" b="1" spc="-85" dirty="0">
                          <a:latin typeface="Tahoma"/>
                          <a:cs typeface="Tahoma"/>
                        </a:rPr>
                        <a:t> </a:t>
                      </a:r>
                      <a:r>
                        <a:rPr sz="600" b="1" spc="-45" dirty="0">
                          <a:latin typeface="Tahoma"/>
                          <a:cs typeface="Tahoma"/>
                        </a:rPr>
                        <a:t>or</a:t>
                      </a:r>
                      <a:r>
                        <a:rPr sz="600" b="1" spc="-85" dirty="0">
                          <a:latin typeface="Tahoma"/>
                          <a:cs typeface="Tahoma"/>
                        </a:rPr>
                        <a:t> </a:t>
                      </a:r>
                      <a:r>
                        <a:rPr sz="600" b="1" spc="-60" dirty="0">
                          <a:latin typeface="Tahoma"/>
                          <a:cs typeface="Tahoma"/>
                        </a:rPr>
                        <a:t>defective</a:t>
                      </a:r>
                      <a:r>
                        <a:rPr sz="600" b="1" spc="-85" dirty="0">
                          <a:latin typeface="Tahoma"/>
                          <a:cs typeface="Tahoma"/>
                        </a:rPr>
                        <a:t> </a:t>
                      </a:r>
                      <a:r>
                        <a:rPr sz="600" b="1" spc="-10" dirty="0">
                          <a:latin typeface="Tahoma"/>
                          <a:cs typeface="Tahoma"/>
                        </a:rPr>
                        <a:t>title</a:t>
                      </a:r>
                      <a:endParaRPr sz="600">
                        <a:latin typeface="Tahoma"/>
                        <a:cs typeface="Tahoma"/>
                      </a:endParaRPr>
                    </a:p>
                  </a:txBody>
                  <a:tcPr marL="0" marR="0" marT="12274"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1"/>
                  </a:ext>
                </a:extLst>
              </a:tr>
              <a:tr h="159560">
                <a:tc>
                  <a:txBody>
                    <a:bodyPr/>
                    <a:lstStyle/>
                    <a:p>
                      <a:pPr marL="57150">
                        <a:lnSpc>
                          <a:spcPct val="100000"/>
                        </a:lnSpc>
                        <a:spcBef>
                          <a:spcPts val="470"/>
                        </a:spcBef>
                      </a:pPr>
                      <a:r>
                        <a:rPr sz="600" dirty="0">
                          <a:latin typeface="Tahoma"/>
                          <a:cs typeface="Tahoma"/>
                        </a:rPr>
                        <a:t>Blanket</a:t>
                      </a:r>
                      <a:r>
                        <a:rPr sz="600" spc="-50" dirty="0">
                          <a:latin typeface="Tahoma"/>
                          <a:cs typeface="Tahoma"/>
                        </a:rPr>
                        <a:t> </a:t>
                      </a:r>
                      <a:r>
                        <a:rPr sz="600" spc="-10" dirty="0">
                          <a:latin typeface="Tahoma"/>
                          <a:cs typeface="Tahoma"/>
                        </a:rPr>
                        <a:t>Coverage</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spc="-10" dirty="0">
                          <a:latin typeface="Tahoma"/>
                          <a:cs typeface="Tahoma"/>
                        </a:rPr>
                        <a:t>Limited</a:t>
                      </a:r>
                      <a:r>
                        <a:rPr sz="400" spc="-15" baseline="33333" dirty="0">
                          <a:latin typeface="Tahoma"/>
                          <a:cs typeface="Tahoma"/>
                        </a:rPr>
                        <a:t>13</a:t>
                      </a:r>
                      <a:endParaRPr sz="400" baseline="33333">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55" dirty="0">
                          <a:latin typeface="Tahoma"/>
                          <a:cs typeface="Tahoma"/>
                        </a:rPr>
                        <a:t>Available</a:t>
                      </a:r>
                      <a:r>
                        <a:rPr sz="600" b="1" spc="-85" dirty="0">
                          <a:latin typeface="Tahoma"/>
                          <a:cs typeface="Tahoma"/>
                        </a:rPr>
                        <a:t> </a:t>
                      </a:r>
                      <a:r>
                        <a:rPr sz="600" b="1" spc="-45" dirty="0">
                          <a:latin typeface="Tahoma"/>
                          <a:cs typeface="Tahoma"/>
                        </a:rPr>
                        <a:t>for</a:t>
                      </a:r>
                      <a:r>
                        <a:rPr sz="600" b="1" spc="-90" dirty="0">
                          <a:latin typeface="Tahoma"/>
                          <a:cs typeface="Tahoma"/>
                        </a:rPr>
                        <a:t> </a:t>
                      </a:r>
                      <a:r>
                        <a:rPr sz="600" b="1" spc="-50" dirty="0">
                          <a:latin typeface="Tahoma"/>
                          <a:cs typeface="Tahoma"/>
                        </a:rPr>
                        <a:t>all</a:t>
                      </a:r>
                      <a:r>
                        <a:rPr sz="600" b="1" spc="-90" dirty="0">
                          <a:latin typeface="Tahoma"/>
                          <a:cs typeface="Tahoma"/>
                        </a:rPr>
                        <a:t> </a:t>
                      </a:r>
                      <a:r>
                        <a:rPr sz="600" b="1" spc="-10" dirty="0">
                          <a:latin typeface="Tahoma"/>
                          <a:cs typeface="Tahoma"/>
                        </a:rPr>
                        <a:t>classes</a:t>
                      </a:r>
                      <a:r>
                        <a:rPr sz="400" spc="-15" baseline="33333" dirty="0">
                          <a:latin typeface="Tahoma"/>
                          <a:cs typeface="Tahoma"/>
                        </a:rPr>
                        <a:t>14</a:t>
                      </a:r>
                      <a:endParaRPr sz="400" baseline="33333">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2"/>
                  </a:ext>
                </a:extLst>
              </a:tr>
              <a:tr h="159560">
                <a:tc>
                  <a:txBody>
                    <a:bodyPr/>
                    <a:lstStyle/>
                    <a:p>
                      <a:pPr marL="57150">
                        <a:lnSpc>
                          <a:spcPct val="100000"/>
                        </a:lnSpc>
                        <a:spcBef>
                          <a:spcPts val="470"/>
                        </a:spcBef>
                      </a:pPr>
                      <a:r>
                        <a:rPr sz="600" dirty="0">
                          <a:latin typeface="Tahoma"/>
                          <a:cs typeface="Tahoma"/>
                        </a:rPr>
                        <a:t>Newly</a:t>
                      </a:r>
                      <a:r>
                        <a:rPr sz="600" spc="-25" dirty="0">
                          <a:latin typeface="Tahoma"/>
                          <a:cs typeface="Tahoma"/>
                        </a:rPr>
                        <a:t> </a:t>
                      </a:r>
                      <a:r>
                        <a:rPr sz="600" dirty="0">
                          <a:latin typeface="Tahoma"/>
                          <a:cs typeface="Tahoma"/>
                        </a:rPr>
                        <a:t>Acquired</a:t>
                      </a:r>
                      <a:r>
                        <a:rPr sz="600" spc="-25" dirty="0">
                          <a:latin typeface="Tahoma"/>
                          <a:cs typeface="Tahoma"/>
                        </a:rPr>
                        <a:t> </a:t>
                      </a:r>
                      <a:r>
                        <a:rPr sz="600" dirty="0">
                          <a:latin typeface="Tahoma"/>
                          <a:cs typeface="Tahoma"/>
                        </a:rPr>
                        <a:t>Fine</a:t>
                      </a:r>
                      <a:r>
                        <a:rPr sz="600" spc="-25" dirty="0">
                          <a:latin typeface="Tahoma"/>
                          <a:cs typeface="Tahoma"/>
                        </a:rPr>
                        <a:t> </a:t>
                      </a:r>
                      <a:r>
                        <a:rPr sz="600" spc="-20" dirty="0">
                          <a:latin typeface="Tahoma"/>
                          <a:cs typeface="Tahoma"/>
                        </a:rPr>
                        <a:t>Arts</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spc="-45" dirty="0">
                          <a:latin typeface="Tahoma"/>
                          <a:cs typeface="Tahoma"/>
                        </a:rPr>
                        <a:t>25%</a:t>
                      </a:r>
                      <a:r>
                        <a:rPr sz="600" spc="-105" dirty="0">
                          <a:latin typeface="Tahoma"/>
                          <a:cs typeface="Tahoma"/>
                        </a:rPr>
                        <a:t> </a:t>
                      </a:r>
                      <a:r>
                        <a:rPr sz="600" dirty="0">
                          <a:latin typeface="Tahoma"/>
                          <a:cs typeface="Tahoma"/>
                        </a:rPr>
                        <a:t>of</a:t>
                      </a:r>
                      <a:r>
                        <a:rPr sz="600" spc="-100" dirty="0">
                          <a:latin typeface="Tahoma"/>
                          <a:cs typeface="Tahoma"/>
                        </a:rPr>
                        <a:t> </a:t>
                      </a:r>
                      <a:r>
                        <a:rPr sz="600" dirty="0">
                          <a:latin typeface="Tahoma"/>
                          <a:cs typeface="Tahoma"/>
                        </a:rPr>
                        <a:t>the</a:t>
                      </a:r>
                      <a:r>
                        <a:rPr sz="600" spc="-100" dirty="0">
                          <a:latin typeface="Tahoma"/>
                          <a:cs typeface="Tahoma"/>
                        </a:rPr>
                        <a:t> </a:t>
                      </a:r>
                      <a:r>
                        <a:rPr sz="600" dirty="0">
                          <a:latin typeface="Tahoma"/>
                          <a:cs typeface="Tahoma"/>
                        </a:rPr>
                        <a:t>itemized</a:t>
                      </a:r>
                      <a:r>
                        <a:rPr sz="600" spc="-100" dirty="0">
                          <a:latin typeface="Tahoma"/>
                          <a:cs typeface="Tahoma"/>
                        </a:rPr>
                        <a:t> </a:t>
                      </a:r>
                      <a:r>
                        <a:rPr sz="600" spc="-10" dirty="0">
                          <a:latin typeface="Tahoma"/>
                          <a:cs typeface="Tahoma"/>
                        </a:rPr>
                        <a:t>amount</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165" dirty="0">
                          <a:latin typeface="Tahoma"/>
                          <a:cs typeface="Tahoma"/>
                        </a:rPr>
                        <a:t>25%</a:t>
                      </a:r>
                      <a:r>
                        <a:rPr sz="600" b="1" spc="-90" dirty="0">
                          <a:latin typeface="Tahoma"/>
                          <a:cs typeface="Tahoma"/>
                        </a:rPr>
                        <a:t> </a:t>
                      </a:r>
                      <a:r>
                        <a:rPr sz="600" b="1" spc="-50" dirty="0">
                          <a:latin typeface="Tahoma"/>
                          <a:cs typeface="Tahoma"/>
                        </a:rPr>
                        <a:t>of</a:t>
                      </a:r>
                      <a:r>
                        <a:rPr sz="600" b="1" spc="-90" dirty="0">
                          <a:latin typeface="Tahoma"/>
                          <a:cs typeface="Tahoma"/>
                        </a:rPr>
                        <a:t> </a:t>
                      </a:r>
                      <a:r>
                        <a:rPr sz="600" b="1" spc="-45" dirty="0">
                          <a:latin typeface="Tahoma"/>
                          <a:cs typeface="Tahoma"/>
                        </a:rPr>
                        <a:t>total</a:t>
                      </a:r>
                      <a:r>
                        <a:rPr sz="600" b="1" spc="-90" dirty="0">
                          <a:latin typeface="Tahoma"/>
                          <a:cs typeface="Tahoma"/>
                        </a:rPr>
                        <a:t> </a:t>
                      </a:r>
                      <a:r>
                        <a:rPr sz="600" b="1" spc="-60" dirty="0">
                          <a:latin typeface="Tahoma"/>
                          <a:cs typeface="Tahoma"/>
                        </a:rPr>
                        <a:t>itemized</a:t>
                      </a:r>
                      <a:r>
                        <a:rPr sz="600" b="1" spc="-80" dirty="0">
                          <a:latin typeface="Tahoma"/>
                          <a:cs typeface="Tahoma"/>
                        </a:rPr>
                        <a:t> </a:t>
                      </a:r>
                      <a:r>
                        <a:rPr sz="600" b="1" spc="-70" dirty="0">
                          <a:latin typeface="Tahoma"/>
                          <a:cs typeface="Tahoma"/>
                        </a:rPr>
                        <a:t>amount</a:t>
                      </a:r>
                      <a:r>
                        <a:rPr sz="600" b="1" spc="-85" dirty="0">
                          <a:latin typeface="Tahoma"/>
                          <a:cs typeface="Tahoma"/>
                        </a:rPr>
                        <a:t> </a:t>
                      </a:r>
                      <a:r>
                        <a:rPr sz="600" b="1" spc="-45" dirty="0">
                          <a:latin typeface="Tahoma"/>
                          <a:cs typeface="Tahoma"/>
                        </a:rPr>
                        <a:t>for</a:t>
                      </a:r>
                      <a:r>
                        <a:rPr sz="600" b="1" spc="-90" dirty="0">
                          <a:latin typeface="Tahoma"/>
                          <a:cs typeface="Tahoma"/>
                        </a:rPr>
                        <a:t> </a:t>
                      </a:r>
                      <a:r>
                        <a:rPr sz="600" b="1" spc="-55" dirty="0">
                          <a:latin typeface="Tahoma"/>
                          <a:cs typeface="Tahoma"/>
                        </a:rPr>
                        <a:t>Fine</a:t>
                      </a:r>
                      <a:r>
                        <a:rPr sz="600" b="1" spc="-85" dirty="0">
                          <a:latin typeface="Tahoma"/>
                          <a:cs typeface="Tahoma"/>
                        </a:rPr>
                        <a:t> </a:t>
                      </a:r>
                      <a:r>
                        <a:rPr sz="600" b="1" spc="-20" dirty="0">
                          <a:latin typeface="Tahoma"/>
                          <a:cs typeface="Tahoma"/>
                        </a:rPr>
                        <a:t>Arts</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3"/>
                  </a:ext>
                </a:extLst>
              </a:tr>
              <a:tr h="295920">
                <a:tc>
                  <a:txBody>
                    <a:bodyPr/>
                    <a:lstStyle/>
                    <a:p>
                      <a:pPr marL="57150" marR="51435">
                        <a:lnSpc>
                          <a:spcPct val="111100"/>
                        </a:lnSpc>
                        <a:spcBef>
                          <a:spcPts val="155"/>
                        </a:spcBef>
                      </a:pPr>
                      <a:r>
                        <a:rPr sz="600" dirty="0">
                          <a:latin typeface="Tahoma"/>
                          <a:cs typeface="Tahoma"/>
                        </a:rPr>
                        <a:t>Newly</a:t>
                      </a:r>
                      <a:r>
                        <a:rPr sz="600" spc="-135" dirty="0">
                          <a:latin typeface="Tahoma"/>
                          <a:cs typeface="Tahoma"/>
                        </a:rPr>
                        <a:t> </a:t>
                      </a:r>
                      <a:r>
                        <a:rPr sz="600" spc="-10" dirty="0">
                          <a:latin typeface="Tahoma"/>
                          <a:cs typeface="Tahoma"/>
                        </a:rPr>
                        <a:t>Acquired</a:t>
                      </a:r>
                      <a:r>
                        <a:rPr sz="600" spc="-130" dirty="0">
                          <a:latin typeface="Tahoma"/>
                          <a:cs typeface="Tahoma"/>
                        </a:rPr>
                        <a:t> </a:t>
                      </a:r>
                      <a:r>
                        <a:rPr sz="600" spc="-35" dirty="0">
                          <a:latin typeface="Tahoma"/>
                          <a:cs typeface="Tahoma"/>
                        </a:rPr>
                        <a:t>Items</a:t>
                      </a:r>
                      <a:r>
                        <a:rPr sz="600" spc="-130" dirty="0">
                          <a:latin typeface="Tahoma"/>
                          <a:cs typeface="Tahoma"/>
                        </a:rPr>
                        <a:t> </a:t>
                      </a:r>
                      <a:r>
                        <a:rPr sz="600" dirty="0">
                          <a:latin typeface="Tahoma"/>
                          <a:cs typeface="Tahoma"/>
                        </a:rPr>
                        <a:t>–</a:t>
                      </a:r>
                      <a:r>
                        <a:rPr sz="600" spc="-130" dirty="0">
                          <a:latin typeface="Tahoma"/>
                          <a:cs typeface="Tahoma"/>
                        </a:rPr>
                        <a:t> </a:t>
                      </a:r>
                      <a:r>
                        <a:rPr sz="600" spc="-30" dirty="0">
                          <a:latin typeface="Tahoma"/>
                          <a:cs typeface="Tahoma"/>
                        </a:rPr>
                        <a:t>Jewelry,</a:t>
                      </a:r>
                      <a:r>
                        <a:rPr sz="600" spc="-130" dirty="0">
                          <a:latin typeface="Tahoma"/>
                          <a:cs typeface="Tahoma"/>
                        </a:rPr>
                        <a:t> </a:t>
                      </a:r>
                      <a:r>
                        <a:rPr sz="600" spc="-35" dirty="0">
                          <a:latin typeface="Tahoma"/>
                          <a:cs typeface="Tahoma"/>
                        </a:rPr>
                        <a:t>Furs,</a:t>
                      </a:r>
                      <a:r>
                        <a:rPr sz="600" spc="-135" dirty="0">
                          <a:latin typeface="Tahoma"/>
                          <a:cs typeface="Tahoma"/>
                        </a:rPr>
                        <a:t> </a:t>
                      </a:r>
                      <a:r>
                        <a:rPr sz="600" spc="-25" dirty="0">
                          <a:latin typeface="Tahoma"/>
                          <a:cs typeface="Tahoma"/>
                        </a:rPr>
                        <a:t>Cameras, </a:t>
                      </a:r>
                      <a:r>
                        <a:rPr sz="600" dirty="0">
                          <a:latin typeface="Tahoma"/>
                          <a:cs typeface="Tahoma"/>
                        </a:rPr>
                        <a:t>Musical</a:t>
                      </a:r>
                      <a:r>
                        <a:rPr sz="600" spc="-114" dirty="0">
                          <a:latin typeface="Tahoma"/>
                          <a:cs typeface="Tahoma"/>
                        </a:rPr>
                        <a:t> </a:t>
                      </a:r>
                      <a:r>
                        <a:rPr sz="600" spc="-35" dirty="0">
                          <a:latin typeface="Tahoma"/>
                          <a:cs typeface="Tahoma"/>
                        </a:rPr>
                        <a:t>Instruments,</a:t>
                      </a:r>
                      <a:r>
                        <a:rPr sz="600" spc="-114" dirty="0">
                          <a:latin typeface="Tahoma"/>
                          <a:cs typeface="Tahoma"/>
                        </a:rPr>
                        <a:t> </a:t>
                      </a:r>
                      <a:r>
                        <a:rPr sz="600" spc="-30" dirty="0">
                          <a:latin typeface="Tahoma"/>
                          <a:cs typeface="Tahoma"/>
                        </a:rPr>
                        <a:t>and</a:t>
                      </a:r>
                      <a:r>
                        <a:rPr sz="600" spc="-110" dirty="0">
                          <a:latin typeface="Tahoma"/>
                          <a:cs typeface="Tahoma"/>
                        </a:rPr>
                        <a:t> </a:t>
                      </a:r>
                      <a:r>
                        <a:rPr sz="600" spc="-10" dirty="0">
                          <a:latin typeface="Tahoma"/>
                          <a:cs typeface="Tahoma"/>
                        </a:rPr>
                        <a:t>Collectibles</a:t>
                      </a:r>
                      <a:endParaRPr sz="600">
                        <a:latin typeface="Tahoma"/>
                        <a:cs typeface="Tahoma"/>
                      </a:endParaRPr>
                    </a:p>
                  </a:txBody>
                  <a:tcPr marL="0" marR="0" marT="12274"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marR="230504">
                        <a:lnSpc>
                          <a:spcPct val="111100"/>
                        </a:lnSpc>
                        <a:spcBef>
                          <a:spcPts val="155"/>
                        </a:spcBef>
                      </a:pPr>
                      <a:r>
                        <a:rPr sz="600" dirty="0">
                          <a:latin typeface="Tahoma"/>
                          <a:cs typeface="Tahoma"/>
                        </a:rPr>
                        <a:t>The</a:t>
                      </a:r>
                      <a:r>
                        <a:rPr sz="600" spc="-120" dirty="0">
                          <a:latin typeface="Tahoma"/>
                          <a:cs typeface="Tahoma"/>
                        </a:rPr>
                        <a:t> </a:t>
                      </a:r>
                      <a:r>
                        <a:rPr sz="600" dirty="0">
                          <a:latin typeface="Tahoma"/>
                          <a:cs typeface="Tahoma"/>
                        </a:rPr>
                        <a:t>lesser</a:t>
                      </a:r>
                      <a:r>
                        <a:rPr sz="600" spc="-114" dirty="0">
                          <a:latin typeface="Tahoma"/>
                          <a:cs typeface="Tahoma"/>
                        </a:rPr>
                        <a:t> </a:t>
                      </a:r>
                      <a:r>
                        <a:rPr sz="600" dirty="0">
                          <a:latin typeface="Tahoma"/>
                          <a:cs typeface="Tahoma"/>
                        </a:rPr>
                        <a:t>of</a:t>
                      </a:r>
                      <a:r>
                        <a:rPr sz="600" spc="-114" dirty="0">
                          <a:latin typeface="Tahoma"/>
                          <a:cs typeface="Tahoma"/>
                        </a:rPr>
                        <a:t> </a:t>
                      </a:r>
                      <a:r>
                        <a:rPr sz="600" spc="-45" dirty="0">
                          <a:latin typeface="Tahoma"/>
                          <a:cs typeface="Tahoma"/>
                        </a:rPr>
                        <a:t>25%</a:t>
                      </a:r>
                      <a:r>
                        <a:rPr sz="600" spc="-114" dirty="0">
                          <a:latin typeface="Tahoma"/>
                          <a:cs typeface="Tahoma"/>
                        </a:rPr>
                        <a:t> </a:t>
                      </a:r>
                      <a:r>
                        <a:rPr sz="600" dirty="0">
                          <a:latin typeface="Tahoma"/>
                          <a:cs typeface="Tahoma"/>
                        </a:rPr>
                        <a:t>of</a:t>
                      </a:r>
                      <a:r>
                        <a:rPr sz="600" spc="-114" dirty="0">
                          <a:latin typeface="Tahoma"/>
                          <a:cs typeface="Tahoma"/>
                        </a:rPr>
                        <a:t> </a:t>
                      </a:r>
                      <a:r>
                        <a:rPr sz="600" dirty="0">
                          <a:latin typeface="Tahoma"/>
                          <a:cs typeface="Tahoma"/>
                        </a:rPr>
                        <a:t>the</a:t>
                      </a:r>
                      <a:r>
                        <a:rPr sz="600" spc="-114" dirty="0">
                          <a:latin typeface="Tahoma"/>
                          <a:cs typeface="Tahoma"/>
                        </a:rPr>
                        <a:t> </a:t>
                      </a:r>
                      <a:r>
                        <a:rPr sz="600" spc="-10" dirty="0">
                          <a:latin typeface="Tahoma"/>
                          <a:cs typeface="Tahoma"/>
                        </a:rPr>
                        <a:t>itemized </a:t>
                      </a:r>
                      <a:r>
                        <a:rPr sz="600" dirty="0">
                          <a:latin typeface="Tahoma"/>
                          <a:cs typeface="Tahoma"/>
                        </a:rPr>
                        <a:t>amount</a:t>
                      </a:r>
                      <a:r>
                        <a:rPr sz="600" spc="-114" dirty="0">
                          <a:latin typeface="Tahoma"/>
                          <a:cs typeface="Tahoma"/>
                        </a:rPr>
                        <a:t> </a:t>
                      </a:r>
                      <a:r>
                        <a:rPr sz="600" dirty="0">
                          <a:latin typeface="Tahoma"/>
                          <a:cs typeface="Tahoma"/>
                        </a:rPr>
                        <a:t>or</a:t>
                      </a:r>
                      <a:r>
                        <a:rPr sz="600" spc="-110" dirty="0">
                          <a:latin typeface="Tahoma"/>
                          <a:cs typeface="Tahoma"/>
                        </a:rPr>
                        <a:t> </a:t>
                      </a:r>
                      <a:r>
                        <a:rPr sz="600" spc="-10" dirty="0">
                          <a:latin typeface="Tahoma"/>
                          <a:cs typeface="Tahoma"/>
                        </a:rPr>
                        <a:t>$10,000</a:t>
                      </a:r>
                      <a:endParaRPr sz="600">
                        <a:latin typeface="Tahoma"/>
                        <a:cs typeface="Tahoma"/>
                      </a:endParaRPr>
                    </a:p>
                  </a:txBody>
                  <a:tcPr marL="0" marR="0" marT="12274"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869"/>
                        </a:spcBef>
                      </a:pPr>
                      <a:r>
                        <a:rPr sz="600" b="1" spc="-165" dirty="0">
                          <a:latin typeface="Tahoma"/>
                          <a:cs typeface="Tahoma"/>
                        </a:rPr>
                        <a:t>25%</a:t>
                      </a:r>
                      <a:r>
                        <a:rPr sz="600" b="1" spc="-95" dirty="0">
                          <a:latin typeface="Tahoma"/>
                          <a:cs typeface="Tahoma"/>
                        </a:rPr>
                        <a:t> </a:t>
                      </a:r>
                      <a:r>
                        <a:rPr sz="600" b="1" spc="-50" dirty="0">
                          <a:latin typeface="Tahoma"/>
                          <a:cs typeface="Tahoma"/>
                        </a:rPr>
                        <a:t>of</a:t>
                      </a:r>
                      <a:r>
                        <a:rPr sz="600" b="1" spc="-90" dirty="0">
                          <a:latin typeface="Tahoma"/>
                          <a:cs typeface="Tahoma"/>
                        </a:rPr>
                        <a:t> </a:t>
                      </a:r>
                      <a:r>
                        <a:rPr sz="600" b="1" spc="-45" dirty="0">
                          <a:latin typeface="Tahoma"/>
                          <a:cs typeface="Tahoma"/>
                        </a:rPr>
                        <a:t>total</a:t>
                      </a:r>
                      <a:r>
                        <a:rPr sz="600" b="1" spc="-90" dirty="0">
                          <a:latin typeface="Tahoma"/>
                          <a:cs typeface="Tahoma"/>
                        </a:rPr>
                        <a:t> </a:t>
                      </a:r>
                      <a:r>
                        <a:rPr sz="600" b="1" spc="-60" dirty="0">
                          <a:latin typeface="Tahoma"/>
                          <a:cs typeface="Tahoma"/>
                        </a:rPr>
                        <a:t>itemized</a:t>
                      </a:r>
                      <a:r>
                        <a:rPr sz="600" b="1" spc="-85" dirty="0">
                          <a:latin typeface="Tahoma"/>
                          <a:cs typeface="Tahoma"/>
                        </a:rPr>
                        <a:t> </a:t>
                      </a:r>
                      <a:r>
                        <a:rPr sz="600" b="1" spc="-70" dirty="0">
                          <a:latin typeface="Tahoma"/>
                          <a:cs typeface="Tahoma"/>
                        </a:rPr>
                        <a:t>amount</a:t>
                      </a:r>
                      <a:r>
                        <a:rPr sz="600" b="1" spc="-85" dirty="0">
                          <a:latin typeface="Tahoma"/>
                          <a:cs typeface="Tahoma"/>
                        </a:rPr>
                        <a:t> </a:t>
                      </a:r>
                      <a:r>
                        <a:rPr sz="600" b="1" spc="-45" dirty="0">
                          <a:latin typeface="Tahoma"/>
                          <a:cs typeface="Tahoma"/>
                        </a:rPr>
                        <a:t>for</a:t>
                      </a:r>
                      <a:r>
                        <a:rPr sz="600" b="1" spc="-90" dirty="0">
                          <a:latin typeface="Tahoma"/>
                          <a:cs typeface="Tahoma"/>
                        </a:rPr>
                        <a:t> </a:t>
                      </a:r>
                      <a:r>
                        <a:rPr sz="600" b="1" spc="-60" dirty="0">
                          <a:latin typeface="Tahoma"/>
                          <a:cs typeface="Tahoma"/>
                        </a:rPr>
                        <a:t>the</a:t>
                      </a:r>
                      <a:r>
                        <a:rPr sz="600" b="1" spc="-90" dirty="0">
                          <a:latin typeface="Tahoma"/>
                          <a:cs typeface="Tahoma"/>
                        </a:rPr>
                        <a:t> </a:t>
                      </a:r>
                      <a:r>
                        <a:rPr sz="600" b="1" spc="-10" dirty="0">
                          <a:latin typeface="Tahoma"/>
                          <a:cs typeface="Tahoma"/>
                        </a:rPr>
                        <a:t>category</a:t>
                      </a:r>
                      <a:endParaRPr sz="600">
                        <a:latin typeface="Tahoma"/>
                        <a:cs typeface="Tahoma"/>
                      </a:endParaRPr>
                    </a:p>
                  </a:txBody>
                  <a:tcPr marL="0" marR="0" marT="68892"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4"/>
                  </a:ext>
                </a:extLst>
              </a:tr>
              <a:tr h="159560">
                <a:tc>
                  <a:txBody>
                    <a:bodyPr/>
                    <a:lstStyle/>
                    <a:p>
                      <a:pPr marL="57150">
                        <a:lnSpc>
                          <a:spcPct val="100000"/>
                        </a:lnSpc>
                        <a:spcBef>
                          <a:spcPts val="470"/>
                        </a:spcBef>
                      </a:pPr>
                      <a:r>
                        <a:rPr sz="600" spc="-10" dirty="0">
                          <a:latin typeface="Tahoma"/>
                          <a:cs typeface="Tahoma"/>
                        </a:rPr>
                        <a:t>Loss</a:t>
                      </a:r>
                      <a:r>
                        <a:rPr sz="600" spc="-125" dirty="0">
                          <a:latin typeface="Tahoma"/>
                          <a:cs typeface="Tahoma"/>
                        </a:rPr>
                        <a:t> </a:t>
                      </a:r>
                      <a:r>
                        <a:rPr sz="600" dirty="0">
                          <a:latin typeface="Tahoma"/>
                          <a:cs typeface="Tahoma"/>
                        </a:rPr>
                        <a:t>Payment</a:t>
                      </a:r>
                      <a:r>
                        <a:rPr sz="600" spc="-120" dirty="0">
                          <a:latin typeface="Tahoma"/>
                          <a:cs typeface="Tahoma"/>
                        </a:rPr>
                        <a:t> </a:t>
                      </a:r>
                      <a:r>
                        <a:rPr sz="600" dirty="0">
                          <a:latin typeface="Tahoma"/>
                          <a:cs typeface="Tahoma"/>
                        </a:rPr>
                        <a:t>of</a:t>
                      </a:r>
                      <a:r>
                        <a:rPr sz="600" spc="-125" dirty="0">
                          <a:latin typeface="Tahoma"/>
                          <a:cs typeface="Tahoma"/>
                        </a:rPr>
                        <a:t> </a:t>
                      </a:r>
                      <a:r>
                        <a:rPr sz="600" dirty="0">
                          <a:latin typeface="Tahoma"/>
                          <a:cs typeface="Tahoma"/>
                        </a:rPr>
                        <a:t>Itemized</a:t>
                      </a:r>
                      <a:r>
                        <a:rPr sz="600" spc="-120" dirty="0">
                          <a:latin typeface="Tahoma"/>
                          <a:cs typeface="Tahoma"/>
                        </a:rPr>
                        <a:t> </a:t>
                      </a:r>
                      <a:r>
                        <a:rPr sz="600" spc="-10" dirty="0">
                          <a:latin typeface="Tahoma"/>
                          <a:cs typeface="Tahoma"/>
                        </a:rPr>
                        <a:t>Articles</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Itemized</a:t>
                      </a:r>
                      <a:r>
                        <a:rPr sz="600" spc="-135" dirty="0">
                          <a:latin typeface="Tahoma"/>
                          <a:cs typeface="Tahoma"/>
                        </a:rPr>
                        <a:t> </a:t>
                      </a:r>
                      <a:r>
                        <a:rPr sz="600" spc="-10" dirty="0">
                          <a:latin typeface="Tahoma"/>
                          <a:cs typeface="Tahoma"/>
                        </a:rPr>
                        <a:t>Amount</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40" dirty="0">
                          <a:latin typeface="Tahoma"/>
                          <a:cs typeface="Tahoma"/>
                        </a:rPr>
                        <a:t>Up</a:t>
                      </a:r>
                      <a:r>
                        <a:rPr sz="600" b="1" spc="-100" dirty="0">
                          <a:latin typeface="Tahoma"/>
                          <a:cs typeface="Tahoma"/>
                        </a:rPr>
                        <a:t> </a:t>
                      </a:r>
                      <a:r>
                        <a:rPr sz="600" b="1" spc="-45" dirty="0">
                          <a:latin typeface="Tahoma"/>
                          <a:cs typeface="Tahoma"/>
                        </a:rPr>
                        <a:t>to</a:t>
                      </a:r>
                      <a:r>
                        <a:rPr sz="600" b="1" spc="-95" dirty="0">
                          <a:latin typeface="Tahoma"/>
                          <a:cs typeface="Tahoma"/>
                        </a:rPr>
                        <a:t> </a:t>
                      </a:r>
                      <a:r>
                        <a:rPr sz="600" b="1" spc="-140" dirty="0">
                          <a:latin typeface="Tahoma"/>
                          <a:cs typeface="Tahoma"/>
                        </a:rPr>
                        <a:t>150%</a:t>
                      </a:r>
                      <a:r>
                        <a:rPr sz="600" b="1" spc="-95" dirty="0">
                          <a:latin typeface="Tahoma"/>
                          <a:cs typeface="Tahoma"/>
                        </a:rPr>
                        <a:t> </a:t>
                      </a:r>
                      <a:r>
                        <a:rPr sz="600" b="1" spc="-50" dirty="0">
                          <a:latin typeface="Tahoma"/>
                          <a:cs typeface="Tahoma"/>
                        </a:rPr>
                        <a:t>of</a:t>
                      </a:r>
                      <a:r>
                        <a:rPr sz="600" b="1" spc="-100" dirty="0">
                          <a:latin typeface="Tahoma"/>
                          <a:cs typeface="Tahoma"/>
                        </a:rPr>
                        <a:t> </a:t>
                      </a:r>
                      <a:r>
                        <a:rPr sz="600" b="1" spc="-60" dirty="0">
                          <a:latin typeface="Tahoma"/>
                          <a:cs typeface="Tahoma"/>
                        </a:rPr>
                        <a:t>itemized</a:t>
                      </a:r>
                      <a:r>
                        <a:rPr sz="600" b="1" spc="-95" dirty="0">
                          <a:latin typeface="Tahoma"/>
                          <a:cs typeface="Tahoma"/>
                        </a:rPr>
                        <a:t> </a:t>
                      </a:r>
                      <a:r>
                        <a:rPr sz="600" b="1" spc="-10" dirty="0">
                          <a:latin typeface="Tahoma"/>
                          <a:cs typeface="Tahoma"/>
                        </a:rPr>
                        <a:t>amount</a:t>
                      </a:r>
                      <a:r>
                        <a:rPr sz="400" spc="-15" baseline="33333" dirty="0">
                          <a:latin typeface="Tahoma"/>
                          <a:cs typeface="Tahoma"/>
                        </a:rPr>
                        <a:t>15</a:t>
                      </a:r>
                      <a:endParaRPr sz="400" baseline="33333">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5"/>
                  </a:ext>
                </a:extLst>
              </a:tr>
            </a:tbl>
          </a:graphicData>
        </a:graphic>
      </p:graphicFrame>
      <p:graphicFrame>
        <p:nvGraphicFramePr>
          <p:cNvPr id="3" name="object 3"/>
          <p:cNvGraphicFramePr>
            <a:graphicFrameLocks noGrp="1"/>
          </p:cNvGraphicFramePr>
          <p:nvPr/>
        </p:nvGraphicFramePr>
        <p:xfrm>
          <a:off x="3957965" y="3155964"/>
          <a:ext cx="4276068" cy="727571"/>
        </p:xfrm>
        <a:graphic>
          <a:graphicData uri="http://schemas.openxmlformats.org/drawingml/2006/table">
            <a:tbl>
              <a:tblPr firstRow="1" bandRow="1">
                <a:tableStyleId>{2D5ABB26-0587-4C30-8999-92F81FD0307C}</a:tableStyleId>
              </a:tblPr>
              <a:tblGrid>
                <a:gridCol w="1472868">
                  <a:extLst>
                    <a:ext uri="{9D8B030D-6E8A-4147-A177-3AD203B41FA5}">
                      <a16:colId xmlns:a16="http://schemas.microsoft.com/office/drawing/2014/main" val="20000"/>
                    </a:ext>
                  </a:extLst>
                </a:gridCol>
                <a:gridCol w="1195319">
                  <a:extLst>
                    <a:ext uri="{9D8B030D-6E8A-4147-A177-3AD203B41FA5}">
                      <a16:colId xmlns:a16="http://schemas.microsoft.com/office/drawing/2014/main" val="20001"/>
                    </a:ext>
                  </a:extLst>
                </a:gridCol>
                <a:gridCol w="1607881">
                  <a:extLst>
                    <a:ext uri="{9D8B030D-6E8A-4147-A177-3AD203B41FA5}">
                      <a16:colId xmlns:a16="http://schemas.microsoft.com/office/drawing/2014/main" val="20002"/>
                    </a:ext>
                  </a:extLst>
                </a:gridCol>
              </a:tblGrid>
              <a:tr h="159560">
                <a:tc>
                  <a:txBody>
                    <a:bodyPr/>
                    <a:lstStyle/>
                    <a:p>
                      <a:pPr marL="57150">
                        <a:lnSpc>
                          <a:spcPct val="100000"/>
                        </a:lnSpc>
                        <a:spcBef>
                          <a:spcPts val="470"/>
                        </a:spcBef>
                      </a:pPr>
                      <a:r>
                        <a:rPr sz="600" dirty="0">
                          <a:latin typeface="Tahoma"/>
                          <a:cs typeface="Tahoma"/>
                        </a:rPr>
                        <a:t>Cyber</a:t>
                      </a:r>
                      <a:r>
                        <a:rPr sz="600" spc="-25" dirty="0">
                          <a:latin typeface="Tahoma"/>
                          <a:cs typeface="Tahoma"/>
                        </a:rPr>
                        <a:t> </a:t>
                      </a:r>
                      <a:r>
                        <a:rPr sz="600" spc="-10" dirty="0">
                          <a:latin typeface="Tahoma"/>
                          <a:cs typeface="Tahoma"/>
                        </a:rPr>
                        <a:t>Extortion</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40" dirty="0">
                          <a:latin typeface="Tahoma"/>
                          <a:cs typeface="Tahoma"/>
                        </a:rPr>
                        <a:t>Up</a:t>
                      </a:r>
                      <a:r>
                        <a:rPr sz="600" b="1" spc="-110" dirty="0">
                          <a:latin typeface="Tahoma"/>
                          <a:cs typeface="Tahoma"/>
                        </a:rPr>
                        <a:t> </a:t>
                      </a:r>
                      <a:r>
                        <a:rPr sz="600" b="1" spc="-45" dirty="0">
                          <a:latin typeface="Tahoma"/>
                          <a:cs typeface="Tahoma"/>
                        </a:rPr>
                        <a:t>to</a:t>
                      </a:r>
                      <a:r>
                        <a:rPr sz="600" b="1" spc="-110" dirty="0">
                          <a:latin typeface="Tahoma"/>
                          <a:cs typeface="Tahoma"/>
                        </a:rPr>
                        <a:t> </a:t>
                      </a:r>
                      <a:r>
                        <a:rPr sz="600" b="1" spc="-10" dirty="0">
                          <a:latin typeface="Tahoma"/>
                          <a:cs typeface="Tahoma"/>
                        </a:rPr>
                        <a:t>$50,000</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0"/>
                  </a:ext>
                </a:extLst>
              </a:tr>
              <a:tr h="159560">
                <a:tc>
                  <a:txBody>
                    <a:bodyPr/>
                    <a:lstStyle/>
                    <a:p>
                      <a:pPr marL="57150">
                        <a:lnSpc>
                          <a:spcPct val="100000"/>
                        </a:lnSpc>
                        <a:spcBef>
                          <a:spcPts val="470"/>
                        </a:spcBef>
                      </a:pPr>
                      <a:r>
                        <a:rPr sz="600" dirty="0">
                          <a:latin typeface="Tahoma"/>
                          <a:cs typeface="Tahoma"/>
                        </a:rPr>
                        <a:t>Cyber</a:t>
                      </a:r>
                      <a:r>
                        <a:rPr sz="600" spc="-45" dirty="0">
                          <a:latin typeface="Tahoma"/>
                          <a:cs typeface="Tahoma"/>
                        </a:rPr>
                        <a:t> </a:t>
                      </a:r>
                      <a:r>
                        <a:rPr sz="600" dirty="0">
                          <a:latin typeface="Tahoma"/>
                          <a:cs typeface="Tahoma"/>
                        </a:rPr>
                        <a:t>Financial</a:t>
                      </a:r>
                      <a:r>
                        <a:rPr sz="600" spc="-45" dirty="0">
                          <a:latin typeface="Tahoma"/>
                          <a:cs typeface="Tahoma"/>
                        </a:rPr>
                        <a:t> </a:t>
                      </a:r>
                      <a:r>
                        <a:rPr sz="600" spc="-20" dirty="0">
                          <a:latin typeface="Tahoma"/>
                          <a:cs typeface="Tahoma"/>
                        </a:rPr>
                        <a:t>Loss</a:t>
                      </a:r>
                      <a:endParaRPr sz="600">
                        <a:latin typeface="Tahoma"/>
                        <a:cs typeface="Tahoma"/>
                      </a:endParaRPr>
                    </a:p>
                  </a:txBody>
                  <a:tcPr marL="0" marR="0" marT="37218"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7218"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marL="57150">
                        <a:lnSpc>
                          <a:spcPct val="100000"/>
                        </a:lnSpc>
                        <a:spcBef>
                          <a:spcPts val="470"/>
                        </a:spcBef>
                      </a:pPr>
                      <a:r>
                        <a:rPr sz="600" b="1" spc="-40" dirty="0">
                          <a:latin typeface="Tahoma"/>
                          <a:cs typeface="Tahoma"/>
                        </a:rPr>
                        <a:t>Up</a:t>
                      </a:r>
                      <a:r>
                        <a:rPr sz="600" b="1" spc="-110" dirty="0">
                          <a:latin typeface="Tahoma"/>
                          <a:cs typeface="Tahoma"/>
                        </a:rPr>
                        <a:t> </a:t>
                      </a:r>
                      <a:r>
                        <a:rPr sz="600" b="1" spc="-45" dirty="0">
                          <a:latin typeface="Tahoma"/>
                          <a:cs typeface="Tahoma"/>
                        </a:rPr>
                        <a:t>to</a:t>
                      </a:r>
                      <a:r>
                        <a:rPr sz="600" b="1" spc="-110" dirty="0">
                          <a:latin typeface="Tahoma"/>
                          <a:cs typeface="Tahoma"/>
                        </a:rPr>
                        <a:t> </a:t>
                      </a:r>
                      <a:r>
                        <a:rPr sz="600" b="1" spc="-10" dirty="0">
                          <a:latin typeface="Tahoma"/>
                          <a:cs typeface="Tahoma"/>
                        </a:rPr>
                        <a:t>$500,000</a:t>
                      </a:r>
                      <a:endParaRPr sz="600">
                        <a:latin typeface="Tahoma"/>
                        <a:cs typeface="Tahoma"/>
                      </a:endParaRPr>
                    </a:p>
                  </a:txBody>
                  <a:tcPr marL="0" marR="0" marT="37218"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1"/>
                  </a:ext>
                </a:extLst>
              </a:tr>
              <a:tr h="393577">
                <a:tc>
                  <a:txBody>
                    <a:bodyPr/>
                    <a:lstStyle/>
                    <a:p>
                      <a:pPr marL="57150" marR="208915">
                        <a:lnSpc>
                          <a:spcPct val="111100"/>
                        </a:lnSpc>
                        <a:spcBef>
                          <a:spcPts val="155"/>
                        </a:spcBef>
                      </a:pPr>
                      <a:r>
                        <a:rPr sz="600" dirty="0">
                          <a:latin typeface="Tahoma"/>
                          <a:cs typeface="Tahoma"/>
                        </a:rPr>
                        <a:t>Cyber</a:t>
                      </a:r>
                      <a:r>
                        <a:rPr sz="600" spc="-50" dirty="0">
                          <a:latin typeface="Tahoma"/>
                          <a:cs typeface="Tahoma"/>
                        </a:rPr>
                        <a:t> </a:t>
                      </a:r>
                      <a:r>
                        <a:rPr sz="600" dirty="0">
                          <a:latin typeface="Tahoma"/>
                          <a:cs typeface="Tahoma"/>
                        </a:rPr>
                        <a:t>Personal</a:t>
                      </a:r>
                      <a:r>
                        <a:rPr sz="600" spc="-50" dirty="0">
                          <a:latin typeface="Tahoma"/>
                          <a:cs typeface="Tahoma"/>
                        </a:rPr>
                        <a:t> </a:t>
                      </a:r>
                      <a:r>
                        <a:rPr sz="600" dirty="0">
                          <a:latin typeface="Tahoma"/>
                          <a:cs typeface="Tahoma"/>
                        </a:rPr>
                        <a:t>Protection,</a:t>
                      </a:r>
                      <a:r>
                        <a:rPr sz="600" spc="-50" dirty="0">
                          <a:latin typeface="Tahoma"/>
                          <a:cs typeface="Tahoma"/>
                        </a:rPr>
                        <a:t> </a:t>
                      </a:r>
                      <a:r>
                        <a:rPr sz="600" dirty="0">
                          <a:latin typeface="Tahoma"/>
                          <a:cs typeface="Tahoma"/>
                        </a:rPr>
                        <a:t>which</a:t>
                      </a:r>
                      <a:r>
                        <a:rPr sz="600" spc="-45" dirty="0">
                          <a:latin typeface="Tahoma"/>
                          <a:cs typeface="Tahoma"/>
                        </a:rPr>
                        <a:t> </a:t>
                      </a:r>
                      <a:r>
                        <a:rPr sz="600" spc="-10" dirty="0">
                          <a:latin typeface="Tahoma"/>
                          <a:cs typeface="Tahoma"/>
                        </a:rPr>
                        <a:t>includes </a:t>
                      </a:r>
                      <a:r>
                        <a:rPr sz="600" dirty="0">
                          <a:latin typeface="Tahoma"/>
                          <a:cs typeface="Tahoma"/>
                        </a:rPr>
                        <a:t>Cyberbullying,</a:t>
                      </a:r>
                      <a:r>
                        <a:rPr sz="600" spc="-50" dirty="0">
                          <a:latin typeface="Tahoma"/>
                          <a:cs typeface="Tahoma"/>
                        </a:rPr>
                        <a:t> </a:t>
                      </a:r>
                      <a:r>
                        <a:rPr sz="600" dirty="0">
                          <a:latin typeface="Tahoma"/>
                          <a:cs typeface="Tahoma"/>
                        </a:rPr>
                        <a:t>Cyber</a:t>
                      </a:r>
                      <a:r>
                        <a:rPr sz="600" spc="-50" dirty="0">
                          <a:latin typeface="Tahoma"/>
                          <a:cs typeface="Tahoma"/>
                        </a:rPr>
                        <a:t> </a:t>
                      </a:r>
                      <a:r>
                        <a:rPr sz="600" dirty="0">
                          <a:latin typeface="Tahoma"/>
                          <a:cs typeface="Tahoma"/>
                        </a:rPr>
                        <a:t>Disruption,</a:t>
                      </a:r>
                      <a:r>
                        <a:rPr sz="600" spc="-50" dirty="0">
                          <a:latin typeface="Tahoma"/>
                          <a:cs typeface="Tahoma"/>
                        </a:rPr>
                        <a:t> </a:t>
                      </a:r>
                      <a:r>
                        <a:rPr sz="600" spc="-10" dirty="0">
                          <a:latin typeface="Tahoma"/>
                          <a:cs typeface="Tahoma"/>
                        </a:rPr>
                        <a:t>Cyber </a:t>
                      </a:r>
                      <a:r>
                        <a:rPr sz="600" dirty="0">
                          <a:latin typeface="Tahoma"/>
                          <a:cs typeface="Tahoma"/>
                        </a:rPr>
                        <a:t>Breach</a:t>
                      </a:r>
                      <a:r>
                        <a:rPr sz="600" spc="-100" dirty="0">
                          <a:latin typeface="Tahoma"/>
                          <a:cs typeface="Tahoma"/>
                        </a:rPr>
                        <a:t> </a:t>
                      </a:r>
                      <a:r>
                        <a:rPr sz="600" dirty="0">
                          <a:latin typeface="Tahoma"/>
                          <a:cs typeface="Tahoma"/>
                        </a:rPr>
                        <a:t>of</a:t>
                      </a:r>
                      <a:r>
                        <a:rPr sz="600" spc="-100" dirty="0">
                          <a:latin typeface="Tahoma"/>
                          <a:cs typeface="Tahoma"/>
                        </a:rPr>
                        <a:t> </a:t>
                      </a:r>
                      <a:r>
                        <a:rPr sz="600" spc="-10" dirty="0">
                          <a:latin typeface="Tahoma"/>
                          <a:cs typeface="Tahoma"/>
                        </a:rPr>
                        <a:t>Privacy,</a:t>
                      </a:r>
                      <a:r>
                        <a:rPr sz="600" spc="-100" dirty="0">
                          <a:latin typeface="Tahoma"/>
                          <a:cs typeface="Tahoma"/>
                        </a:rPr>
                        <a:t> </a:t>
                      </a:r>
                      <a:r>
                        <a:rPr sz="600" spc="-10" dirty="0">
                          <a:latin typeface="Tahoma"/>
                          <a:cs typeface="Tahoma"/>
                        </a:rPr>
                        <a:t>and</a:t>
                      </a:r>
                      <a:r>
                        <a:rPr sz="600" spc="-100" dirty="0">
                          <a:latin typeface="Tahoma"/>
                          <a:cs typeface="Tahoma"/>
                        </a:rPr>
                        <a:t> </a:t>
                      </a:r>
                      <a:r>
                        <a:rPr sz="600" dirty="0">
                          <a:latin typeface="Tahoma"/>
                          <a:cs typeface="Tahoma"/>
                        </a:rPr>
                        <a:t>Data</a:t>
                      </a:r>
                      <a:r>
                        <a:rPr sz="600" spc="-95" dirty="0">
                          <a:latin typeface="Tahoma"/>
                          <a:cs typeface="Tahoma"/>
                        </a:rPr>
                        <a:t> </a:t>
                      </a:r>
                      <a:r>
                        <a:rPr sz="600" spc="-10" dirty="0">
                          <a:latin typeface="Tahoma"/>
                          <a:cs typeface="Tahoma"/>
                        </a:rPr>
                        <a:t>Recovery</a:t>
                      </a:r>
                      <a:endParaRPr sz="600">
                        <a:latin typeface="Tahoma"/>
                        <a:cs typeface="Tahoma"/>
                      </a:endParaRPr>
                    </a:p>
                  </a:txBody>
                  <a:tcPr marL="0" marR="0" marT="12274" marB="0">
                    <a:lnR w="6350">
                      <a:solidFill>
                        <a:srgbClr val="48525A"/>
                      </a:solidFill>
                      <a:prstDash val="solid"/>
                    </a:lnR>
                    <a:lnT w="6350">
                      <a:solidFill>
                        <a:srgbClr val="48525A"/>
                      </a:solidFill>
                      <a:prstDash val="solid"/>
                    </a:lnT>
                    <a:lnB w="6350">
                      <a:solidFill>
                        <a:srgbClr val="48525A"/>
                      </a:solidFill>
                      <a:prstDash val="solid"/>
                    </a:lnB>
                  </a:tcPr>
                </a:tc>
                <a:tc>
                  <a:txBody>
                    <a:bodyPr/>
                    <a:lstStyle/>
                    <a:p>
                      <a:pPr>
                        <a:lnSpc>
                          <a:spcPct val="100000"/>
                        </a:lnSpc>
                        <a:spcBef>
                          <a:spcPts val="434"/>
                        </a:spcBef>
                      </a:pPr>
                      <a:endParaRPr sz="600">
                        <a:latin typeface="Times New Roman"/>
                        <a:cs typeface="Times New Roman"/>
                      </a:endParaRPr>
                    </a:p>
                    <a:p>
                      <a:pPr marL="57150">
                        <a:lnSpc>
                          <a:spcPct val="100000"/>
                        </a:lnSpc>
                        <a:spcBef>
                          <a:spcPts val="5"/>
                        </a:spcBef>
                      </a:pPr>
                      <a:r>
                        <a:rPr sz="600" dirty="0">
                          <a:latin typeface="Tahoma"/>
                          <a:cs typeface="Tahoma"/>
                        </a:rPr>
                        <a:t>Coverage</a:t>
                      </a:r>
                      <a:r>
                        <a:rPr sz="600" spc="-75" dirty="0">
                          <a:latin typeface="Tahoma"/>
                          <a:cs typeface="Tahoma"/>
                        </a:rPr>
                        <a:t> </a:t>
                      </a:r>
                      <a:r>
                        <a:rPr sz="600" dirty="0">
                          <a:latin typeface="Tahoma"/>
                          <a:cs typeface="Tahoma"/>
                        </a:rPr>
                        <a:t>Not</a:t>
                      </a:r>
                      <a:r>
                        <a:rPr sz="600" spc="-70" dirty="0">
                          <a:latin typeface="Tahoma"/>
                          <a:cs typeface="Tahoma"/>
                        </a:rPr>
                        <a:t> </a:t>
                      </a:r>
                      <a:r>
                        <a:rPr sz="600" spc="-10" dirty="0">
                          <a:latin typeface="Tahoma"/>
                          <a:cs typeface="Tahoma"/>
                        </a:rPr>
                        <a:t>Available</a:t>
                      </a:r>
                      <a:endParaRPr sz="600">
                        <a:latin typeface="Tahoma"/>
                        <a:cs typeface="Tahoma"/>
                      </a:endParaRPr>
                    </a:p>
                  </a:txBody>
                  <a:tcPr marL="0" marR="0" marT="34445" marB="0">
                    <a:lnL w="6350">
                      <a:solidFill>
                        <a:srgbClr val="48525A"/>
                      </a:solidFill>
                      <a:prstDash val="solid"/>
                    </a:lnL>
                    <a:lnR w="6350">
                      <a:solidFill>
                        <a:srgbClr val="48525A"/>
                      </a:solidFill>
                      <a:prstDash val="solid"/>
                    </a:lnR>
                    <a:lnT w="6350">
                      <a:solidFill>
                        <a:srgbClr val="48525A"/>
                      </a:solidFill>
                      <a:prstDash val="solid"/>
                    </a:lnT>
                    <a:lnB w="6350">
                      <a:solidFill>
                        <a:srgbClr val="48525A"/>
                      </a:solidFill>
                      <a:prstDash val="solid"/>
                    </a:lnB>
                  </a:tcPr>
                </a:tc>
                <a:tc>
                  <a:txBody>
                    <a:bodyPr/>
                    <a:lstStyle/>
                    <a:p>
                      <a:pPr>
                        <a:lnSpc>
                          <a:spcPct val="100000"/>
                        </a:lnSpc>
                        <a:spcBef>
                          <a:spcPts val="434"/>
                        </a:spcBef>
                      </a:pPr>
                      <a:endParaRPr sz="600">
                        <a:latin typeface="Times New Roman"/>
                        <a:cs typeface="Times New Roman"/>
                      </a:endParaRPr>
                    </a:p>
                    <a:p>
                      <a:pPr marL="57150">
                        <a:lnSpc>
                          <a:spcPct val="100000"/>
                        </a:lnSpc>
                        <a:spcBef>
                          <a:spcPts val="5"/>
                        </a:spcBef>
                      </a:pPr>
                      <a:r>
                        <a:rPr sz="600" b="1" spc="-40" dirty="0">
                          <a:latin typeface="Tahoma"/>
                          <a:cs typeface="Tahoma"/>
                        </a:rPr>
                        <a:t>Up</a:t>
                      </a:r>
                      <a:r>
                        <a:rPr sz="600" b="1" spc="-110" dirty="0">
                          <a:latin typeface="Tahoma"/>
                          <a:cs typeface="Tahoma"/>
                        </a:rPr>
                        <a:t> </a:t>
                      </a:r>
                      <a:r>
                        <a:rPr sz="600" b="1" spc="-45" dirty="0">
                          <a:latin typeface="Tahoma"/>
                          <a:cs typeface="Tahoma"/>
                        </a:rPr>
                        <a:t>to</a:t>
                      </a:r>
                      <a:r>
                        <a:rPr sz="600" b="1" spc="-110" dirty="0">
                          <a:latin typeface="Tahoma"/>
                          <a:cs typeface="Tahoma"/>
                        </a:rPr>
                        <a:t> </a:t>
                      </a:r>
                      <a:r>
                        <a:rPr sz="600" b="1" spc="-10" dirty="0">
                          <a:latin typeface="Tahoma"/>
                          <a:cs typeface="Tahoma"/>
                        </a:rPr>
                        <a:t>$500,000</a:t>
                      </a:r>
                      <a:endParaRPr sz="600">
                        <a:latin typeface="Tahoma"/>
                        <a:cs typeface="Tahoma"/>
                      </a:endParaRPr>
                    </a:p>
                  </a:txBody>
                  <a:tcPr marL="0" marR="0" marT="34445" marB="0">
                    <a:lnL w="6350">
                      <a:solidFill>
                        <a:srgbClr val="48525A"/>
                      </a:solidFill>
                      <a:prstDash val="solid"/>
                    </a:lnL>
                    <a:lnT w="6350">
                      <a:solidFill>
                        <a:srgbClr val="48525A"/>
                      </a:solidFill>
                      <a:prstDash val="solid"/>
                    </a:lnT>
                    <a:lnB w="6350">
                      <a:solidFill>
                        <a:srgbClr val="48525A"/>
                      </a:solidFill>
                      <a:prstDash val="solid"/>
                    </a:lnB>
                    <a:solidFill>
                      <a:srgbClr val="F4F4F3"/>
                    </a:solidFill>
                  </a:tcPr>
                </a:tc>
                <a:extLst>
                  <a:ext uri="{0D108BD9-81ED-4DB2-BD59-A6C34878D82A}">
                    <a16:rowId xmlns:a16="http://schemas.microsoft.com/office/drawing/2014/main" val="10002"/>
                  </a:ext>
                </a:extLst>
              </a:tr>
            </a:tbl>
          </a:graphicData>
        </a:graphic>
      </p:graphicFrame>
      <p:grpSp>
        <p:nvGrpSpPr>
          <p:cNvPr id="4" name="object 4"/>
          <p:cNvGrpSpPr/>
          <p:nvPr/>
        </p:nvGrpSpPr>
        <p:grpSpPr>
          <a:xfrm>
            <a:off x="5430834" y="578287"/>
            <a:ext cx="2803201" cy="161937"/>
            <a:chOff x="2819400" y="457200"/>
            <a:chExt cx="4495800" cy="259715"/>
          </a:xfrm>
        </p:grpSpPr>
        <p:sp>
          <p:nvSpPr>
            <p:cNvPr id="5" name="object 5"/>
            <p:cNvSpPr/>
            <p:nvPr/>
          </p:nvSpPr>
          <p:spPr>
            <a:xfrm>
              <a:off x="4736592" y="457200"/>
              <a:ext cx="0" cy="253365"/>
            </a:xfrm>
            <a:custGeom>
              <a:avLst/>
              <a:gdLst/>
              <a:ahLst/>
              <a:cxnLst/>
              <a:rect l="l" t="t" r="r" b="b"/>
              <a:pathLst>
                <a:path h="253365">
                  <a:moveTo>
                    <a:pt x="0" y="252856"/>
                  </a:moveTo>
                  <a:lnTo>
                    <a:pt x="0" y="0"/>
                  </a:lnTo>
                </a:path>
              </a:pathLst>
            </a:custGeom>
            <a:ln w="6350">
              <a:solidFill>
                <a:srgbClr val="48525A"/>
              </a:solidFill>
            </a:ln>
          </p:spPr>
          <p:txBody>
            <a:bodyPr wrap="square" lIns="0" tIns="0" rIns="0" bIns="0" rtlCol="0"/>
            <a:lstStyle/>
            <a:p>
              <a:pPr defTabSz="570103"/>
              <a:endParaRPr sz="1122"/>
            </a:p>
          </p:txBody>
        </p:sp>
        <p:sp>
          <p:nvSpPr>
            <p:cNvPr id="6" name="object 6"/>
            <p:cNvSpPr/>
            <p:nvPr/>
          </p:nvSpPr>
          <p:spPr>
            <a:xfrm>
              <a:off x="2819400" y="713231"/>
              <a:ext cx="1917700" cy="0"/>
            </a:xfrm>
            <a:custGeom>
              <a:avLst/>
              <a:gdLst/>
              <a:ahLst/>
              <a:cxnLst/>
              <a:rect l="l" t="t" r="r" b="b"/>
              <a:pathLst>
                <a:path w="1917700">
                  <a:moveTo>
                    <a:pt x="0" y="0"/>
                  </a:moveTo>
                  <a:lnTo>
                    <a:pt x="1917192" y="0"/>
                  </a:lnTo>
                </a:path>
              </a:pathLst>
            </a:custGeom>
            <a:ln w="6350">
              <a:solidFill>
                <a:srgbClr val="48525A"/>
              </a:solidFill>
            </a:ln>
          </p:spPr>
          <p:txBody>
            <a:bodyPr wrap="square" lIns="0" tIns="0" rIns="0" bIns="0" rtlCol="0"/>
            <a:lstStyle/>
            <a:p>
              <a:pPr defTabSz="570103"/>
              <a:endParaRPr sz="1122"/>
            </a:p>
          </p:txBody>
        </p:sp>
        <p:sp>
          <p:nvSpPr>
            <p:cNvPr id="7" name="object 7"/>
            <p:cNvSpPr/>
            <p:nvPr/>
          </p:nvSpPr>
          <p:spPr>
            <a:xfrm>
              <a:off x="4736592" y="713231"/>
              <a:ext cx="2578735" cy="0"/>
            </a:xfrm>
            <a:custGeom>
              <a:avLst/>
              <a:gdLst/>
              <a:ahLst/>
              <a:cxnLst/>
              <a:rect l="l" t="t" r="r" b="b"/>
              <a:pathLst>
                <a:path w="2578734">
                  <a:moveTo>
                    <a:pt x="0" y="0"/>
                  </a:moveTo>
                  <a:lnTo>
                    <a:pt x="2578608" y="0"/>
                  </a:lnTo>
                </a:path>
              </a:pathLst>
            </a:custGeom>
            <a:ln w="6350">
              <a:solidFill>
                <a:srgbClr val="48525A"/>
              </a:solidFill>
            </a:ln>
          </p:spPr>
          <p:txBody>
            <a:bodyPr wrap="square" lIns="0" tIns="0" rIns="0" bIns="0" rtlCol="0"/>
            <a:lstStyle/>
            <a:p>
              <a:pPr defTabSz="570103"/>
              <a:endParaRPr sz="1122"/>
            </a:p>
          </p:txBody>
        </p:sp>
      </p:grpSp>
      <p:sp>
        <p:nvSpPr>
          <p:cNvPr id="8" name="object 8"/>
          <p:cNvSpPr txBox="1"/>
          <p:nvPr/>
        </p:nvSpPr>
        <p:spPr>
          <a:xfrm>
            <a:off x="5422915" y="592232"/>
            <a:ext cx="1163249" cy="123092"/>
          </a:xfrm>
          <a:prstGeom prst="rect">
            <a:avLst/>
          </a:prstGeom>
        </p:spPr>
        <p:txBody>
          <a:bodyPr vert="horz" wrap="square" lIns="0" tIns="7919" rIns="0" bIns="0" rtlCol="0">
            <a:spAutoFit/>
          </a:bodyPr>
          <a:lstStyle/>
          <a:p>
            <a:pPr marL="7918" defTabSz="570103">
              <a:spcBef>
                <a:spcPts val="62"/>
              </a:spcBef>
            </a:pPr>
            <a:r>
              <a:rPr sz="748" dirty="0">
                <a:latin typeface="Chubb Publico Roman"/>
                <a:cs typeface="Chubb Publico Roman"/>
              </a:rPr>
              <a:t>Industry</a:t>
            </a:r>
            <a:r>
              <a:rPr sz="748" spc="-28" dirty="0">
                <a:latin typeface="Chubb Publico Roman"/>
                <a:cs typeface="Chubb Publico Roman"/>
              </a:rPr>
              <a:t> </a:t>
            </a:r>
            <a:r>
              <a:rPr sz="748" dirty="0">
                <a:latin typeface="Chubb Publico Roman"/>
                <a:cs typeface="Chubb Publico Roman"/>
              </a:rPr>
              <a:t>Endorsement</a:t>
            </a:r>
            <a:r>
              <a:rPr sz="748" spc="-22" dirty="0">
                <a:latin typeface="Chubb Publico Roman"/>
                <a:cs typeface="Chubb Publico Roman"/>
              </a:rPr>
              <a:t> </a:t>
            </a:r>
            <a:r>
              <a:rPr sz="748" spc="-6" dirty="0">
                <a:latin typeface="Chubb Publico Roman"/>
                <a:cs typeface="Chubb Publico Roman"/>
              </a:rPr>
              <a:t>(ISO)</a:t>
            </a:r>
            <a:endParaRPr sz="748">
              <a:latin typeface="Chubb Publico Roman"/>
              <a:cs typeface="Chubb Publico Roman"/>
            </a:endParaRPr>
          </a:p>
        </p:txBody>
      </p:sp>
      <p:sp>
        <p:nvSpPr>
          <p:cNvPr id="9" name="object 9"/>
          <p:cNvSpPr txBox="1"/>
          <p:nvPr/>
        </p:nvSpPr>
        <p:spPr>
          <a:xfrm>
            <a:off x="5463828" y="769689"/>
            <a:ext cx="636262" cy="94302"/>
          </a:xfrm>
          <a:prstGeom prst="rect">
            <a:avLst/>
          </a:prstGeom>
        </p:spPr>
        <p:txBody>
          <a:bodyPr vert="horz" wrap="square" lIns="0" tIns="7919" rIns="0" bIns="0" rtlCol="0">
            <a:spAutoFit/>
          </a:bodyPr>
          <a:lstStyle/>
          <a:p>
            <a:pPr marL="7918" defTabSz="570103">
              <a:spcBef>
                <a:spcPts val="62"/>
              </a:spcBef>
            </a:pPr>
            <a:r>
              <a:rPr sz="561" spc="-19" dirty="0">
                <a:latin typeface="Tahoma"/>
                <a:cs typeface="Tahoma"/>
              </a:rPr>
              <a:t>(ISO</a:t>
            </a:r>
            <a:r>
              <a:rPr sz="561" spc="-31" dirty="0">
                <a:latin typeface="Tahoma"/>
                <a:cs typeface="Tahoma"/>
              </a:rPr>
              <a:t> </a:t>
            </a:r>
            <a:r>
              <a:rPr sz="561" dirty="0">
                <a:latin typeface="Tahoma"/>
                <a:cs typeface="Tahoma"/>
              </a:rPr>
              <a:t>H004</a:t>
            </a:r>
            <a:r>
              <a:rPr sz="561" spc="-28" dirty="0">
                <a:latin typeface="Tahoma"/>
                <a:cs typeface="Tahoma"/>
              </a:rPr>
              <a:t> </a:t>
            </a:r>
            <a:r>
              <a:rPr sz="561" dirty="0">
                <a:latin typeface="Tahoma"/>
                <a:cs typeface="Tahoma"/>
              </a:rPr>
              <a:t>61</a:t>
            </a:r>
            <a:r>
              <a:rPr sz="561" spc="-31" dirty="0">
                <a:latin typeface="Tahoma"/>
                <a:cs typeface="Tahoma"/>
              </a:rPr>
              <a:t> </a:t>
            </a:r>
            <a:r>
              <a:rPr sz="561" spc="-6" dirty="0">
                <a:latin typeface="Tahoma"/>
                <a:cs typeface="Tahoma"/>
              </a:rPr>
              <a:t>0322)</a:t>
            </a:r>
            <a:endParaRPr sz="561">
              <a:latin typeface="Tahoma"/>
              <a:cs typeface="Tahoma"/>
            </a:endParaRPr>
          </a:p>
        </p:txBody>
      </p:sp>
      <p:sp>
        <p:nvSpPr>
          <p:cNvPr id="10" name="object 10"/>
          <p:cNvSpPr txBox="1"/>
          <p:nvPr/>
        </p:nvSpPr>
        <p:spPr>
          <a:xfrm>
            <a:off x="6626233" y="578287"/>
            <a:ext cx="1607881" cy="137885"/>
          </a:xfrm>
          <a:prstGeom prst="rect">
            <a:avLst/>
          </a:prstGeom>
          <a:solidFill>
            <a:srgbClr val="F4F4F3"/>
          </a:solidFill>
        </p:spPr>
        <p:txBody>
          <a:bodyPr vert="horz" wrap="square" lIns="0" tIns="22568" rIns="0" bIns="0" rtlCol="0">
            <a:spAutoFit/>
          </a:bodyPr>
          <a:lstStyle/>
          <a:p>
            <a:pPr marL="35631" defTabSz="570103">
              <a:spcBef>
                <a:spcPts val="178"/>
              </a:spcBef>
            </a:pPr>
            <a:r>
              <a:rPr sz="748" spc="-6" dirty="0">
                <a:latin typeface="Chubb Publico Roman"/>
                <a:cs typeface="Chubb Publico Roman"/>
              </a:rPr>
              <a:t>Chubb</a:t>
            </a:r>
            <a:r>
              <a:rPr sz="748" spc="-15" dirty="0">
                <a:latin typeface="Chubb Publico Roman"/>
                <a:cs typeface="Chubb Publico Roman"/>
              </a:rPr>
              <a:t> </a:t>
            </a:r>
            <a:r>
              <a:rPr sz="748" spc="-6" dirty="0">
                <a:latin typeface="Chubb Publico Roman"/>
                <a:cs typeface="Chubb Publico Roman"/>
              </a:rPr>
              <a:t>Masterpiece</a:t>
            </a:r>
            <a:endParaRPr sz="748">
              <a:latin typeface="Chubb Publico Roman"/>
              <a:cs typeface="Chubb Publico Roman"/>
            </a:endParaRPr>
          </a:p>
        </p:txBody>
      </p:sp>
      <p:sp>
        <p:nvSpPr>
          <p:cNvPr id="11" name="object 11"/>
          <p:cNvSpPr/>
          <p:nvPr/>
        </p:nvSpPr>
        <p:spPr>
          <a:xfrm>
            <a:off x="3957966" y="896387"/>
            <a:ext cx="4276069" cy="0"/>
          </a:xfrm>
          <a:custGeom>
            <a:avLst/>
            <a:gdLst/>
            <a:ahLst/>
            <a:cxnLst/>
            <a:rect l="l" t="t" r="r" b="b"/>
            <a:pathLst>
              <a:path w="6858000">
                <a:moveTo>
                  <a:pt x="0" y="0"/>
                </a:moveTo>
                <a:lnTo>
                  <a:pt x="6858000" y="0"/>
                </a:lnTo>
              </a:path>
            </a:pathLst>
          </a:custGeom>
          <a:ln w="12700">
            <a:solidFill>
              <a:srgbClr val="564193"/>
            </a:solidFill>
          </a:ln>
        </p:spPr>
        <p:txBody>
          <a:bodyPr wrap="square" lIns="0" tIns="0" rIns="0" bIns="0" rtlCol="0"/>
          <a:lstStyle/>
          <a:p>
            <a:pPr defTabSz="570103"/>
            <a:endParaRPr sz="1122"/>
          </a:p>
        </p:txBody>
      </p:sp>
      <p:sp>
        <p:nvSpPr>
          <p:cNvPr id="12" name="object 12"/>
          <p:cNvSpPr txBox="1"/>
          <p:nvPr/>
        </p:nvSpPr>
        <p:spPr>
          <a:xfrm>
            <a:off x="3950047" y="753851"/>
            <a:ext cx="700008" cy="123092"/>
          </a:xfrm>
          <a:prstGeom prst="rect">
            <a:avLst/>
          </a:prstGeom>
        </p:spPr>
        <p:txBody>
          <a:bodyPr vert="horz" wrap="square" lIns="0" tIns="7919" rIns="0" bIns="0" rtlCol="0">
            <a:spAutoFit/>
          </a:bodyPr>
          <a:lstStyle/>
          <a:p>
            <a:pPr marL="7918" defTabSz="570103">
              <a:spcBef>
                <a:spcPts val="62"/>
              </a:spcBef>
            </a:pPr>
            <a:r>
              <a:rPr sz="748" spc="-6" dirty="0">
                <a:latin typeface="Chubb Publico Roman"/>
                <a:cs typeface="Chubb Publico Roman"/>
              </a:rPr>
              <a:t>Valuable</a:t>
            </a:r>
            <a:r>
              <a:rPr sz="748" spc="-19" dirty="0">
                <a:latin typeface="Chubb Publico Roman"/>
                <a:cs typeface="Chubb Publico Roman"/>
              </a:rPr>
              <a:t> </a:t>
            </a:r>
            <a:r>
              <a:rPr sz="748" spc="-6" dirty="0">
                <a:latin typeface="Chubb Publico Roman"/>
                <a:cs typeface="Chubb Publico Roman"/>
              </a:rPr>
              <a:t>Articles</a:t>
            </a:r>
            <a:endParaRPr sz="748">
              <a:latin typeface="Chubb Publico Roman"/>
              <a:cs typeface="Chubb Publico Roman"/>
            </a:endParaRPr>
          </a:p>
        </p:txBody>
      </p:sp>
      <p:sp>
        <p:nvSpPr>
          <p:cNvPr id="13" name="object 13"/>
          <p:cNvSpPr txBox="1"/>
          <p:nvPr/>
        </p:nvSpPr>
        <p:spPr>
          <a:xfrm>
            <a:off x="3985662" y="956340"/>
            <a:ext cx="4193319" cy="286214"/>
          </a:xfrm>
          <a:prstGeom prst="rect">
            <a:avLst/>
          </a:prstGeom>
        </p:spPr>
        <p:txBody>
          <a:bodyPr vert="horz" wrap="square" lIns="0" tIns="7919" rIns="0" bIns="0" rtlCol="0">
            <a:spAutoFit/>
          </a:bodyPr>
          <a:lstStyle/>
          <a:p>
            <a:pPr marL="7918" marR="3167" defTabSz="570103">
              <a:lnSpc>
                <a:spcPct val="111100"/>
              </a:lnSpc>
              <a:spcBef>
                <a:spcPts val="62"/>
              </a:spcBef>
            </a:pPr>
            <a:r>
              <a:rPr sz="561" dirty="0">
                <a:latin typeface="Tahoma"/>
                <a:cs typeface="Tahoma"/>
              </a:rPr>
              <a:t>While</a:t>
            </a:r>
            <a:r>
              <a:rPr sz="561" spc="-53" dirty="0">
                <a:latin typeface="Tahoma"/>
                <a:cs typeface="Tahoma"/>
              </a:rPr>
              <a:t> </a:t>
            </a:r>
            <a:r>
              <a:rPr sz="561" dirty="0">
                <a:latin typeface="Tahoma"/>
                <a:cs typeface="Tahoma"/>
              </a:rPr>
              <a:t>typical</a:t>
            </a:r>
            <a:r>
              <a:rPr sz="561" spc="-53" dirty="0">
                <a:latin typeface="Tahoma"/>
                <a:cs typeface="Tahoma"/>
              </a:rPr>
              <a:t> </a:t>
            </a:r>
            <a:r>
              <a:rPr sz="561" dirty="0">
                <a:latin typeface="Tahoma"/>
                <a:cs typeface="Tahoma"/>
              </a:rPr>
              <a:t>homeowner’s</a:t>
            </a:r>
            <a:r>
              <a:rPr sz="561" spc="-53" dirty="0">
                <a:latin typeface="Tahoma"/>
                <a:cs typeface="Tahoma"/>
              </a:rPr>
              <a:t> </a:t>
            </a:r>
            <a:r>
              <a:rPr sz="561" dirty="0">
                <a:latin typeface="Tahoma"/>
                <a:cs typeface="Tahoma"/>
              </a:rPr>
              <a:t>policies</a:t>
            </a:r>
            <a:r>
              <a:rPr sz="561" spc="-50" dirty="0">
                <a:latin typeface="Tahoma"/>
                <a:cs typeface="Tahoma"/>
              </a:rPr>
              <a:t> </a:t>
            </a:r>
            <a:r>
              <a:rPr sz="561" dirty="0">
                <a:latin typeface="Tahoma"/>
                <a:cs typeface="Tahoma"/>
              </a:rPr>
              <a:t>are</a:t>
            </a:r>
            <a:r>
              <a:rPr sz="561" spc="-53" dirty="0">
                <a:latin typeface="Tahoma"/>
                <a:cs typeface="Tahoma"/>
              </a:rPr>
              <a:t> </a:t>
            </a:r>
            <a:r>
              <a:rPr sz="561" spc="-6" dirty="0">
                <a:latin typeface="Tahoma"/>
                <a:cs typeface="Tahoma"/>
              </a:rPr>
              <a:t>designed</a:t>
            </a:r>
            <a:r>
              <a:rPr sz="561" spc="-53" dirty="0">
                <a:latin typeface="Tahoma"/>
                <a:cs typeface="Tahoma"/>
              </a:rPr>
              <a:t> </a:t>
            </a:r>
            <a:r>
              <a:rPr sz="561" dirty="0">
                <a:latin typeface="Tahoma"/>
                <a:cs typeface="Tahoma"/>
              </a:rPr>
              <a:t>to</a:t>
            </a:r>
            <a:r>
              <a:rPr sz="561" spc="-53" dirty="0">
                <a:latin typeface="Tahoma"/>
                <a:cs typeface="Tahoma"/>
              </a:rPr>
              <a:t> </a:t>
            </a:r>
            <a:r>
              <a:rPr sz="561" dirty="0">
                <a:latin typeface="Tahoma"/>
                <a:cs typeface="Tahoma"/>
              </a:rPr>
              <a:t>protect</a:t>
            </a:r>
            <a:r>
              <a:rPr sz="561" spc="-50" dirty="0">
                <a:latin typeface="Tahoma"/>
                <a:cs typeface="Tahoma"/>
              </a:rPr>
              <a:t> </a:t>
            </a:r>
            <a:r>
              <a:rPr sz="561" dirty="0">
                <a:latin typeface="Tahoma"/>
                <a:cs typeface="Tahoma"/>
              </a:rPr>
              <a:t>your</a:t>
            </a:r>
            <a:r>
              <a:rPr sz="561" spc="-53" dirty="0">
                <a:latin typeface="Tahoma"/>
                <a:cs typeface="Tahoma"/>
              </a:rPr>
              <a:t> </a:t>
            </a:r>
            <a:r>
              <a:rPr sz="561" spc="-6" dirty="0">
                <a:latin typeface="Tahoma"/>
                <a:cs typeface="Tahoma"/>
              </a:rPr>
              <a:t>home</a:t>
            </a:r>
            <a:r>
              <a:rPr sz="561" spc="-53" dirty="0">
                <a:latin typeface="Tahoma"/>
                <a:cs typeface="Tahoma"/>
              </a:rPr>
              <a:t> </a:t>
            </a:r>
            <a:r>
              <a:rPr sz="561" spc="-6" dirty="0">
                <a:latin typeface="Tahoma"/>
                <a:cs typeface="Tahoma"/>
              </a:rPr>
              <a:t>and</a:t>
            </a:r>
            <a:r>
              <a:rPr sz="561" spc="-53" dirty="0">
                <a:latin typeface="Tahoma"/>
                <a:cs typeface="Tahoma"/>
              </a:rPr>
              <a:t> </a:t>
            </a:r>
            <a:r>
              <a:rPr sz="561" dirty="0">
                <a:latin typeface="Tahoma"/>
                <a:cs typeface="Tahoma"/>
              </a:rPr>
              <a:t>what’s</a:t>
            </a:r>
            <a:r>
              <a:rPr sz="561" spc="-50" dirty="0">
                <a:latin typeface="Tahoma"/>
                <a:cs typeface="Tahoma"/>
              </a:rPr>
              <a:t> </a:t>
            </a:r>
            <a:r>
              <a:rPr sz="561" spc="-6" dirty="0">
                <a:latin typeface="Tahoma"/>
                <a:cs typeface="Tahoma"/>
              </a:rPr>
              <a:t>inside,</a:t>
            </a:r>
            <a:r>
              <a:rPr sz="561" spc="-53" dirty="0">
                <a:latin typeface="Tahoma"/>
                <a:cs typeface="Tahoma"/>
              </a:rPr>
              <a:t> </a:t>
            </a:r>
            <a:r>
              <a:rPr sz="561" dirty="0">
                <a:latin typeface="Tahoma"/>
                <a:cs typeface="Tahoma"/>
              </a:rPr>
              <a:t>there</a:t>
            </a:r>
            <a:r>
              <a:rPr sz="561" spc="-53" dirty="0">
                <a:latin typeface="Tahoma"/>
                <a:cs typeface="Tahoma"/>
              </a:rPr>
              <a:t> </a:t>
            </a:r>
            <a:r>
              <a:rPr sz="561" dirty="0">
                <a:latin typeface="Tahoma"/>
                <a:cs typeface="Tahoma"/>
              </a:rPr>
              <a:t>is</a:t>
            </a:r>
            <a:r>
              <a:rPr sz="561" spc="-50" dirty="0">
                <a:latin typeface="Tahoma"/>
                <a:cs typeface="Tahoma"/>
              </a:rPr>
              <a:t> </a:t>
            </a:r>
            <a:r>
              <a:rPr sz="561" dirty="0">
                <a:latin typeface="Tahoma"/>
                <a:cs typeface="Tahoma"/>
              </a:rPr>
              <a:t>usually</a:t>
            </a:r>
            <a:r>
              <a:rPr sz="561" spc="-53" dirty="0">
                <a:latin typeface="Tahoma"/>
                <a:cs typeface="Tahoma"/>
              </a:rPr>
              <a:t> </a:t>
            </a:r>
            <a:r>
              <a:rPr sz="561" dirty="0">
                <a:latin typeface="Tahoma"/>
                <a:cs typeface="Tahoma"/>
              </a:rPr>
              <a:t>limited</a:t>
            </a:r>
            <a:r>
              <a:rPr sz="561" spc="-53" dirty="0">
                <a:latin typeface="Tahoma"/>
                <a:cs typeface="Tahoma"/>
              </a:rPr>
              <a:t> </a:t>
            </a:r>
            <a:r>
              <a:rPr sz="561" spc="-6" dirty="0">
                <a:latin typeface="Tahoma"/>
                <a:cs typeface="Tahoma"/>
              </a:rPr>
              <a:t>coverage</a:t>
            </a:r>
            <a:r>
              <a:rPr sz="561" spc="-53" dirty="0">
                <a:latin typeface="Tahoma"/>
                <a:cs typeface="Tahoma"/>
              </a:rPr>
              <a:t> </a:t>
            </a:r>
            <a:r>
              <a:rPr sz="561" dirty="0">
                <a:latin typeface="Tahoma"/>
                <a:cs typeface="Tahoma"/>
              </a:rPr>
              <a:t>for</a:t>
            </a:r>
            <a:r>
              <a:rPr sz="561" spc="-50" dirty="0">
                <a:latin typeface="Tahoma"/>
                <a:cs typeface="Tahoma"/>
              </a:rPr>
              <a:t> </a:t>
            </a:r>
            <a:r>
              <a:rPr sz="561" spc="-6" dirty="0">
                <a:latin typeface="Tahoma"/>
                <a:cs typeface="Tahoma"/>
              </a:rPr>
              <a:t>valuable </a:t>
            </a:r>
            <a:r>
              <a:rPr sz="561" dirty="0">
                <a:latin typeface="Tahoma"/>
                <a:cs typeface="Tahoma"/>
              </a:rPr>
              <a:t>possessions</a:t>
            </a:r>
            <a:r>
              <a:rPr sz="561" spc="-65" dirty="0">
                <a:latin typeface="Tahoma"/>
                <a:cs typeface="Tahoma"/>
              </a:rPr>
              <a:t> </a:t>
            </a:r>
            <a:r>
              <a:rPr sz="561" spc="-12" dirty="0">
                <a:latin typeface="Tahoma"/>
                <a:cs typeface="Tahoma"/>
              </a:rPr>
              <a:t>-</a:t>
            </a:r>
            <a:r>
              <a:rPr sz="561" spc="-62" dirty="0">
                <a:latin typeface="Tahoma"/>
                <a:cs typeface="Tahoma"/>
              </a:rPr>
              <a:t> </a:t>
            </a:r>
            <a:r>
              <a:rPr sz="561" spc="-6" dirty="0">
                <a:latin typeface="Tahoma"/>
                <a:cs typeface="Tahoma"/>
              </a:rPr>
              <a:t>such</a:t>
            </a:r>
            <a:r>
              <a:rPr sz="561" spc="-65" dirty="0">
                <a:latin typeface="Tahoma"/>
                <a:cs typeface="Tahoma"/>
              </a:rPr>
              <a:t> </a:t>
            </a:r>
            <a:r>
              <a:rPr sz="561" spc="-15" dirty="0">
                <a:latin typeface="Tahoma"/>
                <a:cs typeface="Tahoma"/>
              </a:rPr>
              <a:t>as</a:t>
            </a:r>
            <a:r>
              <a:rPr sz="561" spc="-62" dirty="0">
                <a:latin typeface="Tahoma"/>
                <a:cs typeface="Tahoma"/>
              </a:rPr>
              <a:t> </a:t>
            </a:r>
            <a:r>
              <a:rPr sz="561" spc="-12" dirty="0">
                <a:latin typeface="Tahoma"/>
                <a:cs typeface="Tahoma"/>
              </a:rPr>
              <a:t>jewelry,</a:t>
            </a:r>
            <a:r>
              <a:rPr sz="561" spc="-65" dirty="0">
                <a:latin typeface="Tahoma"/>
                <a:cs typeface="Tahoma"/>
              </a:rPr>
              <a:t> </a:t>
            </a:r>
            <a:r>
              <a:rPr sz="561" dirty="0">
                <a:latin typeface="Tahoma"/>
                <a:cs typeface="Tahoma"/>
              </a:rPr>
              <a:t>fine</a:t>
            </a:r>
            <a:r>
              <a:rPr sz="561" spc="-62" dirty="0">
                <a:latin typeface="Tahoma"/>
                <a:cs typeface="Tahoma"/>
              </a:rPr>
              <a:t> </a:t>
            </a:r>
            <a:r>
              <a:rPr sz="561" spc="-12" dirty="0">
                <a:latin typeface="Tahoma"/>
                <a:cs typeface="Tahoma"/>
              </a:rPr>
              <a:t>art,</a:t>
            </a:r>
            <a:r>
              <a:rPr sz="561" spc="-62" dirty="0">
                <a:latin typeface="Tahoma"/>
                <a:cs typeface="Tahoma"/>
              </a:rPr>
              <a:t> </a:t>
            </a:r>
            <a:r>
              <a:rPr sz="561" dirty="0">
                <a:latin typeface="Tahoma"/>
                <a:cs typeface="Tahoma"/>
              </a:rPr>
              <a:t>wine</a:t>
            </a:r>
            <a:r>
              <a:rPr sz="561" spc="-65" dirty="0">
                <a:latin typeface="Tahoma"/>
                <a:cs typeface="Tahoma"/>
              </a:rPr>
              <a:t> </a:t>
            </a:r>
            <a:r>
              <a:rPr sz="561" spc="-6" dirty="0">
                <a:latin typeface="Tahoma"/>
                <a:cs typeface="Tahoma"/>
              </a:rPr>
              <a:t>and</a:t>
            </a:r>
            <a:r>
              <a:rPr sz="561" spc="-62" dirty="0">
                <a:latin typeface="Tahoma"/>
                <a:cs typeface="Tahoma"/>
              </a:rPr>
              <a:t> </a:t>
            </a:r>
            <a:r>
              <a:rPr sz="561" dirty="0">
                <a:latin typeface="Tahoma"/>
                <a:cs typeface="Tahoma"/>
              </a:rPr>
              <a:t>spirits,</a:t>
            </a:r>
            <a:r>
              <a:rPr sz="561" spc="-65" dirty="0">
                <a:latin typeface="Tahoma"/>
                <a:cs typeface="Tahoma"/>
              </a:rPr>
              <a:t> </a:t>
            </a:r>
            <a:r>
              <a:rPr sz="561" spc="-6" dirty="0">
                <a:latin typeface="Tahoma"/>
                <a:cs typeface="Tahoma"/>
              </a:rPr>
              <a:t>antiques,</a:t>
            </a:r>
            <a:r>
              <a:rPr sz="561" spc="-62" dirty="0">
                <a:latin typeface="Tahoma"/>
                <a:cs typeface="Tahoma"/>
              </a:rPr>
              <a:t> </a:t>
            </a:r>
            <a:r>
              <a:rPr sz="561" spc="-6" dirty="0">
                <a:latin typeface="Tahoma"/>
                <a:cs typeface="Tahoma"/>
              </a:rPr>
              <a:t>and</a:t>
            </a:r>
            <a:r>
              <a:rPr sz="561" spc="-62" dirty="0">
                <a:latin typeface="Tahoma"/>
                <a:cs typeface="Tahoma"/>
              </a:rPr>
              <a:t> </a:t>
            </a:r>
            <a:r>
              <a:rPr sz="561" dirty="0">
                <a:latin typeface="Tahoma"/>
                <a:cs typeface="Tahoma"/>
              </a:rPr>
              <a:t>collectibles</a:t>
            </a:r>
            <a:r>
              <a:rPr sz="561" spc="-65" dirty="0">
                <a:latin typeface="Tahoma"/>
                <a:cs typeface="Tahoma"/>
              </a:rPr>
              <a:t> </a:t>
            </a:r>
            <a:r>
              <a:rPr sz="561" spc="-12" dirty="0">
                <a:latin typeface="Tahoma"/>
                <a:cs typeface="Tahoma"/>
              </a:rPr>
              <a:t>-</a:t>
            </a:r>
            <a:r>
              <a:rPr sz="561" spc="-62" dirty="0">
                <a:latin typeface="Tahoma"/>
                <a:cs typeface="Tahoma"/>
              </a:rPr>
              <a:t> </a:t>
            </a:r>
            <a:r>
              <a:rPr sz="561" dirty="0">
                <a:latin typeface="Tahoma"/>
                <a:cs typeface="Tahoma"/>
              </a:rPr>
              <a:t>that</a:t>
            </a:r>
            <a:r>
              <a:rPr sz="561" spc="-65" dirty="0">
                <a:latin typeface="Tahoma"/>
                <a:cs typeface="Tahoma"/>
              </a:rPr>
              <a:t> </a:t>
            </a:r>
            <a:r>
              <a:rPr sz="561" spc="-12" dirty="0">
                <a:latin typeface="Tahoma"/>
                <a:cs typeface="Tahoma"/>
              </a:rPr>
              <a:t>may</a:t>
            </a:r>
            <a:r>
              <a:rPr sz="561" spc="-62" dirty="0">
                <a:latin typeface="Tahoma"/>
                <a:cs typeface="Tahoma"/>
              </a:rPr>
              <a:t> </a:t>
            </a:r>
            <a:r>
              <a:rPr sz="561" spc="-6" dirty="0">
                <a:latin typeface="Tahoma"/>
                <a:cs typeface="Tahoma"/>
              </a:rPr>
              <a:t>get</a:t>
            </a:r>
            <a:r>
              <a:rPr sz="561" spc="-62" dirty="0">
                <a:latin typeface="Tahoma"/>
                <a:cs typeface="Tahoma"/>
              </a:rPr>
              <a:t> </a:t>
            </a:r>
            <a:r>
              <a:rPr sz="561" spc="-6" dirty="0">
                <a:latin typeface="Tahoma"/>
                <a:cs typeface="Tahoma"/>
              </a:rPr>
              <a:t>lost,</a:t>
            </a:r>
            <a:r>
              <a:rPr sz="561" spc="-65" dirty="0">
                <a:latin typeface="Tahoma"/>
                <a:cs typeface="Tahoma"/>
              </a:rPr>
              <a:t> </a:t>
            </a:r>
            <a:r>
              <a:rPr sz="561" spc="-6" dirty="0">
                <a:latin typeface="Tahoma"/>
                <a:cs typeface="Tahoma"/>
              </a:rPr>
              <a:t>stolen,</a:t>
            </a:r>
            <a:r>
              <a:rPr sz="561" spc="-62" dirty="0">
                <a:latin typeface="Tahoma"/>
                <a:cs typeface="Tahoma"/>
              </a:rPr>
              <a:t> </a:t>
            </a:r>
            <a:r>
              <a:rPr sz="561" dirty="0">
                <a:latin typeface="Tahoma"/>
                <a:cs typeface="Tahoma"/>
              </a:rPr>
              <a:t>or</a:t>
            </a:r>
            <a:r>
              <a:rPr sz="561" spc="-65" dirty="0">
                <a:latin typeface="Tahoma"/>
                <a:cs typeface="Tahoma"/>
              </a:rPr>
              <a:t> </a:t>
            </a:r>
            <a:r>
              <a:rPr sz="561" spc="-19" dirty="0">
                <a:latin typeface="Tahoma"/>
                <a:cs typeface="Tahoma"/>
              </a:rPr>
              <a:t>damaged.</a:t>
            </a:r>
            <a:r>
              <a:rPr sz="561" spc="-62" dirty="0">
                <a:latin typeface="Tahoma"/>
                <a:cs typeface="Tahoma"/>
              </a:rPr>
              <a:t> </a:t>
            </a:r>
            <a:r>
              <a:rPr sz="561" spc="40" dirty="0">
                <a:latin typeface="Tahoma"/>
                <a:cs typeface="Tahoma"/>
              </a:rPr>
              <a:t>A</a:t>
            </a:r>
            <a:r>
              <a:rPr sz="561" spc="-62" dirty="0">
                <a:latin typeface="Tahoma"/>
                <a:cs typeface="Tahoma"/>
              </a:rPr>
              <a:t> </a:t>
            </a:r>
            <a:r>
              <a:rPr sz="561" dirty="0">
                <a:latin typeface="Tahoma"/>
                <a:cs typeface="Tahoma"/>
              </a:rPr>
              <a:t>Chubb</a:t>
            </a:r>
            <a:r>
              <a:rPr sz="561" spc="-65" dirty="0">
                <a:latin typeface="Tahoma"/>
                <a:cs typeface="Tahoma"/>
              </a:rPr>
              <a:t> </a:t>
            </a:r>
            <a:r>
              <a:rPr sz="561" spc="-6" dirty="0">
                <a:latin typeface="Tahoma"/>
                <a:cs typeface="Tahoma"/>
              </a:rPr>
              <a:t>Valuable </a:t>
            </a:r>
            <a:r>
              <a:rPr sz="561" spc="6" dirty="0">
                <a:latin typeface="Tahoma"/>
                <a:cs typeface="Tahoma"/>
              </a:rPr>
              <a:t>Article</a:t>
            </a:r>
            <a:r>
              <a:rPr sz="561" spc="-69" dirty="0">
                <a:latin typeface="Tahoma"/>
                <a:cs typeface="Tahoma"/>
              </a:rPr>
              <a:t> </a:t>
            </a:r>
            <a:r>
              <a:rPr sz="561" spc="6" dirty="0">
                <a:latin typeface="Tahoma"/>
                <a:cs typeface="Tahoma"/>
              </a:rPr>
              <a:t>policy</a:t>
            </a:r>
            <a:r>
              <a:rPr sz="561" spc="-65" dirty="0">
                <a:latin typeface="Tahoma"/>
                <a:cs typeface="Tahoma"/>
              </a:rPr>
              <a:t> </a:t>
            </a:r>
            <a:r>
              <a:rPr sz="561" dirty="0">
                <a:latin typeface="Tahoma"/>
                <a:cs typeface="Tahoma"/>
              </a:rPr>
              <a:t>provides</a:t>
            </a:r>
            <a:r>
              <a:rPr sz="561" spc="-65" dirty="0">
                <a:latin typeface="Tahoma"/>
                <a:cs typeface="Tahoma"/>
              </a:rPr>
              <a:t> </a:t>
            </a:r>
            <a:r>
              <a:rPr sz="561" dirty="0">
                <a:latin typeface="Tahoma"/>
                <a:cs typeface="Tahoma"/>
              </a:rPr>
              <a:t>insurance</a:t>
            </a:r>
            <a:r>
              <a:rPr sz="561" spc="-65" dirty="0">
                <a:latin typeface="Tahoma"/>
                <a:cs typeface="Tahoma"/>
              </a:rPr>
              <a:t> </a:t>
            </a:r>
            <a:r>
              <a:rPr sz="561" spc="6" dirty="0">
                <a:latin typeface="Tahoma"/>
                <a:cs typeface="Tahoma"/>
              </a:rPr>
              <a:t>for</a:t>
            </a:r>
            <a:r>
              <a:rPr sz="561" spc="-65" dirty="0">
                <a:latin typeface="Tahoma"/>
                <a:cs typeface="Tahoma"/>
              </a:rPr>
              <a:t> </a:t>
            </a:r>
            <a:r>
              <a:rPr sz="561" spc="6" dirty="0">
                <a:latin typeface="Tahoma"/>
                <a:cs typeface="Tahoma"/>
              </a:rPr>
              <a:t>clients’</a:t>
            </a:r>
            <a:r>
              <a:rPr sz="561" spc="-65" dirty="0">
                <a:latin typeface="Tahoma"/>
                <a:cs typeface="Tahoma"/>
              </a:rPr>
              <a:t> </a:t>
            </a:r>
            <a:r>
              <a:rPr sz="561" spc="6" dirty="0">
                <a:latin typeface="Tahoma"/>
                <a:cs typeface="Tahoma"/>
              </a:rPr>
              <a:t>collections</a:t>
            </a:r>
            <a:r>
              <a:rPr sz="561" spc="-65" dirty="0">
                <a:latin typeface="Tahoma"/>
                <a:cs typeface="Tahoma"/>
              </a:rPr>
              <a:t> </a:t>
            </a:r>
            <a:r>
              <a:rPr sz="561" spc="6" dirty="0">
                <a:latin typeface="Tahoma"/>
                <a:cs typeface="Tahoma"/>
              </a:rPr>
              <a:t>to</a:t>
            </a:r>
            <a:r>
              <a:rPr sz="561" spc="-65" dirty="0">
                <a:latin typeface="Tahoma"/>
                <a:cs typeface="Tahoma"/>
              </a:rPr>
              <a:t> </a:t>
            </a:r>
            <a:r>
              <a:rPr sz="561" dirty="0">
                <a:latin typeface="Tahoma"/>
                <a:cs typeface="Tahoma"/>
              </a:rPr>
              <a:t>provide</a:t>
            </a:r>
            <a:r>
              <a:rPr sz="561" spc="-65" dirty="0">
                <a:latin typeface="Tahoma"/>
                <a:cs typeface="Tahoma"/>
              </a:rPr>
              <a:t> </a:t>
            </a:r>
            <a:r>
              <a:rPr sz="561" dirty="0">
                <a:latin typeface="Tahoma"/>
                <a:cs typeface="Tahoma"/>
              </a:rPr>
              <a:t>confidence</a:t>
            </a:r>
            <a:r>
              <a:rPr sz="561" spc="-65" dirty="0">
                <a:latin typeface="Tahoma"/>
                <a:cs typeface="Tahoma"/>
              </a:rPr>
              <a:t> </a:t>
            </a:r>
            <a:r>
              <a:rPr sz="561" spc="6" dirty="0">
                <a:latin typeface="Tahoma"/>
                <a:cs typeface="Tahoma"/>
              </a:rPr>
              <a:t>that</a:t>
            </a:r>
            <a:r>
              <a:rPr sz="561" spc="-65" dirty="0">
                <a:latin typeface="Tahoma"/>
                <a:cs typeface="Tahoma"/>
              </a:rPr>
              <a:t> </a:t>
            </a:r>
            <a:r>
              <a:rPr sz="561" dirty="0">
                <a:latin typeface="Tahoma"/>
                <a:cs typeface="Tahoma"/>
              </a:rPr>
              <a:t>special</a:t>
            </a:r>
            <a:r>
              <a:rPr sz="561" spc="-65" dirty="0">
                <a:latin typeface="Tahoma"/>
                <a:cs typeface="Tahoma"/>
              </a:rPr>
              <a:t> </a:t>
            </a:r>
            <a:r>
              <a:rPr sz="561" dirty="0">
                <a:latin typeface="Tahoma"/>
                <a:cs typeface="Tahoma"/>
              </a:rPr>
              <a:t>possessions</a:t>
            </a:r>
            <a:r>
              <a:rPr sz="561" spc="-65" dirty="0">
                <a:latin typeface="Tahoma"/>
                <a:cs typeface="Tahoma"/>
              </a:rPr>
              <a:t> </a:t>
            </a:r>
            <a:r>
              <a:rPr sz="561" dirty="0">
                <a:latin typeface="Tahoma"/>
                <a:cs typeface="Tahoma"/>
              </a:rPr>
              <a:t>are</a:t>
            </a:r>
            <a:r>
              <a:rPr sz="561" spc="-65" dirty="0">
                <a:latin typeface="Tahoma"/>
                <a:cs typeface="Tahoma"/>
              </a:rPr>
              <a:t> </a:t>
            </a:r>
            <a:r>
              <a:rPr sz="561" spc="-6" dirty="0">
                <a:latin typeface="Tahoma"/>
                <a:cs typeface="Tahoma"/>
              </a:rPr>
              <a:t>protected.</a:t>
            </a:r>
            <a:endParaRPr sz="561">
              <a:latin typeface="Tahoma"/>
              <a:cs typeface="Tahoma"/>
            </a:endParaRPr>
          </a:p>
        </p:txBody>
      </p:sp>
      <p:sp>
        <p:nvSpPr>
          <p:cNvPr id="14" name="object 14"/>
          <p:cNvSpPr/>
          <p:nvPr/>
        </p:nvSpPr>
        <p:spPr>
          <a:xfrm>
            <a:off x="3957966" y="2728167"/>
            <a:ext cx="4276069" cy="0"/>
          </a:xfrm>
          <a:custGeom>
            <a:avLst/>
            <a:gdLst/>
            <a:ahLst/>
            <a:cxnLst/>
            <a:rect l="l" t="t" r="r" b="b"/>
            <a:pathLst>
              <a:path w="6858000">
                <a:moveTo>
                  <a:pt x="0" y="0"/>
                </a:moveTo>
                <a:lnTo>
                  <a:pt x="6858000" y="0"/>
                </a:lnTo>
              </a:path>
            </a:pathLst>
          </a:custGeom>
          <a:ln w="12700">
            <a:solidFill>
              <a:srgbClr val="564193"/>
            </a:solidFill>
          </a:ln>
        </p:spPr>
        <p:txBody>
          <a:bodyPr wrap="square" lIns="0" tIns="0" rIns="0" bIns="0" rtlCol="0"/>
          <a:lstStyle/>
          <a:p>
            <a:pPr defTabSz="570103"/>
            <a:endParaRPr sz="1122"/>
          </a:p>
        </p:txBody>
      </p:sp>
      <p:sp>
        <p:nvSpPr>
          <p:cNvPr id="15" name="object 15"/>
          <p:cNvSpPr txBox="1"/>
          <p:nvPr/>
        </p:nvSpPr>
        <p:spPr>
          <a:xfrm>
            <a:off x="3926291" y="2585632"/>
            <a:ext cx="4211532" cy="433434"/>
          </a:xfrm>
          <a:prstGeom prst="rect">
            <a:avLst/>
          </a:prstGeom>
        </p:spPr>
        <p:txBody>
          <a:bodyPr vert="horz" wrap="square" lIns="0" tIns="7919" rIns="0" bIns="0" rtlCol="0">
            <a:spAutoFit/>
          </a:bodyPr>
          <a:lstStyle/>
          <a:p>
            <a:pPr marL="31673" defTabSz="570103">
              <a:spcBef>
                <a:spcPts val="62"/>
              </a:spcBef>
            </a:pPr>
            <a:r>
              <a:rPr sz="748" spc="-6" dirty="0">
                <a:latin typeface="Chubb Publico Roman"/>
                <a:cs typeface="Chubb Publico Roman"/>
              </a:rPr>
              <a:t>Cyber</a:t>
            </a:r>
            <a:r>
              <a:rPr sz="748" dirty="0">
                <a:latin typeface="Chubb Publico Roman"/>
                <a:cs typeface="Chubb Publico Roman"/>
              </a:rPr>
              <a:t> </a:t>
            </a:r>
            <a:r>
              <a:rPr sz="748" spc="-6" dirty="0">
                <a:latin typeface="Chubb Publico Roman"/>
                <a:cs typeface="Chubb Publico Roman"/>
              </a:rPr>
              <a:t>Protection</a:t>
            </a:r>
            <a:r>
              <a:rPr sz="748" dirty="0">
                <a:latin typeface="Chubb Publico Roman"/>
                <a:cs typeface="Chubb Publico Roman"/>
              </a:rPr>
              <a:t> </a:t>
            </a:r>
            <a:r>
              <a:rPr sz="748" spc="-6" dirty="0">
                <a:latin typeface="Chubb Publico Roman"/>
                <a:cs typeface="Chubb Publico Roman"/>
              </a:rPr>
              <a:t>Coverage</a:t>
            </a:r>
            <a:r>
              <a:rPr sz="655" spc="-10" baseline="31746" dirty="0">
                <a:latin typeface="Chubb Publico Roman"/>
                <a:cs typeface="Chubb Publico Roman"/>
              </a:rPr>
              <a:t>16</a:t>
            </a:r>
            <a:endParaRPr sz="655" baseline="31746">
              <a:latin typeface="Chubb Publico Roman"/>
              <a:cs typeface="Chubb Publico Roman"/>
            </a:endParaRPr>
          </a:p>
          <a:p>
            <a:pPr defTabSz="570103">
              <a:spcBef>
                <a:spcPts val="109"/>
              </a:spcBef>
            </a:pPr>
            <a:endParaRPr sz="748">
              <a:latin typeface="Chubb Publico Roman"/>
              <a:cs typeface="Chubb Publico Roman"/>
            </a:endParaRPr>
          </a:p>
          <a:p>
            <a:pPr marL="67304" marR="11086" defTabSz="570103">
              <a:lnSpc>
                <a:spcPct val="111100"/>
              </a:lnSpc>
              <a:spcBef>
                <a:spcPts val="3"/>
              </a:spcBef>
            </a:pPr>
            <a:r>
              <a:rPr sz="561" dirty="0">
                <a:latin typeface="Tahoma"/>
                <a:cs typeface="Tahoma"/>
              </a:rPr>
              <a:t>With</a:t>
            </a:r>
            <a:r>
              <a:rPr sz="561" spc="-56" dirty="0">
                <a:latin typeface="Tahoma"/>
                <a:cs typeface="Tahoma"/>
              </a:rPr>
              <a:t> </a:t>
            </a:r>
            <a:r>
              <a:rPr sz="561" dirty="0">
                <a:latin typeface="Tahoma"/>
                <a:cs typeface="Tahoma"/>
              </a:rPr>
              <a:t>all</a:t>
            </a:r>
            <a:r>
              <a:rPr sz="561" spc="-56" dirty="0">
                <a:latin typeface="Tahoma"/>
                <a:cs typeface="Tahoma"/>
              </a:rPr>
              <a:t> </a:t>
            </a:r>
            <a:r>
              <a:rPr sz="561" dirty="0">
                <a:latin typeface="Tahoma"/>
                <a:cs typeface="Tahoma"/>
              </a:rPr>
              <a:t>the</a:t>
            </a:r>
            <a:r>
              <a:rPr sz="561" spc="-56" dirty="0">
                <a:latin typeface="Tahoma"/>
                <a:cs typeface="Tahoma"/>
              </a:rPr>
              <a:t> </a:t>
            </a:r>
            <a:r>
              <a:rPr sz="561" spc="-6" dirty="0">
                <a:latin typeface="Tahoma"/>
                <a:cs typeface="Tahoma"/>
              </a:rPr>
              <a:t>ways</a:t>
            </a:r>
            <a:r>
              <a:rPr sz="561" spc="-56" dirty="0">
                <a:latin typeface="Tahoma"/>
                <a:cs typeface="Tahoma"/>
              </a:rPr>
              <a:t> </a:t>
            </a:r>
            <a:r>
              <a:rPr sz="561" dirty="0">
                <a:latin typeface="Tahoma"/>
                <a:cs typeface="Tahoma"/>
              </a:rPr>
              <a:t>technology</a:t>
            </a:r>
            <a:r>
              <a:rPr sz="561" spc="-56" dirty="0">
                <a:latin typeface="Tahoma"/>
                <a:cs typeface="Tahoma"/>
              </a:rPr>
              <a:t> </a:t>
            </a:r>
            <a:r>
              <a:rPr sz="561" spc="-12" dirty="0">
                <a:latin typeface="Tahoma"/>
                <a:cs typeface="Tahoma"/>
              </a:rPr>
              <a:t>has</a:t>
            </a:r>
            <a:r>
              <a:rPr sz="561" spc="-56" dirty="0">
                <a:latin typeface="Tahoma"/>
                <a:cs typeface="Tahoma"/>
              </a:rPr>
              <a:t> </a:t>
            </a:r>
            <a:r>
              <a:rPr sz="561" spc="-6" dirty="0">
                <a:latin typeface="Tahoma"/>
                <a:cs typeface="Tahoma"/>
              </a:rPr>
              <a:t>enhanced</a:t>
            </a:r>
            <a:r>
              <a:rPr sz="561" spc="-56" dirty="0">
                <a:latin typeface="Tahoma"/>
                <a:cs typeface="Tahoma"/>
              </a:rPr>
              <a:t> </a:t>
            </a:r>
            <a:r>
              <a:rPr sz="561" dirty="0">
                <a:latin typeface="Tahoma"/>
                <a:cs typeface="Tahoma"/>
              </a:rPr>
              <a:t>our</a:t>
            </a:r>
            <a:r>
              <a:rPr sz="561" spc="-56" dirty="0">
                <a:latin typeface="Tahoma"/>
                <a:cs typeface="Tahoma"/>
              </a:rPr>
              <a:t> </a:t>
            </a:r>
            <a:r>
              <a:rPr sz="561" spc="-6" dirty="0">
                <a:latin typeface="Tahoma"/>
                <a:cs typeface="Tahoma"/>
              </a:rPr>
              <a:t>lives,</a:t>
            </a:r>
            <a:r>
              <a:rPr sz="561" spc="-56" dirty="0">
                <a:latin typeface="Tahoma"/>
                <a:cs typeface="Tahoma"/>
              </a:rPr>
              <a:t> </a:t>
            </a:r>
            <a:r>
              <a:rPr sz="561" dirty="0">
                <a:latin typeface="Tahoma"/>
                <a:cs typeface="Tahoma"/>
              </a:rPr>
              <a:t>comprehensive</a:t>
            </a:r>
            <a:r>
              <a:rPr sz="561" spc="-56" dirty="0">
                <a:latin typeface="Tahoma"/>
                <a:cs typeface="Tahoma"/>
              </a:rPr>
              <a:t> </a:t>
            </a:r>
            <a:r>
              <a:rPr sz="561" dirty="0">
                <a:latin typeface="Tahoma"/>
                <a:cs typeface="Tahoma"/>
              </a:rPr>
              <a:t>cyber</a:t>
            </a:r>
            <a:r>
              <a:rPr sz="561" spc="-56" dirty="0">
                <a:latin typeface="Tahoma"/>
                <a:cs typeface="Tahoma"/>
              </a:rPr>
              <a:t> </a:t>
            </a:r>
            <a:r>
              <a:rPr sz="561" dirty="0">
                <a:latin typeface="Tahoma"/>
                <a:cs typeface="Tahoma"/>
              </a:rPr>
              <a:t>protection</a:t>
            </a:r>
            <a:r>
              <a:rPr sz="561" spc="-56" dirty="0">
                <a:latin typeface="Tahoma"/>
                <a:cs typeface="Tahoma"/>
              </a:rPr>
              <a:t> </a:t>
            </a:r>
            <a:r>
              <a:rPr sz="561" dirty="0">
                <a:latin typeface="Tahoma"/>
                <a:cs typeface="Tahoma"/>
              </a:rPr>
              <a:t>helps</a:t>
            </a:r>
            <a:r>
              <a:rPr sz="561" spc="-56" dirty="0">
                <a:latin typeface="Tahoma"/>
                <a:cs typeface="Tahoma"/>
              </a:rPr>
              <a:t> </a:t>
            </a:r>
            <a:r>
              <a:rPr sz="561" dirty="0">
                <a:latin typeface="Tahoma"/>
                <a:cs typeface="Tahoma"/>
              </a:rPr>
              <a:t>clients</a:t>
            </a:r>
            <a:r>
              <a:rPr sz="561" spc="-56" dirty="0">
                <a:latin typeface="Tahoma"/>
                <a:cs typeface="Tahoma"/>
              </a:rPr>
              <a:t> </a:t>
            </a:r>
            <a:r>
              <a:rPr sz="561" spc="-6" dirty="0">
                <a:latin typeface="Tahoma"/>
                <a:cs typeface="Tahoma"/>
              </a:rPr>
              <a:t>avoid</a:t>
            </a:r>
            <a:r>
              <a:rPr sz="561" spc="-56" dirty="0">
                <a:latin typeface="Tahoma"/>
                <a:cs typeface="Tahoma"/>
              </a:rPr>
              <a:t> </a:t>
            </a:r>
            <a:r>
              <a:rPr sz="561" dirty="0">
                <a:latin typeface="Tahoma"/>
                <a:cs typeface="Tahoma"/>
              </a:rPr>
              <a:t>the</a:t>
            </a:r>
            <a:r>
              <a:rPr sz="561" spc="-56" dirty="0">
                <a:latin typeface="Tahoma"/>
                <a:cs typeface="Tahoma"/>
              </a:rPr>
              <a:t> </a:t>
            </a:r>
            <a:r>
              <a:rPr sz="561" dirty="0">
                <a:latin typeface="Tahoma"/>
                <a:cs typeface="Tahoma"/>
              </a:rPr>
              <a:t>lasting</a:t>
            </a:r>
            <a:r>
              <a:rPr sz="561" spc="-56" dirty="0">
                <a:latin typeface="Tahoma"/>
                <a:cs typeface="Tahoma"/>
              </a:rPr>
              <a:t> </a:t>
            </a:r>
            <a:r>
              <a:rPr sz="561" dirty="0">
                <a:latin typeface="Tahoma"/>
                <a:cs typeface="Tahoma"/>
              </a:rPr>
              <a:t>impact</a:t>
            </a:r>
            <a:r>
              <a:rPr sz="561" spc="-56" dirty="0">
                <a:latin typeface="Tahoma"/>
                <a:cs typeface="Tahoma"/>
              </a:rPr>
              <a:t> </a:t>
            </a:r>
            <a:r>
              <a:rPr sz="561" dirty="0">
                <a:latin typeface="Tahoma"/>
                <a:cs typeface="Tahoma"/>
              </a:rPr>
              <a:t>of</a:t>
            </a:r>
            <a:r>
              <a:rPr sz="561" spc="-56" dirty="0">
                <a:latin typeface="Tahoma"/>
                <a:cs typeface="Tahoma"/>
              </a:rPr>
              <a:t> </a:t>
            </a:r>
            <a:r>
              <a:rPr sz="561" spc="-6" dirty="0">
                <a:latin typeface="Tahoma"/>
                <a:cs typeface="Tahoma"/>
              </a:rPr>
              <a:t>emerging </a:t>
            </a:r>
            <a:r>
              <a:rPr sz="561" dirty="0">
                <a:latin typeface="Tahoma"/>
                <a:cs typeface="Tahoma"/>
              </a:rPr>
              <a:t>concerns</a:t>
            </a:r>
            <a:r>
              <a:rPr sz="561" spc="-59" dirty="0">
                <a:latin typeface="Tahoma"/>
                <a:cs typeface="Tahoma"/>
              </a:rPr>
              <a:t> </a:t>
            </a:r>
            <a:r>
              <a:rPr sz="561" dirty="0">
                <a:latin typeface="Tahoma"/>
                <a:cs typeface="Tahoma"/>
              </a:rPr>
              <a:t>–</a:t>
            </a:r>
            <a:r>
              <a:rPr sz="561" spc="-59" dirty="0">
                <a:latin typeface="Tahoma"/>
                <a:cs typeface="Tahoma"/>
              </a:rPr>
              <a:t> </a:t>
            </a:r>
            <a:r>
              <a:rPr sz="561" dirty="0">
                <a:latin typeface="Tahoma"/>
                <a:cs typeface="Tahoma"/>
              </a:rPr>
              <a:t>like</a:t>
            </a:r>
            <a:r>
              <a:rPr sz="561" spc="-56" dirty="0">
                <a:latin typeface="Tahoma"/>
                <a:cs typeface="Tahoma"/>
              </a:rPr>
              <a:t> </a:t>
            </a:r>
            <a:r>
              <a:rPr sz="561" dirty="0">
                <a:latin typeface="Tahoma"/>
                <a:cs typeface="Tahoma"/>
              </a:rPr>
              <a:t>identity</a:t>
            </a:r>
            <a:r>
              <a:rPr sz="561" spc="-59" dirty="0">
                <a:latin typeface="Tahoma"/>
                <a:cs typeface="Tahoma"/>
              </a:rPr>
              <a:t> </a:t>
            </a:r>
            <a:r>
              <a:rPr sz="561" dirty="0">
                <a:latin typeface="Tahoma"/>
                <a:cs typeface="Tahoma"/>
              </a:rPr>
              <a:t>theft,</a:t>
            </a:r>
            <a:r>
              <a:rPr sz="561" spc="-59" dirty="0">
                <a:latin typeface="Tahoma"/>
                <a:cs typeface="Tahoma"/>
              </a:rPr>
              <a:t> </a:t>
            </a:r>
            <a:r>
              <a:rPr sz="561" spc="-12" dirty="0">
                <a:latin typeface="Tahoma"/>
                <a:cs typeface="Tahoma"/>
              </a:rPr>
              <a:t>hacking,</a:t>
            </a:r>
            <a:r>
              <a:rPr sz="561" spc="-56" dirty="0">
                <a:latin typeface="Tahoma"/>
                <a:cs typeface="Tahoma"/>
              </a:rPr>
              <a:t> </a:t>
            </a:r>
            <a:r>
              <a:rPr sz="561" dirty="0">
                <a:latin typeface="Tahoma"/>
                <a:cs typeface="Tahoma"/>
              </a:rPr>
              <a:t>cybercrime,</a:t>
            </a:r>
            <a:r>
              <a:rPr sz="561" spc="-59" dirty="0">
                <a:latin typeface="Tahoma"/>
                <a:cs typeface="Tahoma"/>
              </a:rPr>
              <a:t> </a:t>
            </a:r>
            <a:r>
              <a:rPr sz="561" spc="-6" dirty="0">
                <a:latin typeface="Tahoma"/>
                <a:cs typeface="Tahoma"/>
              </a:rPr>
              <a:t>and</a:t>
            </a:r>
            <a:r>
              <a:rPr sz="561" spc="-59" dirty="0">
                <a:latin typeface="Tahoma"/>
                <a:cs typeface="Tahoma"/>
              </a:rPr>
              <a:t> </a:t>
            </a:r>
            <a:r>
              <a:rPr sz="561" dirty="0">
                <a:latin typeface="Tahoma"/>
                <a:cs typeface="Tahoma"/>
              </a:rPr>
              <a:t>cyberstalking</a:t>
            </a:r>
            <a:r>
              <a:rPr sz="561" spc="-56" dirty="0">
                <a:latin typeface="Tahoma"/>
                <a:cs typeface="Tahoma"/>
              </a:rPr>
              <a:t> </a:t>
            </a:r>
            <a:r>
              <a:rPr sz="561" dirty="0">
                <a:latin typeface="Tahoma"/>
                <a:cs typeface="Tahoma"/>
              </a:rPr>
              <a:t>or</a:t>
            </a:r>
            <a:r>
              <a:rPr sz="561" spc="-59" dirty="0">
                <a:latin typeface="Tahoma"/>
                <a:cs typeface="Tahoma"/>
              </a:rPr>
              <a:t> </a:t>
            </a:r>
            <a:r>
              <a:rPr sz="561" spc="-6" dirty="0">
                <a:latin typeface="Tahoma"/>
                <a:cs typeface="Tahoma"/>
              </a:rPr>
              <a:t>harassment.</a:t>
            </a:r>
            <a:endParaRPr sz="561">
              <a:latin typeface="Tahoma"/>
              <a:cs typeface="Tahoma"/>
            </a:endParaRPr>
          </a:p>
        </p:txBody>
      </p:sp>
      <p:sp>
        <p:nvSpPr>
          <p:cNvPr id="16" name="object 16"/>
          <p:cNvSpPr/>
          <p:nvPr/>
        </p:nvSpPr>
        <p:spPr>
          <a:xfrm>
            <a:off x="7209655" y="5646855"/>
            <a:ext cx="441068" cy="113633"/>
          </a:xfrm>
          <a:custGeom>
            <a:avLst/>
            <a:gdLst/>
            <a:ahLst/>
            <a:cxnLst/>
            <a:rect l="l" t="t" r="r" b="b"/>
            <a:pathLst>
              <a:path w="707389" h="182245">
                <a:moveTo>
                  <a:pt x="128016" y="128739"/>
                </a:moveTo>
                <a:lnTo>
                  <a:pt x="123278" y="128739"/>
                </a:lnTo>
                <a:lnTo>
                  <a:pt x="119938" y="137566"/>
                </a:lnTo>
                <a:lnTo>
                  <a:pt x="116484" y="145516"/>
                </a:lnTo>
                <a:lnTo>
                  <a:pt x="88430" y="172478"/>
                </a:lnTo>
                <a:lnTo>
                  <a:pt x="75158" y="173304"/>
                </a:lnTo>
                <a:lnTo>
                  <a:pt x="54229" y="168998"/>
                </a:lnTo>
                <a:lnTo>
                  <a:pt x="39166" y="155181"/>
                </a:lnTo>
                <a:lnTo>
                  <a:pt x="30073" y="130505"/>
                </a:lnTo>
                <a:lnTo>
                  <a:pt x="27025" y="93662"/>
                </a:lnTo>
                <a:lnTo>
                  <a:pt x="30365" y="59410"/>
                </a:lnTo>
                <a:lnTo>
                  <a:pt x="40208" y="36753"/>
                </a:lnTo>
                <a:lnTo>
                  <a:pt x="56324" y="24244"/>
                </a:lnTo>
                <a:lnTo>
                  <a:pt x="78473" y="20396"/>
                </a:lnTo>
                <a:lnTo>
                  <a:pt x="89103" y="21107"/>
                </a:lnTo>
                <a:lnTo>
                  <a:pt x="118541" y="55486"/>
                </a:lnTo>
                <a:lnTo>
                  <a:pt x="121856" y="64490"/>
                </a:lnTo>
                <a:lnTo>
                  <a:pt x="127304" y="64490"/>
                </a:lnTo>
                <a:lnTo>
                  <a:pt x="125171" y="17551"/>
                </a:lnTo>
                <a:lnTo>
                  <a:pt x="81076" y="11861"/>
                </a:lnTo>
                <a:lnTo>
                  <a:pt x="49796" y="16446"/>
                </a:lnTo>
                <a:lnTo>
                  <a:pt x="24003" y="31280"/>
                </a:lnTo>
                <a:lnTo>
                  <a:pt x="6464" y="57975"/>
                </a:lnTo>
                <a:lnTo>
                  <a:pt x="0" y="98158"/>
                </a:lnTo>
                <a:lnTo>
                  <a:pt x="5638" y="136334"/>
                </a:lnTo>
                <a:lnTo>
                  <a:pt x="21158" y="162318"/>
                </a:lnTo>
                <a:lnTo>
                  <a:pt x="44399" y="177139"/>
                </a:lnTo>
                <a:lnTo>
                  <a:pt x="73253" y="181851"/>
                </a:lnTo>
                <a:lnTo>
                  <a:pt x="89433" y="180962"/>
                </a:lnTo>
                <a:lnTo>
                  <a:pt x="103886" y="178587"/>
                </a:lnTo>
                <a:lnTo>
                  <a:pt x="116128" y="175247"/>
                </a:lnTo>
                <a:lnTo>
                  <a:pt x="125641" y="171411"/>
                </a:lnTo>
                <a:lnTo>
                  <a:pt x="128016" y="128739"/>
                </a:lnTo>
                <a:close/>
              </a:path>
              <a:path w="707389" h="182245">
                <a:moveTo>
                  <a:pt x="270941" y="174980"/>
                </a:moveTo>
                <a:lnTo>
                  <a:pt x="257187" y="171183"/>
                </a:lnTo>
                <a:lnTo>
                  <a:pt x="255295" y="169291"/>
                </a:lnTo>
                <a:lnTo>
                  <a:pt x="255295" y="86321"/>
                </a:lnTo>
                <a:lnTo>
                  <a:pt x="253669" y="72377"/>
                </a:lnTo>
                <a:lnTo>
                  <a:pt x="252095" y="69481"/>
                </a:lnTo>
                <a:lnTo>
                  <a:pt x="248323" y="62534"/>
                </a:lnTo>
                <a:lnTo>
                  <a:pt x="238582" y="56692"/>
                </a:lnTo>
                <a:lnTo>
                  <a:pt x="223761" y="54775"/>
                </a:lnTo>
                <a:lnTo>
                  <a:pt x="212280" y="56032"/>
                </a:lnTo>
                <a:lnTo>
                  <a:pt x="200279" y="59524"/>
                </a:lnTo>
                <a:lnTo>
                  <a:pt x="200418" y="59524"/>
                </a:lnTo>
                <a:lnTo>
                  <a:pt x="189750" y="64173"/>
                </a:lnTo>
                <a:lnTo>
                  <a:pt x="180136" y="69723"/>
                </a:lnTo>
                <a:lnTo>
                  <a:pt x="179184" y="69723"/>
                </a:lnTo>
                <a:lnTo>
                  <a:pt x="179908" y="59524"/>
                </a:lnTo>
                <a:lnTo>
                  <a:pt x="180022" y="14211"/>
                </a:lnTo>
                <a:lnTo>
                  <a:pt x="180301" y="8813"/>
                </a:lnTo>
                <a:lnTo>
                  <a:pt x="180848" y="1435"/>
                </a:lnTo>
                <a:lnTo>
                  <a:pt x="179184" y="12"/>
                </a:lnTo>
                <a:lnTo>
                  <a:pt x="139839" y="3810"/>
                </a:lnTo>
                <a:lnTo>
                  <a:pt x="139839" y="7607"/>
                </a:lnTo>
                <a:lnTo>
                  <a:pt x="149796" y="12331"/>
                </a:lnTo>
                <a:lnTo>
                  <a:pt x="155016" y="14947"/>
                </a:lnTo>
                <a:lnTo>
                  <a:pt x="156667" y="15430"/>
                </a:lnTo>
                <a:lnTo>
                  <a:pt x="156667" y="169291"/>
                </a:lnTo>
                <a:lnTo>
                  <a:pt x="155016" y="171183"/>
                </a:lnTo>
                <a:lnTo>
                  <a:pt x="150507" y="172364"/>
                </a:lnTo>
                <a:lnTo>
                  <a:pt x="141020" y="174980"/>
                </a:lnTo>
                <a:lnTo>
                  <a:pt x="141020" y="179006"/>
                </a:lnTo>
                <a:lnTo>
                  <a:pt x="195554" y="179006"/>
                </a:lnTo>
                <a:lnTo>
                  <a:pt x="195554" y="174980"/>
                </a:lnTo>
                <a:lnTo>
                  <a:pt x="186067" y="172364"/>
                </a:lnTo>
                <a:lnTo>
                  <a:pt x="181330" y="171183"/>
                </a:lnTo>
                <a:lnTo>
                  <a:pt x="179908" y="170002"/>
                </a:lnTo>
                <a:lnTo>
                  <a:pt x="179908" y="75641"/>
                </a:lnTo>
                <a:lnTo>
                  <a:pt x="186207" y="73774"/>
                </a:lnTo>
                <a:lnTo>
                  <a:pt x="194221" y="71755"/>
                </a:lnTo>
                <a:lnTo>
                  <a:pt x="203073" y="70142"/>
                </a:lnTo>
                <a:lnTo>
                  <a:pt x="208686" y="69723"/>
                </a:lnTo>
                <a:lnTo>
                  <a:pt x="211912" y="69481"/>
                </a:lnTo>
                <a:lnTo>
                  <a:pt x="221259" y="70586"/>
                </a:lnTo>
                <a:lnTo>
                  <a:pt x="227495" y="74269"/>
                </a:lnTo>
                <a:lnTo>
                  <a:pt x="230974" y="81076"/>
                </a:lnTo>
                <a:lnTo>
                  <a:pt x="232054" y="91528"/>
                </a:lnTo>
                <a:lnTo>
                  <a:pt x="232054" y="170002"/>
                </a:lnTo>
                <a:lnTo>
                  <a:pt x="230644" y="171183"/>
                </a:lnTo>
                <a:lnTo>
                  <a:pt x="225894" y="172364"/>
                </a:lnTo>
                <a:lnTo>
                  <a:pt x="216408" y="174980"/>
                </a:lnTo>
                <a:lnTo>
                  <a:pt x="216408" y="179006"/>
                </a:lnTo>
                <a:lnTo>
                  <a:pt x="270941" y="179006"/>
                </a:lnTo>
                <a:lnTo>
                  <a:pt x="270941" y="174980"/>
                </a:lnTo>
                <a:close/>
              </a:path>
              <a:path w="707389" h="182245">
                <a:moveTo>
                  <a:pt x="404622" y="173558"/>
                </a:moveTo>
                <a:lnTo>
                  <a:pt x="390398" y="166903"/>
                </a:lnTo>
                <a:lnTo>
                  <a:pt x="388975" y="165481"/>
                </a:lnTo>
                <a:lnTo>
                  <a:pt x="388975" y="56908"/>
                </a:lnTo>
                <a:lnTo>
                  <a:pt x="386600" y="55016"/>
                </a:lnTo>
                <a:lnTo>
                  <a:pt x="350100" y="59042"/>
                </a:lnTo>
                <a:lnTo>
                  <a:pt x="350100" y="62598"/>
                </a:lnTo>
                <a:lnTo>
                  <a:pt x="365747" y="69469"/>
                </a:lnTo>
                <a:lnTo>
                  <a:pt x="365747" y="159804"/>
                </a:lnTo>
                <a:lnTo>
                  <a:pt x="358749" y="162280"/>
                </a:lnTo>
                <a:lnTo>
                  <a:pt x="350812" y="164744"/>
                </a:lnTo>
                <a:lnTo>
                  <a:pt x="342328" y="166636"/>
                </a:lnTo>
                <a:lnTo>
                  <a:pt x="333730" y="167386"/>
                </a:lnTo>
                <a:lnTo>
                  <a:pt x="324688" y="165989"/>
                </a:lnTo>
                <a:lnTo>
                  <a:pt x="318414" y="161874"/>
                </a:lnTo>
                <a:lnTo>
                  <a:pt x="314756" y="155181"/>
                </a:lnTo>
                <a:lnTo>
                  <a:pt x="313575" y="146050"/>
                </a:lnTo>
                <a:lnTo>
                  <a:pt x="313575" y="56908"/>
                </a:lnTo>
                <a:lnTo>
                  <a:pt x="311213" y="55016"/>
                </a:lnTo>
                <a:lnTo>
                  <a:pt x="274701" y="59042"/>
                </a:lnTo>
                <a:lnTo>
                  <a:pt x="274701" y="62598"/>
                </a:lnTo>
                <a:lnTo>
                  <a:pt x="289407" y="69240"/>
                </a:lnTo>
                <a:lnTo>
                  <a:pt x="290347" y="69469"/>
                </a:lnTo>
                <a:lnTo>
                  <a:pt x="290347" y="150787"/>
                </a:lnTo>
                <a:lnTo>
                  <a:pt x="292506" y="164147"/>
                </a:lnTo>
                <a:lnTo>
                  <a:pt x="298742" y="173875"/>
                </a:lnTo>
                <a:lnTo>
                  <a:pt x="308660" y="179832"/>
                </a:lnTo>
                <a:lnTo>
                  <a:pt x="321881" y="181851"/>
                </a:lnTo>
                <a:lnTo>
                  <a:pt x="333768" y="180492"/>
                </a:lnTo>
                <a:lnTo>
                  <a:pt x="345109" y="176898"/>
                </a:lnTo>
                <a:lnTo>
                  <a:pt x="355752" y="171742"/>
                </a:lnTo>
                <a:lnTo>
                  <a:pt x="365506" y="165722"/>
                </a:lnTo>
                <a:lnTo>
                  <a:pt x="366445" y="165722"/>
                </a:lnTo>
                <a:lnTo>
                  <a:pt x="365975" y="180428"/>
                </a:lnTo>
                <a:lnTo>
                  <a:pt x="367639" y="181851"/>
                </a:lnTo>
                <a:lnTo>
                  <a:pt x="404622" y="176872"/>
                </a:lnTo>
                <a:lnTo>
                  <a:pt x="404622" y="173558"/>
                </a:lnTo>
                <a:close/>
              </a:path>
              <a:path w="707389" h="182245">
                <a:moveTo>
                  <a:pt x="532841" y="112852"/>
                </a:moveTo>
                <a:lnTo>
                  <a:pt x="528713" y="84785"/>
                </a:lnTo>
                <a:lnTo>
                  <a:pt x="518896" y="68516"/>
                </a:lnTo>
                <a:lnTo>
                  <a:pt x="517931" y="66929"/>
                </a:lnTo>
                <a:lnTo>
                  <a:pt x="508431" y="60972"/>
                </a:lnTo>
                <a:lnTo>
                  <a:pt x="508431" y="117602"/>
                </a:lnTo>
                <a:lnTo>
                  <a:pt x="506158" y="142646"/>
                </a:lnTo>
                <a:lnTo>
                  <a:pt x="506044" y="143954"/>
                </a:lnTo>
                <a:lnTo>
                  <a:pt x="498792" y="161493"/>
                </a:lnTo>
                <a:lnTo>
                  <a:pt x="486524" y="171246"/>
                </a:lnTo>
                <a:lnTo>
                  <a:pt x="469074" y="174256"/>
                </a:lnTo>
                <a:lnTo>
                  <a:pt x="459117" y="174256"/>
                </a:lnTo>
                <a:lnTo>
                  <a:pt x="452386" y="171246"/>
                </a:lnTo>
                <a:lnTo>
                  <a:pt x="445846" y="165481"/>
                </a:lnTo>
                <a:lnTo>
                  <a:pt x="445846" y="75641"/>
                </a:lnTo>
                <a:lnTo>
                  <a:pt x="472160" y="68516"/>
                </a:lnTo>
                <a:lnTo>
                  <a:pt x="487514" y="71424"/>
                </a:lnTo>
                <a:lnTo>
                  <a:pt x="498906" y="80352"/>
                </a:lnTo>
                <a:lnTo>
                  <a:pt x="505993" y="95631"/>
                </a:lnTo>
                <a:lnTo>
                  <a:pt x="508431" y="117602"/>
                </a:lnTo>
                <a:lnTo>
                  <a:pt x="508431" y="60972"/>
                </a:lnTo>
                <a:lnTo>
                  <a:pt x="502945" y="57518"/>
                </a:lnTo>
                <a:lnTo>
                  <a:pt x="486143" y="54775"/>
                </a:lnTo>
                <a:lnTo>
                  <a:pt x="474814" y="55892"/>
                </a:lnTo>
                <a:lnTo>
                  <a:pt x="464185" y="58928"/>
                </a:lnTo>
                <a:lnTo>
                  <a:pt x="454571" y="63373"/>
                </a:lnTo>
                <a:lnTo>
                  <a:pt x="446316" y="68757"/>
                </a:lnTo>
                <a:lnTo>
                  <a:pt x="445363" y="68757"/>
                </a:lnTo>
                <a:lnTo>
                  <a:pt x="445846" y="59512"/>
                </a:lnTo>
                <a:lnTo>
                  <a:pt x="445960" y="12433"/>
                </a:lnTo>
                <a:lnTo>
                  <a:pt x="446227" y="7594"/>
                </a:lnTo>
                <a:lnTo>
                  <a:pt x="446786" y="1422"/>
                </a:lnTo>
                <a:lnTo>
                  <a:pt x="445135" y="0"/>
                </a:lnTo>
                <a:lnTo>
                  <a:pt x="405777" y="3797"/>
                </a:lnTo>
                <a:lnTo>
                  <a:pt x="405777" y="7594"/>
                </a:lnTo>
                <a:lnTo>
                  <a:pt x="415925" y="12433"/>
                </a:lnTo>
                <a:lnTo>
                  <a:pt x="420954" y="14947"/>
                </a:lnTo>
                <a:lnTo>
                  <a:pt x="422605" y="15417"/>
                </a:lnTo>
                <a:lnTo>
                  <a:pt x="422605" y="173075"/>
                </a:lnTo>
                <a:lnTo>
                  <a:pt x="432562" y="177241"/>
                </a:lnTo>
                <a:lnTo>
                  <a:pt x="442849" y="179959"/>
                </a:lnTo>
                <a:lnTo>
                  <a:pt x="453974" y="181419"/>
                </a:lnTo>
                <a:lnTo>
                  <a:pt x="466471" y="181851"/>
                </a:lnTo>
                <a:lnTo>
                  <a:pt x="493141" y="177406"/>
                </a:lnTo>
                <a:lnTo>
                  <a:pt x="498157" y="174256"/>
                </a:lnTo>
                <a:lnTo>
                  <a:pt x="514134" y="164249"/>
                </a:lnTo>
                <a:lnTo>
                  <a:pt x="527900" y="142646"/>
                </a:lnTo>
                <a:lnTo>
                  <a:pt x="532841" y="112852"/>
                </a:lnTo>
                <a:close/>
              </a:path>
              <a:path w="707389" h="182245">
                <a:moveTo>
                  <a:pt x="665810" y="112852"/>
                </a:moveTo>
                <a:lnTo>
                  <a:pt x="661682" y="84785"/>
                </a:lnTo>
                <a:lnTo>
                  <a:pt x="651865" y="68516"/>
                </a:lnTo>
                <a:lnTo>
                  <a:pt x="650913" y="66929"/>
                </a:lnTo>
                <a:lnTo>
                  <a:pt x="641400" y="60972"/>
                </a:lnTo>
                <a:lnTo>
                  <a:pt x="641400" y="117602"/>
                </a:lnTo>
                <a:lnTo>
                  <a:pt x="639140" y="142646"/>
                </a:lnTo>
                <a:lnTo>
                  <a:pt x="639013" y="143954"/>
                </a:lnTo>
                <a:lnTo>
                  <a:pt x="631761" y="161493"/>
                </a:lnTo>
                <a:lnTo>
                  <a:pt x="619493" y="171246"/>
                </a:lnTo>
                <a:lnTo>
                  <a:pt x="602043" y="174256"/>
                </a:lnTo>
                <a:lnTo>
                  <a:pt x="592086" y="174256"/>
                </a:lnTo>
                <a:lnTo>
                  <a:pt x="585368" y="171246"/>
                </a:lnTo>
                <a:lnTo>
                  <a:pt x="578815" y="165481"/>
                </a:lnTo>
                <a:lnTo>
                  <a:pt x="578815" y="75641"/>
                </a:lnTo>
                <a:lnTo>
                  <a:pt x="605129" y="68516"/>
                </a:lnTo>
                <a:lnTo>
                  <a:pt x="620496" y="71424"/>
                </a:lnTo>
                <a:lnTo>
                  <a:pt x="631888" y="80352"/>
                </a:lnTo>
                <a:lnTo>
                  <a:pt x="638962" y="95631"/>
                </a:lnTo>
                <a:lnTo>
                  <a:pt x="641400" y="117602"/>
                </a:lnTo>
                <a:lnTo>
                  <a:pt x="641400" y="60972"/>
                </a:lnTo>
                <a:lnTo>
                  <a:pt x="635914" y="57518"/>
                </a:lnTo>
                <a:lnTo>
                  <a:pt x="619112" y="54775"/>
                </a:lnTo>
                <a:lnTo>
                  <a:pt x="607783" y="55892"/>
                </a:lnTo>
                <a:lnTo>
                  <a:pt x="597154" y="58928"/>
                </a:lnTo>
                <a:lnTo>
                  <a:pt x="587540" y="63373"/>
                </a:lnTo>
                <a:lnTo>
                  <a:pt x="579285" y="68757"/>
                </a:lnTo>
                <a:lnTo>
                  <a:pt x="578332" y="68757"/>
                </a:lnTo>
                <a:lnTo>
                  <a:pt x="578815" y="59512"/>
                </a:lnTo>
                <a:lnTo>
                  <a:pt x="578929" y="12433"/>
                </a:lnTo>
                <a:lnTo>
                  <a:pt x="579208" y="7594"/>
                </a:lnTo>
                <a:lnTo>
                  <a:pt x="579755" y="1422"/>
                </a:lnTo>
                <a:lnTo>
                  <a:pt x="578104" y="0"/>
                </a:lnTo>
                <a:lnTo>
                  <a:pt x="538746" y="3797"/>
                </a:lnTo>
                <a:lnTo>
                  <a:pt x="538746" y="7594"/>
                </a:lnTo>
                <a:lnTo>
                  <a:pt x="548894" y="12433"/>
                </a:lnTo>
                <a:lnTo>
                  <a:pt x="553923" y="14947"/>
                </a:lnTo>
                <a:lnTo>
                  <a:pt x="555574" y="15417"/>
                </a:lnTo>
                <a:lnTo>
                  <a:pt x="555574" y="173075"/>
                </a:lnTo>
                <a:lnTo>
                  <a:pt x="565531" y="177241"/>
                </a:lnTo>
                <a:lnTo>
                  <a:pt x="575818" y="179959"/>
                </a:lnTo>
                <a:lnTo>
                  <a:pt x="586955" y="181419"/>
                </a:lnTo>
                <a:lnTo>
                  <a:pt x="599440" y="181851"/>
                </a:lnTo>
                <a:lnTo>
                  <a:pt x="626110" y="177406"/>
                </a:lnTo>
                <a:lnTo>
                  <a:pt x="631126" y="174256"/>
                </a:lnTo>
                <a:lnTo>
                  <a:pt x="647115" y="164249"/>
                </a:lnTo>
                <a:lnTo>
                  <a:pt x="660869" y="142646"/>
                </a:lnTo>
                <a:lnTo>
                  <a:pt x="665810" y="112852"/>
                </a:lnTo>
                <a:close/>
              </a:path>
              <a:path w="707389" h="182245">
                <a:moveTo>
                  <a:pt x="707047" y="157657"/>
                </a:moveTo>
                <a:lnTo>
                  <a:pt x="700405" y="151257"/>
                </a:lnTo>
                <a:lnTo>
                  <a:pt x="684288" y="151257"/>
                </a:lnTo>
                <a:lnTo>
                  <a:pt x="677646" y="157657"/>
                </a:lnTo>
                <a:lnTo>
                  <a:pt x="677646" y="165722"/>
                </a:lnTo>
                <a:lnTo>
                  <a:pt x="677646" y="173774"/>
                </a:lnTo>
                <a:lnTo>
                  <a:pt x="684288" y="180174"/>
                </a:lnTo>
                <a:lnTo>
                  <a:pt x="700405" y="180174"/>
                </a:lnTo>
                <a:lnTo>
                  <a:pt x="707047" y="173774"/>
                </a:lnTo>
                <a:lnTo>
                  <a:pt x="707047" y="157657"/>
                </a:lnTo>
                <a:close/>
              </a:path>
            </a:pathLst>
          </a:custGeom>
          <a:solidFill>
            <a:srgbClr val="000000"/>
          </a:solidFill>
        </p:spPr>
        <p:txBody>
          <a:bodyPr wrap="square" lIns="0" tIns="0" rIns="0" bIns="0" rtlCol="0"/>
          <a:lstStyle/>
          <a:p>
            <a:pPr defTabSz="570103"/>
            <a:endParaRPr sz="1122"/>
          </a:p>
        </p:txBody>
      </p:sp>
      <p:sp>
        <p:nvSpPr>
          <p:cNvPr id="17" name="object 17"/>
          <p:cNvSpPr/>
          <p:nvPr/>
        </p:nvSpPr>
        <p:spPr>
          <a:xfrm>
            <a:off x="7692027" y="5646862"/>
            <a:ext cx="542031" cy="113633"/>
          </a:xfrm>
          <a:custGeom>
            <a:avLst/>
            <a:gdLst/>
            <a:ahLst/>
            <a:cxnLst/>
            <a:rect l="l" t="t" r="r" b="b"/>
            <a:pathLst>
              <a:path w="869315" h="182245">
                <a:moveTo>
                  <a:pt x="63296" y="14681"/>
                </a:moveTo>
                <a:lnTo>
                  <a:pt x="0" y="14681"/>
                </a:lnTo>
                <a:lnTo>
                  <a:pt x="0" y="18961"/>
                </a:lnTo>
                <a:lnTo>
                  <a:pt x="17310" y="22034"/>
                </a:lnTo>
                <a:lnTo>
                  <a:pt x="18973" y="23456"/>
                </a:lnTo>
                <a:lnTo>
                  <a:pt x="18973" y="170218"/>
                </a:lnTo>
                <a:lnTo>
                  <a:pt x="17310" y="171640"/>
                </a:lnTo>
                <a:lnTo>
                  <a:pt x="0" y="174713"/>
                </a:lnTo>
                <a:lnTo>
                  <a:pt x="0" y="178981"/>
                </a:lnTo>
                <a:lnTo>
                  <a:pt x="63296" y="178981"/>
                </a:lnTo>
                <a:lnTo>
                  <a:pt x="63296" y="174713"/>
                </a:lnTo>
                <a:lnTo>
                  <a:pt x="45516" y="171386"/>
                </a:lnTo>
                <a:lnTo>
                  <a:pt x="44335" y="170218"/>
                </a:lnTo>
                <a:lnTo>
                  <a:pt x="44335" y="23456"/>
                </a:lnTo>
                <a:lnTo>
                  <a:pt x="45516" y="22275"/>
                </a:lnTo>
                <a:lnTo>
                  <a:pt x="63296" y="18961"/>
                </a:lnTo>
                <a:lnTo>
                  <a:pt x="63296" y="14681"/>
                </a:lnTo>
                <a:close/>
              </a:path>
              <a:path w="869315" h="182245">
                <a:moveTo>
                  <a:pt x="203860" y="174967"/>
                </a:moveTo>
                <a:lnTo>
                  <a:pt x="190119" y="171170"/>
                </a:lnTo>
                <a:lnTo>
                  <a:pt x="188226" y="169278"/>
                </a:lnTo>
                <a:lnTo>
                  <a:pt x="188226" y="86309"/>
                </a:lnTo>
                <a:lnTo>
                  <a:pt x="186588" y="72364"/>
                </a:lnTo>
                <a:lnTo>
                  <a:pt x="181254" y="62522"/>
                </a:lnTo>
                <a:lnTo>
                  <a:pt x="171513" y="56680"/>
                </a:lnTo>
                <a:lnTo>
                  <a:pt x="156692" y="54762"/>
                </a:lnTo>
                <a:lnTo>
                  <a:pt x="145199" y="56019"/>
                </a:lnTo>
                <a:lnTo>
                  <a:pt x="133629" y="59385"/>
                </a:lnTo>
                <a:lnTo>
                  <a:pt x="122682" y="64160"/>
                </a:lnTo>
                <a:lnTo>
                  <a:pt x="113068" y="69710"/>
                </a:lnTo>
                <a:lnTo>
                  <a:pt x="112115" y="69710"/>
                </a:lnTo>
                <a:lnTo>
                  <a:pt x="112585" y="55956"/>
                </a:lnTo>
                <a:lnTo>
                  <a:pt x="110934" y="55003"/>
                </a:lnTo>
                <a:lnTo>
                  <a:pt x="73952" y="59982"/>
                </a:lnTo>
                <a:lnTo>
                  <a:pt x="73952" y="63309"/>
                </a:lnTo>
                <a:lnTo>
                  <a:pt x="89598" y="71132"/>
                </a:lnTo>
                <a:lnTo>
                  <a:pt x="89598" y="169278"/>
                </a:lnTo>
                <a:lnTo>
                  <a:pt x="87947" y="171170"/>
                </a:lnTo>
                <a:lnTo>
                  <a:pt x="73952" y="174967"/>
                </a:lnTo>
                <a:lnTo>
                  <a:pt x="73952" y="178993"/>
                </a:lnTo>
                <a:lnTo>
                  <a:pt x="128473" y="178993"/>
                </a:lnTo>
                <a:lnTo>
                  <a:pt x="128473" y="174967"/>
                </a:lnTo>
                <a:lnTo>
                  <a:pt x="114249" y="171170"/>
                </a:lnTo>
                <a:lnTo>
                  <a:pt x="112826" y="169989"/>
                </a:lnTo>
                <a:lnTo>
                  <a:pt x="112826" y="75628"/>
                </a:lnTo>
                <a:lnTo>
                  <a:pt x="119126" y="73761"/>
                </a:lnTo>
                <a:lnTo>
                  <a:pt x="127139" y="71742"/>
                </a:lnTo>
                <a:lnTo>
                  <a:pt x="135991" y="70129"/>
                </a:lnTo>
                <a:lnTo>
                  <a:pt x="144830" y="69469"/>
                </a:lnTo>
                <a:lnTo>
                  <a:pt x="154178" y="70573"/>
                </a:lnTo>
                <a:lnTo>
                  <a:pt x="160413" y="74256"/>
                </a:lnTo>
                <a:lnTo>
                  <a:pt x="163893" y="81064"/>
                </a:lnTo>
                <a:lnTo>
                  <a:pt x="164985" y="91516"/>
                </a:lnTo>
                <a:lnTo>
                  <a:pt x="164985" y="169989"/>
                </a:lnTo>
                <a:lnTo>
                  <a:pt x="163576" y="171170"/>
                </a:lnTo>
                <a:lnTo>
                  <a:pt x="149339" y="174967"/>
                </a:lnTo>
                <a:lnTo>
                  <a:pt x="149339" y="178993"/>
                </a:lnTo>
                <a:lnTo>
                  <a:pt x="203860" y="178993"/>
                </a:lnTo>
                <a:lnTo>
                  <a:pt x="203860" y="174967"/>
                </a:lnTo>
                <a:close/>
              </a:path>
              <a:path w="869315" h="182245">
                <a:moveTo>
                  <a:pt x="297243" y="142481"/>
                </a:moveTo>
                <a:lnTo>
                  <a:pt x="294678" y="130352"/>
                </a:lnTo>
                <a:lnTo>
                  <a:pt x="287375" y="120815"/>
                </a:lnTo>
                <a:lnTo>
                  <a:pt x="275932" y="113106"/>
                </a:lnTo>
                <a:lnTo>
                  <a:pt x="248437" y="100634"/>
                </a:lnTo>
                <a:lnTo>
                  <a:pt x="239814" y="94437"/>
                </a:lnTo>
                <a:lnTo>
                  <a:pt x="234823" y="87680"/>
                </a:lnTo>
                <a:lnTo>
                  <a:pt x="233222" y="80137"/>
                </a:lnTo>
                <a:lnTo>
                  <a:pt x="234619" y="72339"/>
                </a:lnTo>
                <a:lnTo>
                  <a:pt x="238823" y="66522"/>
                </a:lnTo>
                <a:lnTo>
                  <a:pt x="245922" y="62890"/>
                </a:lnTo>
                <a:lnTo>
                  <a:pt x="255981" y="61645"/>
                </a:lnTo>
                <a:lnTo>
                  <a:pt x="263093" y="61645"/>
                </a:lnTo>
                <a:lnTo>
                  <a:pt x="268312" y="62585"/>
                </a:lnTo>
                <a:lnTo>
                  <a:pt x="278511" y="75628"/>
                </a:lnTo>
                <a:lnTo>
                  <a:pt x="282067" y="81559"/>
                </a:lnTo>
                <a:lnTo>
                  <a:pt x="285864" y="89611"/>
                </a:lnTo>
                <a:lnTo>
                  <a:pt x="290131" y="89611"/>
                </a:lnTo>
                <a:lnTo>
                  <a:pt x="267843" y="54876"/>
                </a:lnTo>
                <a:lnTo>
                  <a:pt x="258826" y="54533"/>
                </a:lnTo>
                <a:lnTo>
                  <a:pt x="241681" y="56984"/>
                </a:lnTo>
                <a:lnTo>
                  <a:pt x="227749" y="64033"/>
                </a:lnTo>
                <a:lnTo>
                  <a:pt x="218389" y="75222"/>
                </a:lnTo>
                <a:lnTo>
                  <a:pt x="214972" y="90093"/>
                </a:lnTo>
                <a:lnTo>
                  <a:pt x="217512" y="102463"/>
                </a:lnTo>
                <a:lnTo>
                  <a:pt x="224599" y="112255"/>
                </a:lnTo>
                <a:lnTo>
                  <a:pt x="235470" y="120091"/>
                </a:lnTo>
                <a:lnTo>
                  <a:pt x="261810" y="132321"/>
                </a:lnTo>
                <a:lnTo>
                  <a:pt x="270535" y="138252"/>
                </a:lnTo>
                <a:lnTo>
                  <a:pt x="275653" y="145097"/>
                </a:lnTo>
                <a:lnTo>
                  <a:pt x="277317" y="153631"/>
                </a:lnTo>
                <a:lnTo>
                  <a:pt x="275463" y="162420"/>
                </a:lnTo>
                <a:lnTo>
                  <a:pt x="270332" y="169062"/>
                </a:lnTo>
                <a:lnTo>
                  <a:pt x="262521" y="173253"/>
                </a:lnTo>
                <a:lnTo>
                  <a:pt x="252666" y="174726"/>
                </a:lnTo>
                <a:lnTo>
                  <a:pt x="240334" y="174726"/>
                </a:lnTo>
                <a:lnTo>
                  <a:pt x="236308" y="172123"/>
                </a:lnTo>
                <a:lnTo>
                  <a:pt x="224815" y="153301"/>
                </a:lnTo>
                <a:lnTo>
                  <a:pt x="221869" y="147688"/>
                </a:lnTo>
                <a:lnTo>
                  <a:pt x="218998" y="141300"/>
                </a:lnTo>
                <a:lnTo>
                  <a:pt x="214261" y="141300"/>
                </a:lnTo>
                <a:lnTo>
                  <a:pt x="231216" y="180225"/>
                </a:lnTo>
                <a:lnTo>
                  <a:pt x="250291" y="181838"/>
                </a:lnTo>
                <a:lnTo>
                  <a:pt x="269938" y="178816"/>
                </a:lnTo>
                <a:lnTo>
                  <a:pt x="284708" y="170510"/>
                </a:lnTo>
                <a:lnTo>
                  <a:pt x="294017" y="158026"/>
                </a:lnTo>
                <a:lnTo>
                  <a:pt x="297243" y="142481"/>
                </a:lnTo>
                <a:close/>
              </a:path>
              <a:path w="869315" h="182245">
                <a:moveTo>
                  <a:pt x="436397" y="173545"/>
                </a:moveTo>
                <a:lnTo>
                  <a:pt x="422160" y="166890"/>
                </a:lnTo>
                <a:lnTo>
                  <a:pt x="420738" y="165468"/>
                </a:lnTo>
                <a:lnTo>
                  <a:pt x="420738" y="56896"/>
                </a:lnTo>
                <a:lnTo>
                  <a:pt x="418376" y="55003"/>
                </a:lnTo>
                <a:lnTo>
                  <a:pt x="381863" y="59029"/>
                </a:lnTo>
                <a:lnTo>
                  <a:pt x="381863" y="62585"/>
                </a:lnTo>
                <a:lnTo>
                  <a:pt x="397510" y="69456"/>
                </a:lnTo>
                <a:lnTo>
                  <a:pt x="397510" y="159791"/>
                </a:lnTo>
                <a:lnTo>
                  <a:pt x="390512" y="162267"/>
                </a:lnTo>
                <a:lnTo>
                  <a:pt x="382574" y="164731"/>
                </a:lnTo>
                <a:lnTo>
                  <a:pt x="374103" y="166624"/>
                </a:lnTo>
                <a:lnTo>
                  <a:pt x="365506" y="167373"/>
                </a:lnTo>
                <a:lnTo>
                  <a:pt x="356450" y="165976"/>
                </a:lnTo>
                <a:lnTo>
                  <a:pt x="350177" y="161861"/>
                </a:lnTo>
                <a:lnTo>
                  <a:pt x="346532" y="155168"/>
                </a:lnTo>
                <a:lnTo>
                  <a:pt x="345351" y="146037"/>
                </a:lnTo>
                <a:lnTo>
                  <a:pt x="345351" y="56896"/>
                </a:lnTo>
                <a:lnTo>
                  <a:pt x="342976" y="55003"/>
                </a:lnTo>
                <a:lnTo>
                  <a:pt x="306476" y="59029"/>
                </a:lnTo>
                <a:lnTo>
                  <a:pt x="306476" y="62585"/>
                </a:lnTo>
                <a:lnTo>
                  <a:pt x="321170" y="69227"/>
                </a:lnTo>
                <a:lnTo>
                  <a:pt x="322122" y="69456"/>
                </a:lnTo>
                <a:lnTo>
                  <a:pt x="322122" y="150774"/>
                </a:lnTo>
                <a:lnTo>
                  <a:pt x="324281" y="164134"/>
                </a:lnTo>
                <a:lnTo>
                  <a:pt x="330504" y="173863"/>
                </a:lnTo>
                <a:lnTo>
                  <a:pt x="340423" y="179819"/>
                </a:lnTo>
                <a:lnTo>
                  <a:pt x="353644" y="181838"/>
                </a:lnTo>
                <a:lnTo>
                  <a:pt x="365531" y="180479"/>
                </a:lnTo>
                <a:lnTo>
                  <a:pt x="376885" y="176885"/>
                </a:lnTo>
                <a:lnTo>
                  <a:pt x="387515" y="171729"/>
                </a:lnTo>
                <a:lnTo>
                  <a:pt x="397268" y="165709"/>
                </a:lnTo>
                <a:lnTo>
                  <a:pt x="398221" y="165709"/>
                </a:lnTo>
                <a:lnTo>
                  <a:pt x="397751" y="180416"/>
                </a:lnTo>
                <a:lnTo>
                  <a:pt x="399402" y="181838"/>
                </a:lnTo>
                <a:lnTo>
                  <a:pt x="436397" y="176860"/>
                </a:lnTo>
                <a:lnTo>
                  <a:pt x="436397" y="173545"/>
                </a:lnTo>
                <a:close/>
              </a:path>
              <a:path w="869315" h="182245">
                <a:moveTo>
                  <a:pt x="532130" y="59512"/>
                </a:moveTo>
                <a:lnTo>
                  <a:pt x="526440" y="54533"/>
                </a:lnTo>
                <a:lnTo>
                  <a:pt x="516712" y="54533"/>
                </a:lnTo>
                <a:lnTo>
                  <a:pt x="507733" y="55880"/>
                </a:lnTo>
                <a:lnTo>
                  <a:pt x="498652" y="59474"/>
                </a:lnTo>
                <a:lnTo>
                  <a:pt x="490194" y="64630"/>
                </a:lnTo>
                <a:lnTo>
                  <a:pt x="483057" y="70650"/>
                </a:lnTo>
                <a:lnTo>
                  <a:pt x="482104" y="70650"/>
                </a:lnTo>
                <a:lnTo>
                  <a:pt x="482574" y="56426"/>
                </a:lnTo>
                <a:lnTo>
                  <a:pt x="480910" y="55003"/>
                </a:lnTo>
                <a:lnTo>
                  <a:pt x="443941" y="59982"/>
                </a:lnTo>
                <a:lnTo>
                  <a:pt x="443941" y="63309"/>
                </a:lnTo>
                <a:lnTo>
                  <a:pt x="459587" y="71132"/>
                </a:lnTo>
                <a:lnTo>
                  <a:pt x="459587" y="169278"/>
                </a:lnTo>
                <a:lnTo>
                  <a:pt x="457923" y="171170"/>
                </a:lnTo>
                <a:lnTo>
                  <a:pt x="443941" y="174967"/>
                </a:lnTo>
                <a:lnTo>
                  <a:pt x="443941" y="178993"/>
                </a:lnTo>
                <a:lnTo>
                  <a:pt x="500837" y="178993"/>
                </a:lnTo>
                <a:lnTo>
                  <a:pt x="500837" y="174967"/>
                </a:lnTo>
                <a:lnTo>
                  <a:pt x="484238" y="171399"/>
                </a:lnTo>
                <a:lnTo>
                  <a:pt x="482815" y="169989"/>
                </a:lnTo>
                <a:lnTo>
                  <a:pt x="482815" y="78714"/>
                </a:lnTo>
                <a:lnTo>
                  <a:pt x="487083" y="73964"/>
                </a:lnTo>
                <a:lnTo>
                  <a:pt x="497751" y="68986"/>
                </a:lnTo>
                <a:lnTo>
                  <a:pt x="504634" y="68986"/>
                </a:lnTo>
                <a:lnTo>
                  <a:pt x="505345" y="69710"/>
                </a:lnTo>
                <a:lnTo>
                  <a:pt x="508419" y="78003"/>
                </a:lnTo>
                <a:lnTo>
                  <a:pt x="511035" y="82029"/>
                </a:lnTo>
                <a:lnTo>
                  <a:pt x="526440" y="82029"/>
                </a:lnTo>
                <a:lnTo>
                  <a:pt x="532130" y="77292"/>
                </a:lnTo>
                <a:lnTo>
                  <a:pt x="532130" y="59512"/>
                </a:lnTo>
                <a:close/>
              </a:path>
              <a:path w="869315" h="182245">
                <a:moveTo>
                  <a:pt x="643051" y="113563"/>
                </a:moveTo>
                <a:lnTo>
                  <a:pt x="630364" y="67957"/>
                </a:lnTo>
                <a:lnTo>
                  <a:pt x="616978" y="58775"/>
                </a:lnTo>
                <a:lnTo>
                  <a:pt x="616978" y="103606"/>
                </a:lnTo>
                <a:lnTo>
                  <a:pt x="562686" y="106451"/>
                </a:lnTo>
                <a:lnTo>
                  <a:pt x="565950" y="86436"/>
                </a:lnTo>
                <a:lnTo>
                  <a:pt x="572820" y="72478"/>
                </a:lnTo>
                <a:lnTo>
                  <a:pt x="582625" y="64300"/>
                </a:lnTo>
                <a:lnTo>
                  <a:pt x="594690" y="61633"/>
                </a:lnTo>
                <a:lnTo>
                  <a:pt x="606145" y="64300"/>
                </a:lnTo>
                <a:lnTo>
                  <a:pt x="605777" y="64300"/>
                </a:lnTo>
                <a:lnTo>
                  <a:pt x="612508" y="71945"/>
                </a:lnTo>
                <a:lnTo>
                  <a:pt x="616000" y="85039"/>
                </a:lnTo>
                <a:lnTo>
                  <a:pt x="616978" y="103606"/>
                </a:lnTo>
                <a:lnTo>
                  <a:pt x="616978" y="58775"/>
                </a:lnTo>
                <a:lnTo>
                  <a:pt x="615454" y="57721"/>
                </a:lnTo>
                <a:lnTo>
                  <a:pt x="595642" y="54533"/>
                </a:lnTo>
                <a:lnTo>
                  <a:pt x="573633" y="59016"/>
                </a:lnTo>
                <a:lnTo>
                  <a:pt x="555282" y="71716"/>
                </a:lnTo>
                <a:lnTo>
                  <a:pt x="542696" y="91528"/>
                </a:lnTo>
                <a:lnTo>
                  <a:pt x="538035" y="117348"/>
                </a:lnTo>
                <a:lnTo>
                  <a:pt x="541604" y="143624"/>
                </a:lnTo>
                <a:lnTo>
                  <a:pt x="552348" y="163995"/>
                </a:lnTo>
                <a:lnTo>
                  <a:pt x="570331" y="177165"/>
                </a:lnTo>
                <a:lnTo>
                  <a:pt x="595642" y="181838"/>
                </a:lnTo>
                <a:lnTo>
                  <a:pt x="611187" y="179870"/>
                </a:lnTo>
                <a:lnTo>
                  <a:pt x="624116" y="175133"/>
                </a:lnTo>
                <a:lnTo>
                  <a:pt x="634072" y="169430"/>
                </a:lnTo>
                <a:lnTo>
                  <a:pt x="636219" y="167843"/>
                </a:lnTo>
                <a:lnTo>
                  <a:pt x="640676" y="164528"/>
                </a:lnTo>
                <a:lnTo>
                  <a:pt x="640676" y="157899"/>
                </a:lnTo>
                <a:lnTo>
                  <a:pt x="633628" y="161251"/>
                </a:lnTo>
                <a:lnTo>
                  <a:pt x="626541" y="163995"/>
                </a:lnTo>
                <a:lnTo>
                  <a:pt x="625094" y="164528"/>
                </a:lnTo>
                <a:lnTo>
                  <a:pt x="615353" y="166890"/>
                </a:lnTo>
                <a:lnTo>
                  <a:pt x="603237" y="167843"/>
                </a:lnTo>
                <a:lnTo>
                  <a:pt x="586828" y="164858"/>
                </a:lnTo>
                <a:lnTo>
                  <a:pt x="574065" y="155371"/>
                </a:lnTo>
                <a:lnTo>
                  <a:pt x="565746" y="138544"/>
                </a:lnTo>
                <a:lnTo>
                  <a:pt x="562686" y="113563"/>
                </a:lnTo>
                <a:lnTo>
                  <a:pt x="643051" y="113563"/>
                </a:lnTo>
                <a:close/>
              </a:path>
              <a:path w="869315" h="182245">
                <a:moveTo>
                  <a:pt x="783158" y="173545"/>
                </a:moveTo>
                <a:lnTo>
                  <a:pt x="774369" y="169519"/>
                </a:lnTo>
                <a:lnTo>
                  <a:pt x="771080" y="167944"/>
                </a:lnTo>
                <a:lnTo>
                  <a:pt x="768921" y="166903"/>
                </a:lnTo>
                <a:lnTo>
                  <a:pt x="767499" y="165481"/>
                </a:lnTo>
                <a:lnTo>
                  <a:pt x="767562" y="62357"/>
                </a:lnTo>
                <a:lnTo>
                  <a:pt x="767562" y="57607"/>
                </a:lnTo>
                <a:lnTo>
                  <a:pt x="767588" y="12420"/>
                </a:lnTo>
                <a:lnTo>
                  <a:pt x="767791" y="7594"/>
                </a:lnTo>
                <a:lnTo>
                  <a:pt x="768210" y="1422"/>
                </a:lnTo>
                <a:lnTo>
                  <a:pt x="766559" y="0"/>
                </a:lnTo>
                <a:lnTo>
                  <a:pt x="727430" y="3797"/>
                </a:lnTo>
                <a:lnTo>
                  <a:pt x="727430" y="7594"/>
                </a:lnTo>
                <a:lnTo>
                  <a:pt x="737590" y="12420"/>
                </a:lnTo>
                <a:lnTo>
                  <a:pt x="742607" y="14935"/>
                </a:lnTo>
                <a:lnTo>
                  <a:pt x="744258" y="15417"/>
                </a:lnTo>
                <a:lnTo>
                  <a:pt x="744258" y="48133"/>
                </a:lnTo>
                <a:lnTo>
                  <a:pt x="744423" y="54762"/>
                </a:lnTo>
                <a:lnTo>
                  <a:pt x="744499" y="57607"/>
                </a:lnTo>
                <a:lnTo>
                  <a:pt x="744258" y="57543"/>
                </a:lnTo>
                <a:lnTo>
                  <a:pt x="744258" y="72313"/>
                </a:lnTo>
                <a:lnTo>
                  <a:pt x="744258" y="160972"/>
                </a:lnTo>
                <a:lnTo>
                  <a:pt x="739660" y="163296"/>
                </a:lnTo>
                <a:lnTo>
                  <a:pt x="733806" y="165862"/>
                </a:lnTo>
                <a:lnTo>
                  <a:pt x="726300" y="167944"/>
                </a:lnTo>
                <a:lnTo>
                  <a:pt x="716762" y="168795"/>
                </a:lnTo>
                <a:lnTo>
                  <a:pt x="701802" y="165862"/>
                </a:lnTo>
                <a:lnTo>
                  <a:pt x="690778" y="156705"/>
                </a:lnTo>
                <a:lnTo>
                  <a:pt x="683996" y="140792"/>
                </a:lnTo>
                <a:lnTo>
                  <a:pt x="681672" y="117589"/>
                </a:lnTo>
                <a:lnTo>
                  <a:pt x="684377" y="92265"/>
                </a:lnTo>
                <a:lnTo>
                  <a:pt x="684428" y="91859"/>
                </a:lnTo>
                <a:lnTo>
                  <a:pt x="692315" y="74764"/>
                </a:lnTo>
                <a:lnTo>
                  <a:pt x="704773" y="65278"/>
                </a:lnTo>
                <a:lnTo>
                  <a:pt x="721271" y="62357"/>
                </a:lnTo>
                <a:lnTo>
                  <a:pt x="731939" y="62357"/>
                </a:lnTo>
                <a:lnTo>
                  <a:pt x="739051" y="67335"/>
                </a:lnTo>
                <a:lnTo>
                  <a:pt x="744258" y="72313"/>
                </a:lnTo>
                <a:lnTo>
                  <a:pt x="744258" y="57543"/>
                </a:lnTo>
                <a:lnTo>
                  <a:pt x="739762" y="56184"/>
                </a:lnTo>
                <a:lnTo>
                  <a:pt x="732663" y="54762"/>
                </a:lnTo>
                <a:lnTo>
                  <a:pt x="722934" y="54762"/>
                </a:lnTo>
                <a:lnTo>
                  <a:pt x="698474" y="58813"/>
                </a:lnTo>
                <a:lnTo>
                  <a:pt x="677481" y="71208"/>
                </a:lnTo>
                <a:lnTo>
                  <a:pt x="662787" y="92265"/>
                </a:lnTo>
                <a:lnTo>
                  <a:pt x="657263" y="122326"/>
                </a:lnTo>
                <a:lnTo>
                  <a:pt x="661390" y="150622"/>
                </a:lnTo>
                <a:lnTo>
                  <a:pt x="672071" y="168795"/>
                </a:lnTo>
                <a:lnTo>
                  <a:pt x="672172" y="168973"/>
                </a:lnTo>
                <a:lnTo>
                  <a:pt x="687171" y="178866"/>
                </a:lnTo>
                <a:lnTo>
                  <a:pt x="703961" y="181838"/>
                </a:lnTo>
                <a:lnTo>
                  <a:pt x="715327" y="180721"/>
                </a:lnTo>
                <a:lnTo>
                  <a:pt x="726033" y="177685"/>
                </a:lnTo>
                <a:lnTo>
                  <a:pt x="735736" y="173228"/>
                </a:lnTo>
                <a:lnTo>
                  <a:pt x="742569" y="168795"/>
                </a:lnTo>
                <a:lnTo>
                  <a:pt x="743877" y="167944"/>
                </a:lnTo>
                <a:lnTo>
                  <a:pt x="744982" y="167944"/>
                </a:lnTo>
                <a:lnTo>
                  <a:pt x="744639" y="176860"/>
                </a:lnTo>
                <a:lnTo>
                  <a:pt x="744601" y="177685"/>
                </a:lnTo>
                <a:lnTo>
                  <a:pt x="744499" y="180416"/>
                </a:lnTo>
                <a:lnTo>
                  <a:pt x="746163" y="181838"/>
                </a:lnTo>
                <a:lnTo>
                  <a:pt x="783158" y="176860"/>
                </a:lnTo>
                <a:lnTo>
                  <a:pt x="783158" y="173545"/>
                </a:lnTo>
                <a:close/>
              </a:path>
              <a:path w="869315" h="182245">
                <a:moveTo>
                  <a:pt x="822871" y="23228"/>
                </a:moveTo>
                <a:lnTo>
                  <a:pt x="819505" y="20294"/>
                </a:lnTo>
                <a:lnTo>
                  <a:pt x="805167" y="13766"/>
                </a:lnTo>
                <a:lnTo>
                  <a:pt x="803617" y="11938"/>
                </a:lnTo>
                <a:lnTo>
                  <a:pt x="803617" y="4241"/>
                </a:lnTo>
                <a:lnTo>
                  <a:pt x="806284" y="2209"/>
                </a:lnTo>
                <a:lnTo>
                  <a:pt x="814425" y="2209"/>
                </a:lnTo>
                <a:lnTo>
                  <a:pt x="815416" y="2984"/>
                </a:lnTo>
                <a:lnTo>
                  <a:pt x="817841" y="6527"/>
                </a:lnTo>
                <a:lnTo>
                  <a:pt x="818400" y="7518"/>
                </a:lnTo>
                <a:lnTo>
                  <a:pt x="819607" y="10502"/>
                </a:lnTo>
                <a:lnTo>
                  <a:pt x="820889" y="10502"/>
                </a:lnTo>
                <a:lnTo>
                  <a:pt x="820229" y="1435"/>
                </a:lnTo>
                <a:lnTo>
                  <a:pt x="818553" y="812"/>
                </a:lnTo>
                <a:lnTo>
                  <a:pt x="815682" y="203"/>
                </a:lnTo>
                <a:lnTo>
                  <a:pt x="803960" y="203"/>
                </a:lnTo>
                <a:lnTo>
                  <a:pt x="799198" y="4737"/>
                </a:lnTo>
                <a:lnTo>
                  <a:pt x="799198" y="16256"/>
                </a:lnTo>
                <a:lnTo>
                  <a:pt x="802297" y="19024"/>
                </a:lnTo>
                <a:lnTo>
                  <a:pt x="815682" y="25171"/>
                </a:lnTo>
                <a:lnTo>
                  <a:pt x="818057" y="27165"/>
                </a:lnTo>
                <a:lnTo>
                  <a:pt x="818057" y="35179"/>
                </a:lnTo>
                <a:lnTo>
                  <a:pt x="815848" y="37998"/>
                </a:lnTo>
                <a:lnTo>
                  <a:pt x="806437" y="37998"/>
                </a:lnTo>
                <a:lnTo>
                  <a:pt x="804608" y="37223"/>
                </a:lnTo>
                <a:lnTo>
                  <a:pt x="801738" y="32689"/>
                </a:lnTo>
                <a:lnTo>
                  <a:pt x="799807" y="27990"/>
                </a:lnTo>
                <a:lnTo>
                  <a:pt x="798474" y="27990"/>
                </a:lnTo>
                <a:lnTo>
                  <a:pt x="799084" y="38061"/>
                </a:lnTo>
                <a:lnTo>
                  <a:pt x="801344" y="39052"/>
                </a:lnTo>
                <a:lnTo>
                  <a:pt x="805281" y="39992"/>
                </a:lnTo>
                <a:lnTo>
                  <a:pt x="818451" y="39992"/>
                </a:lnTo>
                <a:lnTo>
                  <a:pt x="822871" y="34683"/>
                </a:lnTo>
                <a:lnTo>
                  <a:pt x="822871" y="23228"/>
                </a:lnTo>
                <a:close/>
              </a:path>
              <a:path w="869315" h="182245">
                <a:moveTo>
                  <a:pt x="825322" y="157645"/>
                </a:moveTo>
                <a:lnTo>
                  <a:pt x="818692" y="151244"/>
                </a:lnTo>
                <a:lnTo>
                  <a:pt x="802563" y="151244"/>
                </a:lnTo>
                <a:lnTo>
                  <a:pt x="795921" y="157645"/>
                </a:lnTo>
                <a:lnTo>
                  <a:pt x="795921" y="165709"/>
                </a:lnTo>
                <a:lnTo>
                  <a:pt x="795921" y="173761"/>
                </a:lnTo>
                <a:lnTo>
                  <a:pt x="802563" y="180162"/>
                </a:lnTo>
                <a:lnTo>
                  <a:pt x="818692" y="180162"/>
                </a:lnTo>
                <a:lnTo>
                  <a:pt x="825322" y="173761"/>
                </a:lnTo>
                <a:lnTo>
                  <a:pt x="825322" y="157645"/>
                </a:lnTo>
                <a:close/>
              </a:path>
              <a:path w="869315" h="182245">
                <a:moveTo>
                  <a:pt x="869276" y="927"/>
                </a:moveTo>
                <a:lnTo>
                  <a:pt x="857986" y="927"/>
                </a:lnTo>
                <a:lnTo>
                  <a:pt x="847966" y="29705"/>
                </a:lnTo>
                <a:lnTo>
                  <a:pt x="847801" y="29705"/>
                </a:lnTo>
                <a:lnTo>
                  <a:pt x="837349" y="927"/>
                </a:lnTo>
                <a:lnTo>
                  <a:pt x="826223" y="927"/>
                </a:lnTo>
                <a:lnTo>
                  <a:pt x="826223" y="1930"/>
                </a:lnTo>
                <a:lnTo>
                  <a:pt x="829995" y="2705"/>
                </a:lnTo>
                <a:lnTo>
                  <a:pt x="830427" y="2984"/>
                </a:lnTo>
                <a:lnTo>
                  <a:pt x="830427" y="37223"/>
                </a:lnTo>
                <a:lnTo>
                  <a:pt x="829716" y="37566"/>
                </a:lnTo>
                <a:lnTo>
                  <a:pt x="826223" y="38277"/>
                </a:lnTo>
                <a:lnTo>
                  <a:pt x="826223" y="39268"/>
                </a:lnTo>
                <a:lnTo>
                  <a:pt x="836955" y="39268"/>
                </a:lnTo>
                <a:lnTo>
                  <a:pt x="836955" y="38277"/>
                </a:lnTo>
                <a:lnTo>
                  <a:pt x="833081" y="37566"/>
                </a:lnTo>
                <a:lnTo>
                  <a:pt x="832637" y="37223"/>
                </a:lnTo>
                <a:lnTo>
                  <a:pt x="832637" y="4965"/>
                </a:lnTo>
                <a:lnTo>
                  <a:pt x="832866" y="4965"/>
                </a:lnTo>
                <a:lnTo>
                  <a:pt x="844931" y="38392"/>
                </a:lnTo>
                <a:lnTo>
                  <a:pt x="847204" y="38392"/>
                </a:lnTo>
                <a:lnTo>
                  <a:pt x="858926" y="4965"/>
                </a:lnTo>
                <a:lnTo>
                  <a:pt x="859142" y="4965"/>
                </a:lnTo>
                <a:lnTo>
                  <a:pt x="859142" y="37223"/>
                </a:lnTo>
                <a:lnTo>
                  <a:pt x="858926" y="37439"/>
                </a:lnTo>
                <a:lnTo>
                  <a:pt x="855167" y="38277"/>
                </a:lnTo>
                <a:lnTo>
                  <a:pt x="855167" y="39268"/>
                </a:lnTo>
                <a:lnTo>
                  <a:pt x="869276" y="39268"/>
                </a:lnTo>
                <a:lnTo>
                  <a:pt x="869276" y="38277"/>
                </a:lnTo>
                <a:lnTo>
                  <a:pt x="865403" y="37503"/>
                </a:lnTo>
                <a:lnTo>
                  <a:pt x="865073" y="37223"/>
                </a:lnTo>
                <a:lnTo>
                  <a:pt x="865073" y="2984"/>
                </a:lnTo>
                <a:lnTo>
                  <a:pt x="865454" y="2705"/>
                </a:lnTo>
                <a:lnTo>
                  <a:pt x="869276" y="1930"/>
                </a:lnTo>
                <a:lnTo>
                  <a:pt x="869276" y="927"/>
                </a:lnTo>
                <a:close/>
              </a:path>
            </a:pathLst>
          </a:custGeom>
          <a:solidFill>
            <a:srgbClr val="000000"/>
          </a:solidFill>
        </p:spPr>
        <p:txBody>
          <a:bodyPr wrap="square" lIns="0" tIns="0" rIns="0" bIns="0" rtlCol="0"/>
          <a:lstStyle/>
          <a:p>
            <a:pPr defTabSz="570103"/>
            <a:endParaRPr sz="1122"/>
          </a:p>
        </p:txBody>
      </p:sp>
      <p:sp>
        <p:nvSpPr>
          <p:cNvPr id="18" name="object 18"/>
          <p:cNvSpPr txBox="1"/>
          <p:nvPr/>
        </p:nvSpPr>
        <p:spPr>
          <a:xfrm>
            <a:off x="3950047" y="5414461"/>
            <a:ext cx="4264983" cy="905678"/>
          </a:xfrm>
          <a:prstGeom prst="rect">
            <a:avLst/>
          </a:prstGeom>
        </p:spPr>
        <p:txBody>
          <a:bodyPr vert="horz" wrap="square" lIns="0" tIns="7919" rIns="0" bIns="0" rtlCol="0">
            <a:spAutoFit/>
          </a:bodyPr>
          <a:lstStyle/>
          <a:p>
            <a:pPr marL="114021" indent="-106102" defTabSz="570103">
              <a:lnSpc>
                <a:spcPts val="461"/>
              </a:lnSpc>
              <a:spcBef>
                <a:spcPts val="62"/>
              </a:spcBef>
              <a:buFontTx/>
              <a:buAutoNum type="arabicPeriod" startAt="13"/>
              <a:tabLst>
                <a:tab pos="114021" algn="l"/>
              </a:tabLst>
            </a:pPr>
            <a:r>
              <a:rPr sz="405" dirty="0">
                <a:latin typeface="Tahoma"/>
                <a:cs typeface="Tahoma"/>
              </a:rPr>
              <a:t>Up</a:t>
            </a:r>
            <a:r>
              <a:rPr sz="405" spc="-44" dirty="0">
                <a:latin typeface="Tahoma"/>
                <a:cs typeface="Tahoma"/>
              </a:rPr>
              <a:t> </a:t>
            </a:r>
            <a:r>
              <a:rPr sz="405" dirty="0">
                <a:latin typeface="Tahoma"/>
                <a:cs typeface="Tahoma"/>
              </a:rPr>
              <a:t>to</a:t>
            </a:r>
            <a:r>
              <a:rPr sz="405" spc="-44" dirty="0">
                <a:latin typeface="Tahoma"/>
                <a:cs typeface="Tahoma"/>
              </a:rPr>
              <a:t> </a:t>
            </a:r>
            <a:r>
              <a:rPr sz="405" dirty="0">
                <a:latin typeface="Tahoma"/>
                <a:cs typeface="Tahoma"/>
              </a:rPr>
              <a:t>$1,000</a:t>
            </a:r>
            <a:r>
              <a:rPr sz="405" spc="-44" dirty="0">
                <a:latin typeface="Tahoma"/>
                <a:cs typeface="Tahoma"/>
              </a:rPr>
              <a:t> </a:t>
            </a:r>
            <a:r>
              <a:rPr sz="405" dirty="0">
                <a:latin typeface="Tahoma"/>
                <a:cs typeface="Tahoma"/>
              </a:rPr>
              <a:t>on</a:t>
            </a:r>
            <a:r>
              <a:rPr sz="405" spc="-40" dirty="0">
                <a:latin typeface="Tahoma"/>
                <a:cs typeface="Tahoma"/>
              </a:rPr>
              <a:t> </a:t>
            </a:r>
            <a:r>
              <a:rPr sz="405" spc="-6" dirty="0">
                <a:latin typeface="Tahoma"/>
                <a:cs typeface="Tahoma"/>
              </a:rPr>
              <a:t>any</a:t>
            </a:r>
            <a:r>
              <a:rPr sz="405" spc="-44" dirty="0">
                <a:latin typeface="Tahoma"/>
                <a:cs typeface="Tahoma"/>
              </a:rPr>
              <a:t> </a:t>
            </a:r>
            <a:r>
              <a:rPr sz="405" dirty="0">
                <a:latin typeface="Tahoma"/>
                <a:cs typeface="Tahoma"/>
              </a:rPr>
              <a:t>unscheduled</a:t>
            </a:r>
            <a:r>
              <a:rPr sz="405" spc="-44" dirty="0">
                <a:latin typeface="Tahoma"/>
                <a:cs typeface="Tahoma"/>
              </a:rPr>
              <a:t> </a:t>
            </a:r>
            <a:r>
              <a:rPr sz="405" dirty="0">
                <a:latin typeface="Tahoma"/>
                <a:cs typeface="Tahoma"/>
              </a:rPr>
              <a:t>coin</a:t>
            </a:r>
            <a:r>
              <a:rPr sz="405" spc="-44" dirty="0">
                <a:latin typeface="Tahoma"/>
                <a:cs typeface="Tahoma"/>
              </a:rPr>
              <a:t> </a:t>
            </a:r>
            <a:r>
              <a:rPr sz="405" dirty="0">
                <a:latin typeface="Tahoma"/>
                <a:cs typeface="Tahoma"/>
              </a:rPr>
              <a:t>collection,</a:t>
            </a:r>
            <a:r>
              <a:rPr sz="405" spc="-40" dirty="0">
                <a:latin typeface="Tahoma"/>
                <a:cs typeface="Tahoma"/>
              </a:rPr>
              <a:t> </a:t>
            </a:r>
            <a:r>
              <a:rPr sz="405" dirty="0">
                <a:latin typeface="Tahoma"/>
                <a:cs typeface="Tahoma"/>
              </a:rPr>
              <a:t>$250</a:t>
            </a:r>
            <a:r>
              <a:rPr sz="405" spc="-44" dirty="0">
                <a:latin typeface="Tahoma"/>
                <a:cs typeface="Tahoma"/>
              </a:rPr>
              <a:t> </a:t>
            </a:r>
            <a:r>
              <a:rPr sz="405" dirty="0">
                <a:latin typeface="Tahoma"/>
                <a:cs typeface="Tahoma"/>
              </a:rPr>
              <a:t>for</a:t>
            </a:r>
            <a:r>
              <a:rPr sz="405" spc="-44" dirty="0">
                <a:latin typeface="Tahoma"/>
                <a:cs typeface="Tahoma"/>
              </a:rPr>
              <a:t> </a:t>
            </a:r>
            <a:r>
              <a:rPr sz="405" spc="-6" dirty="0">
                <a:latin typeface="Tahoma"/>
                <a:cs typeface="Tahoma"/>
              </a:rPr>
              <a:t>any</a:t>
            </a:r>
            <a:r>
              <a:rPr sz="405" spc="-44" dirty="0">
                <a:latin typeface="Tahoma"/>
                <a:cs typeface="Tahoma"/>
              </a:rPr>
              <a:t> </a:t>
            </a:r>
            <a:r>
              <a:rPr sz="405" dirty="0">
                <a:latin typeface="Tahoma"/>
                <a:cs typeface="Tahoma"/>
              </a:rPr>
              <a:t>one</a:t>
            </a:r>
            <a:r>
              <a:rPr sz="405" spc="-40" dirty="0">
                <a:latin typeface="Tahoma"/>
                <a:cs typeface="Tahoma"/>
              </a:rPr>
              <a:t> </a:t>
            </a:r>
            <a:r>
              <a:rPr sz="405" spc="-12" dirty="0">
                <a:latin typeface="Tahoma"/>
                <a:cs typeface="Tahoma"/>
              </a:rPr>
              <a:t>stamp,</a:t>
            </a:r>
            <a:r>
              <a:rPr sz="405" spc="-44" dirty="0">
                <a:latin typeface="Tahoma"/>
                <a:cs typeface="Tahoma"/>
              </a:rPr>
              <a:t> </a:t>
            </a:r>
            <a:r>
              <a:rPr sz="405" spc="-6" dirty="0">
                <a:latin typeface="Tahoma"/>
                <a:cs typeface="Tahoma"/>
              </a:rPr>
              <a:t>coin,</a:t>
            </a:r>
            <a:r>
              <a:rPr sz="405" spc="-44" dirty="0">
                <a:latin typeface="Tahoma"/>
                <a:cs typeface="Tahoma"/>
              </a:rPr>
              <a:t> </a:t>
            </a:r>
            <a:r>
              <a:rPr sz="405" dirty="0">
                <a:latin typeface="Tahoma"/>
                <a:cs typeface="Tahoma"/>
              </a:rPr>
              <a:t>or</a:t>
            </a:r>
            <a:r>
              <a:rPr sz="405" spc="-44" dirty="0">
                <a:latin typeface="Tahoma"/>
                <a:cs typeface="Tahoma"/>
              </a:rPr>
              <a:t> </a:t>
            </a:r>
            <a:r>
              <a:rPr sz="405" dirty="0">
                <a:latin typeface="Tahoma"/>
                <a:cs typeface="Tahoma"/>
              </a:rPr>
              <a:t>individual</a:t>
            </a:r>
            <a:r>
              <a:rPr sz="405" spc="-40" dirty="0">
                <a:latin typeface="Tahoma"/>
                <a:cs typeface="Tahoma"/>
              </a:rPr>
              <a:t> </a:t>
            </a:r>
            <a:r>
              <a:rPr sz="405" spc="-6" dirty="0">
                <a:latin typeface="Tahoma"/>
                <a:cs typeface="Tahoma"/>
              </a:rPr>
              <a:t>article.</a:t>
            </a:r>
            <a:endParaRPr sz="405">
              <a:latin typeface="Tahoma"/>
              <a:cs typeface="Tahoma"/>
            </a:endParaRPr>
          </a:p>
          <a:p>
            <a:pPr marL="113625" indent="-105707" defTabSz="570103">
              <a:lnSpc>
                <a:spcPts val="437"/>
              </a:lnSpc>
              <a:buFontTx/>
              <a:buAutoNum type="arabicPeriod" startAt="13"/>
              <a:tabLst>
                <a:tab pos="113625" algn="l"/>
              </a:tabLst>
            </a:pPr>
            <a:r>
              <a:rPr sz="405" spc="-12" dirty="0">
                <a:latin typeface="Tahoma"/>
                <a:cs typeface="Tahoma"/>
              </a:rPr>
              <a:t>Jewelry,</a:t>
            </a:r>
            <a:r>
              <a:rPr sz="405" spc="-50" dirty="0">
                <a:latin typeface="Tahoma"/>
                <a:cs typeface="Tahoma"/>
              </a:rPr>
              <a:t> </a:t>
            </a:r>
            <a:r>
              <a:rPr sz="405" spc="-15" dirty="0">
                <a:latin typeface="Tahoma"/>
                <a:cs typeface="Tahoma"/>
              </a:rPr>
              <a:t>furs,</a:t>
            </a:r>
            <a:r>
              <a:rPr sz="405" spc="-50" dirty="0">
                <a:latin typeface="Tahoma"/>
                <a:cs typeface="Tahoma"/>
              </a:rPr>
              <a:t> </a:t>
            </a:r>
            <a:r>
              <a:rPr sz="405" spc="-6" dirty="0">
                <a:latin typeface="Tahoma"/>
                <a:cs typeface="Tahoma"/>
              </a:rPr>
              <a:t>fine</a:t>
            </a:r>
            <a:r>
              <a:rPr sz="405" spc="-47" dirty="0">
                <a:latin typeface="Tahoma"/>
                <a:cs typeface="Tahoma"/>
              </a:rPr>
              <a:t> </a:t>
            </a:r>
            <a:r>
              <a:rPr sz="405" spc="-12" dirty="0">
                <a:latin typeface="Tahoma"/>
                <a:cs typeface="Tahoma"/>
              </a:rPr>
              <a:t>arts,</a:t>
            </a:r>
            <a:r>
              <a:rPr sz="405" spc="-50" dirty="0">
                <a:latin typeface="Tahoma"/>
                <a:cs typeface="Tahoma"/>
              </a:rPr>
              <a:t> </a:t>
            </a:r>
            <a:r>
              <a:rPr sz="405" spc="-12" dirty="0">
                <a:latin typeface="Tahoma"/>
                <a:cs typeface="Tahoma"/>
              </a:rPr>
              <a:t>stamps</a:t>
            </a:r>
            <a:r>
              <a:rPr sz="405" spc="-47" dirty="0">
                <a:latin typeface="Tahoma"/>
                <a:cs typeface="Tahoma"/>
              </a:rPr>
              <a:t> </a:t>
            </a:r>
            <a:r>
              <a:rPr sz="405" dirty="0">
                <a:latin typeface="Tahoma"/>
                <a:cs typeface="Tahoma"/>
              </a:rPr>
              <a:t>–</a:t>
            </a:r>
            <a:r>
              <a:rPr sz="405" spc="-50" dirty="0">
                <a:latin typeface="Tahoma"/>
                <a:cs typeface="Tahoma"/>
              </a:rPr>
              <a:t> </a:t>
            </a:r>
            <a:r>
              <a:rPr sz="405" dirty="0">
                <a:latin typeface="Tahoma"/>
                <a:cs typeface="Tahoma"/>
              </a:rPr>
              <a:t>$50,000</a:t>
            </a:r>
            <a:r>
              <a:rPr sz="405" spc="-47" dirty="0">
                <a:latin typeface="Tahoma"/>
                <a:cs typeface="Tahoma"/>
              </a:rPr>
              <a:t> </a:t>
            </a:r>
            <a:r>
              <a:rPr sz="405" spc="-6" dirty="0">
                <a:latin typeface="Tahoma"/>
                <a:cs typeface="Tahoma"/>
              </a:rPr>
              <a:t>per-item</a:t>
            </a:r>
            <a:r>
              <a:rPr sz="405" spc="-50" dirty="0">
                <a:latin typeface="Tahoma"/>
                <a:cs typeface="Tahoma"/>
              </a:rPr>
              <a:t> </a:t>
            </a:r>
            <a:r>
              <a:rPr sz="405" spc="-6" dirty="0">
                <a:latin typeface="Tahoma"/>
                <a:cs typeface="Tahoma"/>
              </a:rPr>
              <a:t>limit;</a:t>
            </a:r>
            <a:r>
              <a:rPr sz="405" spc="-50" dirty="0">
                <a:latin typeface="Tahoma"/>
                <a:cs typeface="Tahoma"/>
              </a:rPr>
              <a:t> </a:t>
            </a:r>
            <a:r>
              <a:rPr sz="405" spc="-6" dirty="0">
                <a:latin typeface="Tahoma"/>
                <a:cs typeface="Tahoma"/>
              </a:rPr>
              <a:t>silverware,</a:t>
            </a:r>
            <a:r>
              <a:rPr sz="405" spc="-47" dirty="0">
                <a:latin typeface="Tahoma"/>
                <a:cs typeface="Tahoma"/>
              </a:rPr>
              <a:t> </a:t>
            </a:r>
            <a:r>
              <a:rPr sz="405" spc="-19" dirty="0">
                <a:latin typeface="Tahoma"/>
                <a:cs typeface="Tahoma"/>
              </a:rPr>
              <a:t>cameras,</a:t>
            </a:r>
            <a:r>
              <a:rPr sz="405" spc="-50" dirty="0">
                <a:latin typeface="Tahoma"/>
                <a:cs typeface="Tahoma"/>
              </a:rPr>
              <a:t> </a:t>
            </a:r>
            <a:r>
              <a:rPr sz="405" spc="-6" dirty="0">
                <a:latin typeface="Tahoma"/>
                <a:cs typeface="Tahoma"/>
              </a:rPr>
              <a:t>musical</a:t>
            </a:r>
            <a:r>
              <a:rPr sz="405" spc="-47" dirty="0">
                <a:latin typeface="Tahoma"/>
                <a:cs typeface="Tahoma"/>
              </a:rPr>
              <a:t> </a:t>
            </a:r>
            <a:r>
              <a:rPr sz="405" spc="-6" dirty="0">
                <a:latin typeface="Tahoma"/>
                <a:cs typeface="Tahoma"/>
              </a:rPr>
              <a:t>instruments</a:t>
            </a:r>
            <a:r>
              <a:rPr sz="405" spc="-50" dirty="0">
                <a:latin typeface="Tahoma"/>
                <a:cs typeface="Tahoma"/>
              </a:rPr>
              <a:t> </a:t>
            </a:r>
            <a:r>
              <a:rPr sz="405" dirty="0">
                <a:latin typeface="Tahoma"/>
                <a:cs typeface="Tahoma"/>
              </a:rPr>
              <a:t>–</a:t>
            </a:r>
            <a:r>
              <a:rPr sz="405" spc="-47" dirty="0">
                <a:latin typeface="Tahoma"/>
                <a:cs typeface="Tahoma"/>
              </a:rPr>
              <a:t> </a:t>
            </a:r>
            <a:r>
              <a:rPr sz="405" spc="-6" dirty="0">
                <a:latin typeface="Tahoma"/>
                <a:cs typeface="Tahoma"/>
              </a:rPr>
              <a:t>no</a:t>
            </a:r>
            <a:r>
              <a:rPr sz="405" spc="-50" dirty="0">
                <a:latin typeface="Tahoma"/>
                <a:cs typeface="Tahoma"/>
              </a:rPr>
              <a:t> </a:t>
            </a:r>
            <a:r>
              <a:rPr sz="405" spc="-6" dirty="0">
                <a:latin typeface="Tahoma"/>
                <a:cs typeface="Tahoma"/>
              </a:rPr>
              <a:t>per-item</a:t>
            </a:r>
            <a:r>
              <a:rPr sz="405" spc="-50" dirty="0">
                <a:latin typeface="Tahoma"/>
                <a:cs typeface="Tahoma"/>
              </a:rPr>
              <a:t> </a:t>
            </a:r>
            <a:r>
              <a:rPr sz="405" spc="-6" dirty="0">
                <a:latin typeface="Tahoma"/>
                <a:cs typeface="Tahoma"/>
              </a:rPr>
              <a:t>limit.</a:t>
            </a:r>
            <a:endParaRPr sz="405">
              <a:latin typeface="Tahoma"/>
              <a:cs typeface="Tahoma"/>
            </a:endParaRPr>
          </a:p>
          <a:p>
            <a:pPr marL="113229" marR="1377352" indent="-105707" defTabSz="570103">
              <a:lnSpc>
                <a:spcPts val="437"/>
              </a:lnSpc>
              <a:spcBef>
                <a:spcPts val="31"/>
              </a:spcBef>
              <a:buFontTx/>
              <a:buAutoNum type="arabicPeriod" startAt="13"/>
              <a:tabLst>
                <a:tab pos="114813" algn="l"/>
              </a:tabLst>
            </a:pPr>
            <a:r>
              <a:rPr sz="405" spc="-19" dirty="0">
                <a:latin typeface="Tahoma"/>
                <a:cs typeface="Tahoma"/>
              </a:rPr>
              <a:t>If</a:t>
            </a:r>
            <a:r>
              <a:rPr sz="405" spc="-53" dirty="0">
                <a:latin typeface="Tahoma"/>
                <a:cs typeface="Tahoma"/>
              </a:rPr>
              <a:t> </a:t>
            </a:r>
            <a:r>
              <a:rPr sz="405" dirty="0">
                <a:latin typeface="Tahoma"/>
                <a:cs typeface="Tahoma"/>
              </a:rPr>
              <a:t>the</a:t>
            </a:r>
            <a:r>
              <a:rPr sz="405" spc="-53" dirty="0">
                <a:latin typeface="Tahoma"/>
                <a:cs typeface="Tahoma"/>
              </a:rPr>
              <a:t> </a:t>
            </a:r>
            <a:r>
              <a:rPr sz="405" spc="-6" dirty="0">
                <a:latin typeface="Tahoma"/>
                <a:cs typeface="Tahoma"/>
              </a:rPr>
              <a:t>market</a:t>
            </a:r>
            <a:r>
              <a:rPr sz="405" spc="-53" dirty="0">
                <a:latin typeface="Tahoma"/>
                <a:cs typeface="Tahoma"/>
              </a:rPr>
              <a:t> </a:t>
            </a:r>
            <a:r>
              <a:rPr sz="405" spc="-6" dirty="0">
                <a:latin typeface="Tahoma"/>
                <a:cs typeface="Tahoma"/>
              </a:rPr>
              <a:t>value</a:t>
            </a:r>
            <a:r>
              <a:rPr sz="405" spc="-50" dirty="0">
                <a:latin typeface="Tahoma"/>
                <a:cs typeface="Tahoma"/>
              </a:rPr>
              <a:t> </a:t>
            </a:r>
            <a:r>
              <a:rPr sz="405" dirty="0">
                <a:latin typeface="Tahoma"/>
                <a:cs typeface="Tahoma"/>
              </a:rPr>
              <a:t>of</a:t>
            </a:r>
            <a:r>
              <a:rPr sz="405" spc="-53" dirty="0">
                <a:latin typeface="Tahoma"/>
                <a:cs typeface="Tahoma"/>
              </a:rPr>
              <a:t> </a:t>
            </a:r>
            <a:r>
              <a:rPr sz="405" dirty="0">
                <a:latin typeface="Tahoma"/>
                <a:cs typeface="Tahoma"/>
              </a:rPr>
              <a:t>the</a:t>
            </a:r>
            <a:r>
              <a:rPr sz="405" spc="-53" dirty="0">
                <a:latin typeface="Tahoma"/>
                <a:cs typeface="Tahoma"/>
              </a:rPr>
              <a:t> </a:t>
            </a:r>
            <a:r>
              <a:rPr sz="405" spc="-6" dirty="0">
                <a:latin typeface="Tahoma"/>
                <a:cs typeface="Tahoma"/>
              </a:rPr>
              <a:t>itemized</a:t>
            </a:r>
            <a:r>
              <a:rPr sz="405" spc="-50" dirty="0">
                <a:latin typeface="Tahoma"/>
                <a:cs typeface="Tahoma"/>
              </a:rPr>
              <a:t> </a:t>
            </a:r>
            <a:r>
              <a:rPr sz="405" dirty="0">
                <a:latin typeface="Tahoma"/>
                <a:cs typeface="Tahoma"/>
              </a:rPr>
              <a:t>article</a:t>
            </a:r>
            <a:r>
              <a:rPr sz="405" spc="-53" dirty="0">
                <a:latin typeface="Tahoma"/>
                <a:cs typeface="Tahoma"/>
              </a:rPr>
              <a:t> </a:t>
            </a:r>
            <a:r>
              <a:rPr sz="405" spc="-6" dirty="0">
                <a:latin typeface="Tahoma"/>
                <a:cs typeface="Tahoma"/>
              </a:rPr>
              <a:t>immediately</a:t>
            </a:r>
            <a:r>
              <a:rPr sz="405" spc="-53" dirty="0">
                <a:latin typeface="Tahoma"/>
                <a:cs typeface="Tahoma"/>
              </a:rPr>
              <a:t> </a:t>
            </a:r>
            <a:r>
              <a:rPr sz="405" spc="-6" dirty="0">
                <a:latin typeface="Tahoma"/>
                <a:cs typeface="Tahoma"/>
              </a:rPr>
              <a:t>before</a:t>
            </a:r>
            <a:r>
              <a:rPr sz="405" spc="-50" dirty="0">
                <a:latin typeface="Tahoma"/>
                <a:cs typeface="Tahoma"/>
              </a:rPr>
              <a:t> </a:t>
            </a:r>
            <a:r>
              <a:rPr sz="405" dirty="0">
                <a:latin typeface="Tahoma"/>
                <a:cs typeface="Tahoma"/>
              </a:rPr>
              <a:t>the</a:t>
            </a:r>
            <a:r>
              <a:rPr sz="405" spc="-53" dirty="0">
                <a:latin typeface="Tahoma"/>
                <a:cs typeface="Tahoma"/>
              </a:rPr>
              <a:t> </a:t>
            </a:r>
            <a:r>
              <a:rPr sz="405" spc="-6" dirty="0">
                <a:latin typeface="Tahoma"/>
                <a:cs typeface="Tahoma"/>
              </a:rPr>
              <a:t>loss</a:t>
            </a:r>
            <a:r>
              <a:rPr sz="405" spc="-53" dirty="0">
                <a:latin typeface="Tahoma"/>
                <a:cs typeface="Tahoma"/>
              </a:rPr>
              <a:t> </a:t>
            </a:r>
            <a:r>
              <a:rPr sz="405" spc="-12" dirty="0">
                <a:latin typeface="Tahoma"/>
                <a:cs typeface="Tahoma"/>
              </a:rPr>
              <a:t>exceeds</a:t>
            </a:r>
            <a:r>
              <a:rPr sz="405" spc="-50" dirty="0">
                <a:latin typeface="Tahoma"/>
                <a:cs typeface="Tahoma"/>
              </a:rPr>
              <a:t> </a:t>
            </a:r>
            <a:r>
              <a:rPr sz="405" dirty="0">
                <a:latin typeface="Tahoma"/>
                <a:cs typeface="Tahoma"/>
              </a:rPr>
              <a:t>the</a:t>
            </a:r>
            <a:r>
              <a:rPr sz="405" spc="-53" dirty="0">
                <a:latin typeface="Tahoma"/>
                <a:cs typeface="Tahoma"/>
              </a:rPr>
              <a:t> </a:t>
            </a:r>
            <a:r>
              <a:rPr sz="405" spc="-6" dirty="0">
                <a:latin typeface="Tahoma"/>
                <a:cs typeface="Tahoma"/>
              </a:rPr>
              <a:t>itemized</a:t>
            </a:r>
            <a:r>
              <a:rPr sz="405" spc="-53" dirty="0">
                <a:latin typeface="Tahoma"/>
                <a:cs typeface="Tahoma"/>
              </a:rPr>
              <a:t> </a:t>
            </a:r>
            <a:r>
              <a:rPr sz="405" spc="-15" dirty="0">
                <a:latin typeface="Tahoma"/>
                <a:cs typeface="Tahoma"/>
              </a:rPr>
              <a:t>amount,</a:t>
            </a:r>
            <a:r>
              <a:rPr sz="405" spc="-50" dirty="0">
                <a:latin typeface="Tahoma"/>
                <a:cs typeface="Tahoma"/>
              </a:rPr>
              <a:t> </a:t>
            </a:r>
            <a:r>
              <a:rPr sz="405" spc="-6" dirty="0">
                <a:latin typeface="Tahoma"/>
                <a:cs typeface="Tahoma"/>
              </a:rPr>
              <a:t>loss</a:t>
            </a:r>
            <a:r>
              <a:rPr sz="405" spc="-53" dirty="0">
                <a:latin typeface="Tahoma"/>
                <a:cs typeface="Tahoma"/>
              </a:rPr>
              <a:t> </a:t>
            </a:r>
            <a:r>
              <a:rPr sz="405" spc="-6" dirty="0">
                <a:latin typeface="Tahoma"/>
                <a:cs typeface="Tahoma"/>
              </a:rPr>
              <a:t>payment</a:t>
            </a:r>
            <a:r>
              <a:rPr sz="405" spc="-53" dirty="0">
                <a:latin typeface="Tahoma"/>
                <a:cs typeface="Tahoma"/>
              </a:rPr>
              <a:t> </a:t>
            </a:r>
            <a:r>
              <a:rPr sz="405" spc="-6" dirty="0">
                <a:latin typeface="Tahoma"/>
                <a:cs typeface="Tahoma"/>
              </a:rPr>
              <a:t>is</a:t>
            </a:r>
            <a:r>
              <a:rPr sz="405" spc="-50" dirty="0">
                <a:latin typeface="Tahoma"/>
                <a:cs typeface="Tahoma"/>
              </a:rPr>
              <a:t> </a:t>
            </a:r>
            <a:r>
              <a:rPr sz="405" spc="-6" dirty="0">
                <a:latin typeface="Tahoma"/>
                <a:cs typeface="Tahoma"/>
              </a:rPr>
              <a:t>market</a:t>
            </a:r>
            <a:r>
              <a:rPr sz="405" spc="312" dirty="0">
                <a:latin typeface="Tahoma"/>
                <a:cs typeface="Tahoma"/>
              </a:rPr>
              <a:t>  	</a:t>
            </a:r>
            <a:r>
              <a:rPr sz="405" spc="-6" dirty="0">
                <a:latin typeface="Tahoma"/>
                <a:cs typeface="Tahoma"/>
              </a:rPr>
              <a:t>value</a:t>
            </a:r>
            <a:r>
              <a:rPr sz="405" spc="-53" dirty="0">
                <a:latin typeface="Tahoma"/>
                <a:cs typeface="Tahoma"/>
              </a:rPr>
              <a:t> </a:t>
            </a:r>
            <a:r>
              <a:rPr sz="405" spc="-6" dirty="0">
                <a:latin typeface="Tahoma"/>
                <a:cs typeface="Tahoma"/>
              </a:rPr>
              <a:t>up</a:t>
            </a:r>
            <a:r>
              <a:rPr sz="405" spc="-50" dirty="0">
                <a:latin typeface="Tahoma"/>
                <a:cs typeface="Tahoma"/>
              </a:rPr>
              <a:t> </a:t>
            </a:r>
            <a:r>
              <a:rPr sz="405" dirty="0">
                <a:latin typeface="Tahoma"/>
                <a:cs typeface="Tahoma"/>
              </a:rPr>
              <a:t>to</a:t>
            </a:r>
            <a:r>
              <a:rPr sz="405" spc="-53" dirty="0">
                <a:latin typeface="Tahoma"/>
                <a:cs typeface="Tahoma"/>
              </a:rPr>
              <a:t> </a:t>
            </a:r>
            <a:r>
              <a:rPr sz="405" spc="-19" dirty="0">
                <a:latin typeface="Tahoma"/>
                <a:cs typeface="Tahoma"/>
              </a:rPr>
              <a:t>150%</a:t>
            </a:r>
            <a:r>
              <a:rPr sz="405" spc="-53" dirty="0">
                <a:latin typeface="Tahoma"/>
                <a:cs typeface="Tahoma"/>
              </a:rPr>
              <a:t> </a:t>
            </a:r>
            <a:r>
              <a:rPr sz="405" dirty="0">
                <a:latin typeface="Tahoma"/>
                <a:cs typeface="Tahoma"/>
              </a:rPr>
              <a:t>of</a:t>
            </a:r>
            <a:r>
              <a:rPr sz="405" spc="-50" dirty="0">
                <a:latin typeface="Tahoma"/>
                <a:cs typeface="Tahoma"/>
              </a:rPr>
              <a:t> </a:t>
            </a:r>
            <a:r>
              <a:rPr sz="405" dirty="0">
                <a:latin typeface="Tahoma"/>
                <a:cs typeface="Tahoma"/>
              </a:rPr>
              <a:t>the</a:t>
            </a:r>
            <a:r>
              <a:rPr sz="405" spc="-53" dirty="0">
                <a:latin typeface="Tahoma"/>
                <a:cs typeface="Tahoma"/>
              </a:rPr>
              <a:t> </a:t>
            </a:r>
            <a:r>
              <a:rPr sz="405" spc="-6" dirty="0">
                <a:latin typeface="Tahoma"/>
                <a:cs typeface="Tahoma"/>
              </a:rPr>
              <a:t>itemized</a:t>
            </a:r>
            <a:r>
              <a:rPr sz="405" spc="-50" dirty="0">
                <a:latin typeface="Tahoma"/>
                <a:cs typeface="Tahoma"/>
              </a:rPr>
              <a:t> </a:t>
            </a:r>
            <a:r>
              <a:rPr sz="405" spc="-15" dirty="0">
                <a:latin typeface="Tahoma"/>
                <a:cs typeface="Tahoma"/>
              </a:rPr>
              <a:t>amount,</a:t>
            </a:r>
            <a:r>
              <a:rPr sz="405" spc="-53" dirty="0">
                <a:latin typeface="Tahoma"/>
                <a:cs typeface="Tahoma"/>
              </a:rPr>
              <a:t> </a:t>
            </a:r>
            <a:r>
              <a:rPr sz="405" dirty="0">
                <a:latin typeface="Tahoma"/>
                <a:cs typeface="Tahoma"/>
              </a:rPr>
              <a:t>but</a:t>
            </a:r>
            <a:r>
              <a:rPr sz="405" spc="-50" dirty="0">
                <a:latin typeface="Tahoma"/>
                <a:cs typeface="Tahoma"/>
              </a:rPr>
              <a:t> </a:t>
            </a:r>
            <a:r>
              <a:rPr sz="405" dirty="0">
                <a:latin typeface="Tahoma"/>
                <a:cs typeface="Tahoma"/>
              </a:rPr>
              <a:t>not</a:t>
            </a:r>
            <a:r>
              <a:rPr sz="405" spc="-53" dirty="0">
                <a:latin typeface="Tahoma"/>
                <a:cs typeface="Tahoma"/>
              </a:rPr>
              <a:t> </a:t>
            </a:r>
            <a:r>
              <a:rPr sz="405" spc="-6" dirty="0">
                <a:latin typeface="Tahoma"/>
                <a:cs typeface="Tahoma"/>
              </a:rPr>
              <a:t>more</a:t>
            </a:r>
            <a:r>
              <a:rPr sz="405" spc="-50" dirty="0">
                <a:latin typeface="Tahoma"/>
                <a:cs typeface="Tahoma"/>
              </a:rPr>
              <a:t> </a:t>
            </a:r>
            <a:r>
              <a:rPr sz="405" spc="-6" dirty="0">
                <a:latin typeface="Tahoma"/>
                <a:cs typeface="Tahoma"/>
              </a:rPr>
              <a:t>than</a:t>
            </a:r>
            <a:r>
              <a:rPr sz="405" spc="-53" dirty="0">
                <a:latin typeface="Tahoma"/>
                <a:cs typeface="Tahoma"/>
              </a:rPr>
              <a:t> </a:t>
            </a:r>
            <a:r>
              <a:rPr sz="405" dirty="0">
                <a:latin typeface="Tahoma"/>
                <a:cs typeface="Tahoma"/>
              </a:rPr>
              <a:t>the</a:t>
            </a:r>
            <a:r>
              <a:rPr sz="405" spc="-50" dirty="0">
                <a:latin typeface="Tahoma"/>
                <a:cs typeface="Tahoma"/>
              </a:rPr>
              <a:t> </a:t>
            </a:r>
            <a:r>
              <a:rPr sz="405" spc="-15" dirty="0">
                <a:latin typeface="Tahoma"/>
                <a:cs typeface="Tahoma"/>
              </a:rPr>
              <a:t>maximum</a:t>
            </a:r>
            <a:r>
              <a:rPr sz="405" spc="-53" dirty="0">
                <a:latin typeface="Tahoma"/>
                <a:cs typeface="Tahoma"/>
              </a:rPr>
              <a:t> </a:t>
            </a:r>
            <a:r>
              <a:rPr sz="405" spc="-6" dirty="0">
                <a:latin typeface="Tahoma"/>
                <a:cs typeface="Tahoma"/>
              </a:rPr>
              <a:t>amount</a:t>
            </a:r>
            <a:r>
              <a:rPr sz="405" spc="-50" dirty="0">
                <a:latin typeface="Tahoma"/>
                <a:cs typeface="Tahoma"/>
              </a:rPr>
              <a:t> </a:t>
            </a:r>
            <a:r>
              <a:rPr sz="405" dirty="0">
                <a:latin typeface="Tahoma"/>
                <a:cs typeface="Tahoma"/>
              </a:rPr>
              <a:t>of</a:t>
            </a:r>
            <a:r>
              <a:rPr sz="405" spc="-53" dirty="0">
                <a:latin typeface="Tahoma"/>
                <a:cs typeface="Tahoma"/>
              </a:rPr>
              <a:t> </a:t>
            </a:r>
            <a:r>
              <a:rPr sz="405" spc="-15" dirty="0">
                <a:latin typeface="Tahoma"/>
                <a:cs typeface="Tahoma"/>
              </a:rPr>
              <a:t>coverage.</a:t>
            </a:r>
            <a:r>
              <a:rPr sz="405" spc="-50" dirty="0">
                <a:latin typeface="Tahoma"/>
                <a:cs typeface="Tahoma"/>
              </a:rPr>
              <a:t> </a:t>
            </a:r>
            <a:r>
              <a:rPr sz="405" spc="-6" dirty="0">
                <a:latin typeface="Tahoma"/>
                <a:cs typeface="Tahoma"/>
              </a:rPr>
              <a:t>This</a:t>
            </a:r>
            <a:r>
              <a:rPr sz="405" spc="-53" dirty="0">
                <a:latin typeface="Tahoma"/>
                <a:cs typeface="Tahoma"/>
              </a:rPr>
              <a:t> </a:t>
            </a:r>
            <a:r>
              <a:rPr sz="405" spc="-12" dirty="0">
                <a:latin typeface="Tahoma"/>
                <a:cs typeface="Tahoma"/>
              </a:rPr>
              <a:t>coverage</a:t>
            </a:r>
            <a:r>
              <a:rPr sz="405" spc="-50" dirty="0">
                <a:latin typeface="Tahoma"/>
                <a:cs typeface="Tahoma"/>
              </a:rPr>
              <a:t> </a:t>
            </a:r>
            <a:r>
              <a:rPr sz="405" spc="-6" dirty="0">
                <a:latin typeface="Tahoma"/>
                <a:cs typeface="Tahoma"/>
              </a:rPr>
              <a:t>is</a:t>
            </a:r>
            <a:r>
              <a:rPr sz="405" spc="-53" dirty="0">
                <a:latin typeface="Tahoma"/>
                <a:cs typeface="Tahoma"/>
              </a:rPr>
              <a:t> </a:t>
            </a:r>
            <a:r>
              <a:rPr sz="405" spc="-6" dirty="0">
                <a:latin typeface="Tahoma"/>
                <a:cs typeface="Tahoma"/>
              </a:rPr>
              <a:t>available</a:t>
            </a:r>
            <a:r>
              <a:rPr sz="405" spc="-50" dirty="0">
                <a:latin typeface="Tahoma"/>
                <a:cs typeface="Tahoma"/>
              </a:rPr>
              <a:t> </a:t>
            </a:r>
            <a:r>
              <a:rPr sz="405" dirty="0">
                <a:latin typeface="Tahoma"/>
                <a:cs typeface="Tahoma"/>
              </a:rPr>
              <a:t>in</a:t>
            </a:r>
            <a:r>
              <a:rPr sz="405" spc="-53" dirty="0">
                <a:latin typeface="Tahoma"/>
                <a:cs typeface="Tahoma"/>
              </a:rPr>
              <a:t> </a:t>
            </a:r>
            <a:r>
              <a:rPr sz="405" spc="-12" dirty="0">
                <a:latin typeface="Tahoma"/>
                <a:cs typeface="Tahoma"/>
              </a:rPr>
              <a:t>most</a:t>
            </a:r>
            <a:r>
              <a:rPr sz="405" spc="312" dirty="0">
                <a:latin typeface="Tahoma"/>
                <a:cs typeface="Tahoma"/>
              </a:rPr>
              <a:t> 	</a:t>
            </a:r>
            <a:r>
              <a:rPr sz="405" spc="-6" dirty="0">
                <a:latin typeface="Tahoma"/>
                <a:cs typeface="Tahoma"/>
              </a:rPr>
              <a:t>jurisdictions.</a:t>
            </a:r>
            <a:endParaRPr sz="405">
              <a:latin typeface="Tahoma"/>
              <a:cs typeface="Tahoma"/>
            </a:endParaRPr>
          </a:p>
          <a:p>
            <a:pPr marL="113229" indent="-105310" defTabSz="570103">
              <a:lnSpc>
                <a:spcPts val="430"/>
              </a:lnSpc>
              <a:buFontTx/>
              <a:buAutoNum type="arabicPeriod" startAt="13"/>
              <a:tabLst>
                <a:tab pos="113229" algn="l"/>
              </a:tabLst>
            </a:pPr>
            <a:r>
              <a:rPr sz="405" spc="-6" dirty="0">
                <a:latin typeface="Tahoma"/>
                <a:cs typeface="Tahoma"/>
              </a:rPr>
              <a:t>Maximum</a:t>
            </a:r>
            <a:r>
              <a:rPr sz="405" spc="-47" dirty="0">
                <a:latin typeface="Tahoma"/>
                <a:cs typeface="Tahoma"/>
              </a:rPr>
              <a:t> </a:t>
            </a:r>
            <a:r>
              <a:rPr sz="405" spc="-15" dirty="0">
                <a:latin typeface="Tahoma"/>
                <a:cs typeface="Tahoma"/>
              </a:rPr>
              <a:t>aggregate</a:t>
            </a:r>
            <a:r>
              <a:rPr sz="405" spc="-44" dirty="0">
                <a:latin typeface="Tahoma"/>
                <a:cs typeface="Tahoma"/>
              </a:rPr>
              <a:t> </a:t>
            </a:r>
            <a:r>
              <a:rPr sz="405" spc="-6" dirty="0">
                <a:latin typeface="Tahoma"/>
                <a:cs typeface="Tahoma"/>
              </a:rPr>
              <a:t>limits</a:t>
            </a:r>
            <a:r>
              <a:rPr sz="405" spc="-44" dirty="0">
                <a:latin typeface="Tahoma"/>
                <a:cs typeface="Tahoma"/>
              </a:rPr>
              <a:t> </a:t>
            </a:r>
            <a:r>
              <a:rPr sz="405" dirty="0">
                <a:latin typeface="Tahoma"/>
                <a:cs typeface="Tahoma"/>
              </a:rPr>
              <a:t>for</a:t>
            </a:r>
            <a:r>
              <a:rPr sz="405" spc="-44" dirty="0">
                <a:latin typeface="Tahoma"/>
                <a:cs typeface="Tahoma"/>
              </a:rPr>
              <a:t> </a:t>
            </a:r>
            <a:r>
              <a:rPr sz="405" spc="-6" dirty="0">
                <a:latin typeface="Tahoma"/>
                <a:cs typeface="Tahoma"/>
              </a:rPr>
              <a:t>all</a:t>
            </a:r>
            <a:r>
              <a:rPr sz="405" spc="-44" dirty="0">
                <a:latin typeface="Tahoma"/>
                <a:cs typeface="Tahoma"/>
              </a:rPr>
              <a:t> </a:t>
            </a:r>
            <a:r>
              <a:rPr sz="405" spc="-6" dirty="0">
                <a:latin typeface="Tahoma"/>
                <a:cs typeface="Tahoma"/>
              </a:rPr>
              <a:t>covered</a:t>
            </a:r>
            <a:r>
              <a:rPr sz="405" spc="-44" dirty="0">
                <a:latin typeface="Tahoma"/>
                <a:cs typeface="Tahoma"/>
              </a:rPr>
              <a:t> </a:t>
            </a:r>
            <a:r>
              <a:rPr sz="405" spc="-6" dirty="0">
                <a:latin typeface="Tahoma"/>
                <a:cs typeface="Tahoma"/>
              </a:rPr>
              <a:t>cyber</a:t>
            </a:r>
            <a:r>
              <a:rPr sz="405" spc="-44" dirty="0">
                <a:latin typeface="Tahoma"/>
                <a:cs typeface="Tahoma"/>
              </a:rPr>
              <a:t> </a:t>
            </a:r>
            <a:r>
              <a:rPr sz="405" spc="-6" dirty="0">
                <a:latin typeface="Tahoma"/>
                <a:cs typeface="Tahoma"/>
              </a:rPr>
              <a:t>occurrences,</a:t>
            </a:r>
            <a:r>
              <a:rPr sz="405" spc="-44" dirty="0">
                <a:latin typeface="Tahoma"/>
                <a:cs typeface="Tahoma"/>
              </a:rPr>
              <a:t> </a:t>
            </a:r>
            <a:r>
              <a:rPr sz="405" spc="-6" dirty="0">
                <a:latin typeface="Tahoma"/>
                <a:cs typeface="Tahoma"/>
              </a:rPr>
              <a:t>up</a:t>
            </a:r>
            <a:r>
              <a:rPr sz="405" spc="-44" dirty="0">
                <a:latin typeface="Tahoma"/>
                <a:cs typeface="Tahoma"/>
              </a:rPr>
              <a:t> </a:t>
            </a:r>
            <a:r>
              <a:rPr sz="405" dirty="0">
                <a:latin typeface="Tahoma"/>
                <a:cs typeface="Tahoma"/>
              </a:rPr>
              <a:t>to</a:t>
            </a:r>
            <a:r>
              <a:rPr sz="405" spc="-44" dirty="0">
                <a:latin typeface="Tahoma"/>
                <a:cs typeface="Tahoma"/>
              </a:rPr>
              <a:t> </a:t>
            </a:r>
            <a:r>
              <a:rPr sz="405" dirty="0">
                <a:latin typeface="Tahoma"/>
                <a:cs typeface="Tahoma"/>
              </a:rPr>
              <a:t>$500,000</a:t>
            </a:r>
            <a:r>
              <a:rPr sz="405" spc="-44" dirty="0">
                <a:latin typeface="Tahoma"/>
                <a:cs typeface="Tahoma"/>
              </a:rPr>
              <a:t> </a:t>
            </a:r>
            <a:r>
              <a:rPr sz="405" spc="-6" dirty="0">
                <a:latin typeface="Tahoma"/>
                <a:cs typeface="Tahoma"/>
              </a:rPr>
              <a:t>per</a:t>
            </a:r>
            <a:r>
              <a:rPr sz="405" spc="-44" dirty="0">
                <a:latin typeface="Tahoma"/>
                <a:cs typeface="Tahoma"/>
              </a:rPr>
              <a:t> </a:t>
            </a:r>
            <a:r>
              <a:rPr sz="405" spc="-6" dirty="0">
                <a:latin typeface="Tahoma"/>
                <a:cs typeface="Tahoma"/>
              </a:rPr>
              <a:t>policy</a:t>
            </a:r>
            <a:r>
              <a:rPr sz="405" spc="-44" dirty="0">
                <a:latin typeface="Tahoma"/>
                <a:cs typeface="Tahoma"/>
              </a:rPr>
              <a:t> </a:t>
            </a:r>
            <a:r>
              <a:rPr sz="405" spc="-12" dirty="0">
                <a:latin typeface="Tahoma"/>
                <a:cs typeface="Tahoma"/>
              </a:rPr>
              <a:t>period,</a:t>
            </a:r>
            <a:r>
              <a:rPr sz="405" spc="-44" dirty="0">
                <a:latin typeface="Tahoma"/>
                <a:cs typeface="Tahoma"/>
              </a:rPr>
              <a:t> </a:t>
            </a:r>
            <a:r>
              <a:rPr sz="405" spc="-12" dirty="0">
                <a:latin typeface="Tahoma"/>
                <a:cs typeface="Tahoma"/>
              </a:rPr>
              <a:t>depending</a:t>
            </a:r>
            <a:r>
              <a:rPr sz="405" spc="-44" dirty="0">
                <a:latin typeface="Tahoma"/>
                <a:cs typeface="Tahoma"/>
              </a:rPr>
              <a:t> </a:t>
            </a:r>
            <a:r>
              <a:rPr sz="405" spc="-6" dirty="0">
                <a:latin typeface="Tahoma"/>
                <a:cs typeface="Tahoma"/>
              </a:rPr>
              <a:t>on</a:t>
            </a:r>
            <a:r>
              <a:rPr sz="405" spc="-44" dirty="0">
                <a:latin typeface="Tahoma"/>
                <a:cs typeface="Tahoma"/>
              </a:rPr>
              <a:t> </a:t>
            </a:r>
            <a:r>
              <a:rPr sz="405" dirty="0">
                <a:latin typeface="Tahoma"/>
                <a:cs typeface="Tahoma"/>
              </a:rPr>
              <a:t>the</a:t>
            </a:r>
            <a:r>
              <a:rPr sz="405" spc="-44" dirty="0">
                <a:latin typeface="Tahoma"/>
                <a:cs typeface="Tahoma"/>
              </a:rPr>
              <a:t> </a:t>
            </a:r>
            <a:r>
              <a:rPr sz="405" spc="-6" dirty="0">
                <a:latin typeface="Tahoma"/>
                <a:cs typeface="Tahoma"/>
              </a:rPr>
              <a:t>limits</a:t>
            </a:r>
            <a:r>
              <a:rPr sz="405" spc="-44" dirty="0">
                <a:latin typeface="Tahoma"/>
                <a:cs typeface="Tahoma"/>
              </a:rPr>
              <a:t> </a:t>
            </a:r>
            <a:r>
              <a:rPr sz="405" spc="-6" dirty="0">
                <a:latin typeface="Tahoma"/>
                <a:cs typeface="Tahoma"/>
              </a:rPr>
              <a:t>chosen.</a:t>
            </a:r>
            <a:endParaRPr sz="405">
              <a:latin typeface="Tahoma"/>
              <a:cs typeface="Tahoma"/>
            </a:endParaRPr>
          </a:p>
          <a:p>
            <a:pPr defTabSz="570103"/>
            <a:endParaRPr sz="405">
              <a:latin typeface="Tahoma"/>
              <a:cs typeface="Tahoma"/>
            </a:endParaRPr>
          </a:p>
          <a:p>
            <a:pPr defTabSz="570103">
              <a:spcBef>
                <a:spcPts val="81"/>
              </a:spcBef>
            </a:pPr>
            <a:endParaRPr sz="405">
              <a:latin typeface="Tahoma"/>
              <a:cs typeface="Tahoma"/>
            </a:endParaRPr>
          </a:p>
          <a:p>
            <a:pPr marL="7918" marR="3167" defTabSz="570103">
              <a:lnSpc>
                <a:spcPct val="109000"/>
              </a:lnSpc>
            </a:pPr>
            <a:r>
              <a:rPr sz="405" dirty="0">
                <a:latin typeface="Tahoma"/>
                <a:cs typeface="Tahoma"/>
              </a:rPr>
              <a:t>The</a:t>
            </a:r>
            <a:r>
              <a:rPr sz="405" spc="-50" dirty="0">
                <a:latin typeface="Tahoma"/>
                <a:cs typeface="Tahoma"/>
              </a:rPr>
              <a:t> </a:t>
            </a:r>
            <a:r>
              <a:rPr sz="405" dirty="0">
                <a:latin typeface="Tahoma"/>
                <a:cs typeface="Tahoma"/>
              </a:rPr>
              <a:t>comparison</a:t>
            </a:r>
            <a:r>
              <a:rPr sz="405" spc="-50" dirty="0">
                <a:latin typeface="Tahoma"/>
                <a:cs typeface="Tahoma"/>
              </a:rPr>
              <a:t> </a:t>
            </a:r>
            <a:r>
              <a:rPr sz="405" dirty="0">
                <a:latin typeface="Tahoma"/>
                <a:cs typeface="Tahoma"/>
              </a:rPr>
              <a:t>contained</a:t>
            </a:r>
            <a:r>
              <a:rPr sz="405" spc="-50" dirty="0">
                <a:latin typeface="Tahoma"/>
                <a:cs typeface="Tahoma"/>
              </a:rPr>
              <a:t> </a:t>
            </a:r>
            <a:r>
              <a:rPr sz="405" dirty="0">
                <a:latin typeface="Tahoma"/>
                <a:cs typeface="Tahoma"/>
              </a:rPr>
              <a:t>herein</a:t>
            </a:r>
            <a:r>
              <a:rPr sz="405" spc="-47" dirty="0">
                <a:latin typeface="Tahoma"/>
                <a:cs typeface="Tahoma"/>
              </a:rPr>
              <a:t> </a:t>
            </a:r>
            <a:r>
              <a:rPr sz="405" spc="-6" dirty="0">
                <a:latin typeface="Tahoma"/>
                <a:cs typeface="Tahoma"/>
              </a:rPr>
              <a:t>was</a:t>
            </a:r>
            <a:r>
              <a:rPr sz="405" spc="-50" dirty="0">
                <a:latin typeface="Tahoma"/>
                <a:cs typeface="Tahoma"/>
              </a:rPr>
              <a:t> </a:t>
            </a:r>
            <a:r>
              <a:rPr sz="405" dirty="0">
                <a:latin typeface="Tahoma"/>
                <a:cs typeface="Tahoma"/>
              </a:rPr>
              <a:t>prepared</a:t>
            </a:r>
            <a:r>
              <a:rPr sz="405" spc="-50" dirty="0">
                <a:latin typeface="Tahoma"/>
                <a:cs typeface="Tahoma"/>
              </a:rPr>
              <a:t> </a:t>
            </a:r>
            <a:r>
              <a:rPr sz="405" dirty="0">
                <a:latin typeface="Tahoma"/>
                <a:cs typeface="Tahoma"/>
              </a:rPr>
              <a:t>solely</a:t>
            </a:r>
            <a:r>
              <a:rPr sz="405" spc="-47" dirty="0">
                <a:latin typeface="Tahoma"/>
                <a:cs typeface="Tahoma"/>
              </a:rPr>
              <a:t> </a:t>
            </a:r>
            <a:r>
              <a:rPr sz="405" spc="-6" dirty="0">
                <a:latin typeface="Tahoma"/>
                <a:cs typeface="Tahoma"/>
              </a:rPr>
              <a:t>by</a:t>
            </a:r>
            <a:r>
              <a:rPr sz="405" spc="-50" dirty="0">
                <a:latin typeface="Tahoma"/>
                <a:cs typeface="Tahoma"/>
              </a:rPr>
              <a:t> </a:t>
            </a:r>
            <a:r>
              <a:rPr sz="405" dirty="0">
                <a:latin typeface="Tahoma"/>
                <a:cs typeface="Tahoma"/>
              </a:rPr>
              <a:t>Chubb</a:t>
            </a:r>
            <a:r>
              <a:rPr sz="405" spc="-50" dirty="0">
                <a:latin typeface="Tahoma"/>
                <a:cs typeface="Tahoma"/>
              </a:rPr>
              <a:t> </a:t>
            </a:r>
            <a:r>
              <a:rPr sz="405" spc="-6" dirty="0">
                <a:latin typeface="Tahoma"/>
                <a:cs typeface="Tahoma"/>
              </a:rPr>
              <a:t>based</a:t>
            </a:r>
            <a:r>
              <a:rPr sz="405" spc="-47" dirty="0">
                <a:latin typeface="Tahoma"/>
                <a:cs typeface="Tahoma"/>
              </a:rPr>
              <a:t> </a:t>
            </a:r>
            <a:r>
              <a:rPr sz="405" dirty="0">
                <a:latin typeface="Tahoma"/>
                <a:cs typeface="Tahoma"/>
              </a:rPr>
              <a:t>upon</a:t>
            </a:r>
            <a:r>
              <a:rPr sz="405" spc="-50" dirty="0">
                <a:latin typeface="Tahoma"/>
                <a:cs typeface="Tahoma"/>
              </a:rPr>
              <a:t> </a:t>
            </a:r>
            <a:r>
              <a:rPr sz="405" spc="-12" dirty="0">
                <a:latin typeface="Tahoma"/>
                <a:cs typeface="Tahoma"/>
              </a:rPr>
              <a:t>a</a:t>
            </a:r>
            <a:r>
              <a:rPr sz="405" spc="-50" dirty="0">
                <a:latin typeface="Tahoma"/>
                <a:cs typeface="Tahoma"/>
              </a:rPr>
              <a:t> </a:t>
            </a:r>
            <a:r>
              <a:rPr sz="405" spc="-6" dirty="0">
                <a:latin typeface="Tahoma"/>
                <a:cs typeface="Tahoma"/>
              </a:rPr>
              <a:t>good</a:t>
            </a:r>
            <a:r>
              <a:rPr sz="405" spc="-47" dirty="0">
                <a:latin typeface="Tahoma"/>
                <a:cs typeface="Tahoma"/>
              </a:rPr>
              <a:t> </a:t>
            </a:r>
            <a:r>
              <a:rPr sz="405" spc="-6" dirty="0">
                <a:latin typeface="Tahoma"/>
                <a:cs typeface="Tahoma"/>
              </a:rPr>
              <a:t>faith,</a:t>
            </a:r>
            <a:r>
              <a:rPr sz="405" spc="-50" dirty="0">
                <a:latin typeface="Tahoma"/>
                <a:cs typeface="Tahoma"/>
              </a:rPr>
              <a:t> </a:t>
            </a:r>
            <a:r>
              <a:rPr sz="405" dirty="0">
                <a:latin typeface="Tahoma"/>
                <a:cs typeface="Tahoma"/>
              </a:rPr>
              <a:t>objective</a:t>
            </a:r>
            <a:r>
              <a:rPr sz="405" spc="-50" dirty="0">
                <a:latin typeface="Tahoma"/>
                <a:cs typeface="Tahoma"/>
              </a:rPr>
              <a:t> </a:t>
            </a:r>
            <a:r>
              <a:rPr sz="405" dirty="0">
                <a:latin typeface="Tahoma"/>
                <a:cs typeface="Tahoma"/>
              </a:rPr>
              <a:t>reading</a:t>
            </a:r>
            <a:r>
              <a:rPr sz="405" spc="-47" dirty="0">
                <a:latin typeface="Tahoma"/>
                <a:cs typeface="Tahoma"/>
              </a:rPr>
              <a:t> </a:t>
            </a:r>
            <a:r>
              <a:rPr sz="405" dirty="0">
                <a:latin typeface="Tahoma"/>
                <a:cs typeface="Tahoma"/>
              </a:rPr>
              <a:t>of</a:t>
            </a:r>
            <a:r>
              <a:rPr sz="405" spc="-50" dirty="0">
                <a:latin typeface="Tahoma"/>
                <a:cs typeface="Tahoma"/>
              </a:rPr>
              <a:t> </a:t>
            </a:r>
            <a:r>
              <a:rPr sz="405" dirty="0">
                <a:latin typeface="Tahoma"/>
                <a:cs typeface="Tahoma"/>
              </a:rPr>
              <a:t>the</a:t>
            </a:r>
            <a:r>
              <a:rPr sz="405" spc="-50" dirty="0">
                <a:latin typeface="Tahoma"/>
                <a:cs typeface="Tahoma"/>
              </a:rPr>
              <a:t> </a:t>
            </a:r>
            <a:r>
              <a:rPr sz="405" spc="-6" dirty="0">
                <a:latin typeface="Tahoma"/>
                <a:cs typeface="Tahoma"/>
              </a:rPr>
              <a:t>language</a:t>
            </a:r>
            <a:r>
              <a:rPr sz="405" spc="-47" dirty="0">
                <a:latin typeface="Tahoma"/>
                <a:cs typeface="Tahoma"/>
              </a:rPr>
              <a:t> </a:t>
            </a:r>
            <a:r>
              <a:rPr sz="405" dirty="0">
                <a:latin typeface="Tahoma"/>
                <a:cs typeface="Tahoma"/>
              </a:rPr>
              <a:t>of</a:t>
            </a:r>
            <a:r>
              <a:rPr sz="405" spc="-50" dirty="0">
                <a:latin typeface="Tahoma"/>
                <a:cs typeface="Tahoma"/>
              </a:rPr>
              <a:t> </a:t>
            </a:r>
            <a:r>
              <a:rPr sz="405" dirty="0">
                <a:latin typeface="Tahoma"/>
                <a:cs typeface="Tahoma"/>
              </a:rPr>
              <a:t>the</a:t>
            </a:r>
            <a:r>
              <a:rPr sz="405" spc="-50" dirty="0">
                <a:latin typeface="Tahoma"/>
                <a:cs typeface="Tahoma"/>
              </a:rPr>
              <a:t> </a:t>
            </a:r>
            <a:r>
              <a:rPr sz="405" dirty="0">
                <a:latin typeface="Tahoma"/>
                <a:cs typeface="Tahoma"/>
              </a:rPr>
              <a:t>basic</a:t>
            </a:r>
            <a:r>
              <a:rPr sz="405" spc="-47" dirty="0">
                <a:latin typeface="Tahoma"/>
                <a:cs typeface="Tahoma"/>
              </a:rPr>
              <a:t> </a:t>
            </a:r>
            <a:r>
              <a:rPr sz="405" dirty="0">
                <a:latin typeface="Tahoma"/>
                <a:cs typeface="Tahoma"/>
              </a:rPr>
              <a:t>policy</a:t>
            </a:r>
            <a:r>
              <a:rPr sz="405" spc="-50" dirty="0">
                <a:latin typeface="Tahoma"/>
                <a:cs typeface="Tahoma"/>
              </a:rPr>
              <a:t> </a:t>
            </a:r>
            <a:r>
              <a:rPr sz="405" dirty="0">
                <a:latin typeface="Tahoma"/>
                <a:cs typeface="Tahoma"/>
              </a:rPr>
              <a:t>forms</a:t>
            </a:r>
            <a:r>
              <a:rPr sz="405" spc="-50" dirty="0">
                <a:latin typeface="Tahoma"/>
                <a:cs typeface="Tahoma"/>
              </a:rPr>
              <a:t> </a:t>
            </a:r>
            <a:r>
              <a:rPr sz="405" spc="-6" dirty="0">
                <a:latin typeface="Tahoma"/>
                <a:cs typeface="Tahoma"/>
              </a:rPr>
              <a:t>and/or</a:t>
            </a:r>
            <a:r>
              <a:rPr sz="405" spc="-47" dirty="0">
                <a:latin typeface="Tahoma"/>
                <a:cs typeface="Tahoma"/>
              </a:rPr>
              <a:t> </a:t>
            </a:r>
            <a:r>
              <a:rPr sz="405" dirty="0">
                <a:latin typeface="Tahoma"/>
                <a:cs typeface="Tahoma"/>
              </a:rPr>
              <a:t>endorsements</a:t>
            </a:r>
            <a:r>
              <a:rPr sz="405" spc="-50" dirty="0">
                <a:latin typeface="Tahoma"/>
                <a:cs typeface="Tahoma"/>
              </a:rPr>
              <a:t> </a:t>
            </a:r>
            <a:r>
              <a:rPr sz="405" spc="-6" dirty="0">
                <a:latin typeface="Tahoma"/>
                <a:cs typeface="Tahoma"/>
              </a:rPr>
              <a:t>and</a:t>
            </a:r>
            <a:r>
              <a:rPr sz="405" spc="-50" dirty="0">
                <a:latin typeface="Tahoma"/>
                <a:cs typeface="Tahoma"/>
              </a:rPr>
              <a:t> </a:t>
            </a:r>
            <a:r>
              <a:rPr sz="405" dirty="0">
                <a:latin typeface="Tahoma"/>
                <a:cs typeface="Tahoma"/>
              </a:rPr>
              <a:t>highlights</a:t>
            </a:r>
            <a:r>
              <a:rPr sz="405" spc="-47" dirty="0">
                <a:latin typeface="Tahoma"/>
                <a:cs typeface="Tahoma"/>
              </a:rPr>
              <a:t> </a:t>
            </a:r>
            <a:r>
              <a:rPr sz="405" spc="-6" dirty="0">
                <a:latin typeface="Tahoma"/>
                <a:cs typeface="Tahoma"/>
              </a:rPr>
              <a:t>selected</a:t>
            </a:r>
            <a:r>
              <a:rPr sz="405" spc="312" dirty="0">
                <a:latin typeface="Tahoma"/>
                <a:cs typeface="Tahoma"/>
              </a:rPr>
              <a:t> </a:t>
            </a:r>
            <a:r>
              <a:rPr sz="405" spc="-6" dirty="0">
                <a:latin typeface="Tahoma"/>
                <a:cs typeface="Tahoma"/>
              </a:rPr>
              <a:t>coverages</a:t>
            </a:r>
            <a:r>
              <a:rPr sz="405" spc="-47" dirty="0">
                <a:latin typeface="Tahoma"/>
                <a:cs typeface="Tahoma"/>
              </a:rPr>
              <a:t> </a:t>
            </a:r>
            <a:r>
              <a:rPr sz="405" dirty="0">
                <a:latin typeface="Tahoma"/>
                <a:cs typeface="Tahoma"/>
              </a:rPr>
              <a:t>of</a:t>
            </a:r>
            <a:r>
              <a:rPr sz="405" spc="-47" dirty="0">
                <a:latin typeface="Tahoma"/>
                <a:cs typeface="Tahoma"/>
              </a:rPr>
              <a:t> </a:t>
            </a:r>
            <a:r>
              <a:rPr sz="405" dirty="0">
                <a:latin typeface="Tahoma"/>
                <a:cs typeface="Tahoma"/>
              </a:rPr>
              <a:t>the</a:t>
            </a:r>
            <a:r>
              <a:rPr sz="405" spc="-44" dirty="0">
                <a:latin typeface="Tahoma"/>
                <a:cs typeface="Tahoma"/>
              </a:rPr>
              <a:t> </a:t>
            </a:r>
            <a:r>
              <a:rPr sz="405" dirty="0">
                <a:latin typeface="Tahoma"/>
                <a:cs typeface="Tahoma"/>
              </a:rPr>
              <a:t>policies</a:t>
            </a:r>
            <a:r>
              <a:rPr sz="405" spc="-47" dirty="0">
                <a:latin typeface="Tahoma"/>
                <a:cs typeface="Tahoma"/>
              </a:rPr>
              <a:t> </a:t>
            </a:r>
            <a:r>
              <a:rPr sz="405" dirty="0">
                <a:latin typeface="Tahoma"/>
                <a:cs typeface="Tahoma"/>
              </a:rPr>
              <a:t>referenced</a:t>
            </a:r>
            <a:r>
              <a:rPr sz="405" spc="-47" dirty="0">
                <a:latin typeface="Tahoma"/>
                <a:cs typeface="Tahoma"/>
              </a:rPr>
              <a:t> </a:t>
            </a:r>
            <a:r>
              <a:rPr sz="405" spc="-6" dirty="0">
                <a:latin typeface="Tahoma"/>
                <a:cs typeface="Tahoma"/>
              </a:rPr>
              <a:t>as</a:t>
            </a:r>
            <a:r>
              <a:rPr sz="405" spc="-44" dirty="0">
                <a:latin typeface="Tahoma"/>
                <a:cs typeface="Tahoma"/>
              </a:rPr>
              <a:t> </a:t>
            </a:r>
            <a:r>
              <a:rPr sz="405" dirty="0">
                <a:latin typeface="Tahoma"/>
                <a:cs typeface="Tahoma"/>
              </a:rPr>
              <a:t>of</a:t>
            </a:r>
            <a:r>
              <a:rPr sz="405" spc="-47" dirty="0">
                <a:latin typeface="Tahoma"/>
                <a:cs typeface="Tahoma"/>
              </a:rPr>
              <a:t> </a:t>
            </a:r>
            <a:r>
              <a:rPr sz="405" dirty="0">
                <a:latin typeface="Tahoma"/>
                <a:cs typeface="Tahoma"/>
              </a:rPr>
              <a:t>4/2/2022</a:t>
            </a:r>
            <a:r>
              <a:rPr sz="405" spc="-44" dirty="0">
                <a:latin typeface="Tahoma"/>
                <a:cs typeface="Tahoma"/>
              </a:rPr>
              <a:t> </a:t>
            </a:r>
            <a:r>
              <a:rPr sz="405" spc="-6" dirty="0">
                <a:latin typeface="Tahoma"/>
                <a:cs typeface="Tahoma"/>
              </a:rPr>
              <a:t>and</a:t>
            </a:r>
            <a:r>
              <a:rPr sz="405" spc="-47" dirty="0">
                <a:latin typeface="Tahoma"/>
                <a:cs typeface="Tahoma"/>
              </a:rPr>
              <a:t> </a:t>
            </a:r>
            <a:r>
              <a:rPr sz="405" dirty="0">
                <a:latin typeface="Tahoma"/>
                <a:cs typeface="Tahoma"/>
              </a:rPr>
              <a:t>is</a:t>
            </a:r>
            <a:r>
              <a:rPr sz="405" spc="-47" dirty="0">
                <a:latin typeface="Tahoma"/>
                <a:cs typeface="Tahoma"/>
              </a:rPr>
              <a:t> </a:t>
            </a:r>
            <a:r>
              <a:rPr sz="405" dirty="0">
                <a:latin typeface="Tahoma"/>
                <a:cs typeface="Tahoma"/>
              </a:rPr>
              <a:t>subject</a:t>
            </a:r>
            <a:r>
              <a:rPr sz="405" spc="-44" dirty="0">
                <a:latin typeface="Tahoma"/>
                <a:cs typeface="Tahoma"/>
              </a:rPr>
              <a:t> </a:t>
            </a:r>
            <a:r>
              <a:rPr sz="405" dirty="0">
                <a:latin typeface="Tahoma"/>
                <a:cs typeface="Tahoma"/>
              </a:rPr>
              <a:t>to</a:t>
            </a:r>
            <a:r>
              <a:rPr sz="405" spc="-47" dirty="0">
                <a:latin typeface="Tahoma"/>
                <a:cs typeface="Tahoma"/>
              </a:rPr>
              <a:t> </a:t>
            </a:r>
            <a:r>
              <a:rPr sz="405" spc="-6" dirty="0">
                <a:latin typeface="Tahoma"/>
                <a:cs typeface="Tahoma"/>
              </a:rPr>
              <a:t>change</a:t>
            </a:r>
            <a:r>
              <a:rPr sz="405" spc="-44" dirty="0">
                <a:latin typeface="Tahoma"/>
                <a:cs typeface="Tahoma"/>
              </a:rPr>
              <a:t> </a:t>
            </a:r>
            <a:r>
              <a:rPr sz="405" dirty="0">
                <a:latin typeface="Tahoma"/>
                <a:cs typeface="Tahoma"/>
              </a:rPr>
              <a:t>without</a:t>
            </a:r>
            <a:r>
              <a:rPr sz="405" spc="-47" dirty="0">
                <a:latin typeface="Tahoma"/>
                <a:cs typeface="Tahoma"/>
              </a:rPr>
              <a:t> </a:t>
            </a:r>
            <a:r>
              <a:rPr sz="405" dirty="0">
                <a:latin typeface="Tahoma"/>
                <a:cs typeface="Tahoma"/>
              </a:rPr>
              <a:t>notice.</a:t>
            </a:r>
            <a:r>
              <a:rPr sz="405" spc="40" dirty="0">
                <a:latin typeface="Tahoma"/>
                <a:cs typeface="Tahoma"/>
              </a:rPr>
              <a:t> </a:t>
            </a:r>
            <a:r>
              <a:rPr sz="405" dirty="0">
                <a:latin typeface="Tahoma"/>
                <a:cs typeface="Tahoma"/>
              </a:rPr>
              <a:t>The</a:t>
            </a:r>
            <a:r>
              <a:rPr sz="405" spc="-44" dirty="0">
                <a:latin typeface="Tahoma"/>
                <a:cs typeface="Tahoma"/>
              </a:rPr>
              <a:t> </a:t>
            </a:r>
            <a:r>
              <a:rPr sz="405" dirty="0">
                <a:latin typeface="Tahoma"/>
                <a:cs typeface="Tahoma"/>
              </a:rPr>
              <a:t>comparison</a:t>
            </a:r>
            <a:r>
              <a:rPr sz="405" spc="-47" dirty="0">
                <a:latin typeface="Tahoma"/>
                <a:cs typeface="Tahoma"/>
              </a:rPr>
              <a:t> </a:t>
            </a:r>
            <a:r>
              <a:rPr sz="405" dirty="0">
                <a:latin typeface="Tahoma"/>
                <a:cs typeface="Tahoma"/>
              </a:rPr>
              <a:t>is</a:t>
            </a:r>
            <a:r>
              <a:rPr sz="405" spc="-44" dirty="0">
                <a:latin typeface="Tahoma"/>
                <a:cs typeface="Tahoma"/>
              </a:rPr>
              <a:t> </a:t>
            </a:r>
            <a:r>
              <a:rPr sz="405" spc="-6" dirty="0">
                <a:latin typeface="Tahoma"/>
                <a:cs typeface="Tahoma"/>
              </a:rPr>
              <a:t>based</a:t>
            </a:r>
            <a:r>
              <a:rPr sz="405" spc="-47" dirty="0">
                <a:latin typeface="Tahoma"/>
                <a:cs typeface="Tahoma"/>
              </a:rPr>
              <a:t> </a:t>
            </a:r>
            <a:r>
              <a:rPr sz="405" dirty="0">
                <a:latin typeface="Tahoma"/>
                <a:cs typeface="Tahoma"/>
              </a:rPr>
              <a:t>on</a:t>
            </a:r>
            <a:r>
              <a:rPr sz="405" spc="-47" dirty="0">
                <a:latin typeface="Tahoma"/>
                <a:cs typeface="Tahoma"/>
              </a:rPr>
              <a:t> </a:t>
            </a:r>
            <a:r>
              <a:rPr sz="405" dirty="0">
                <a:latin typeface="Tahoma"/>
                <a:cs typeface="Tahoma"/>
              </a:rPr>
              <a:t>the</a:t>
            </a:r>
            <a:r>
              <a:rPr sz="405" spc="-44" dirty="0">
                <a:latin typeface="Tahoma"/>
                <a:cs typeface="Tahoma"/>
              </a:rPr>
              <a:t> </a:t>
            </a:r>
            <a:r>
              <a:rPr sz="405" spc="-6" dirty="0">
                <a:latin typeface="Tahoma"/>
                <a:cs typeface="Tahoma"/>
              </a:rPr>
              <a:t>coverage</a:t>
            </a:r>
            <a:r>
              <a:rPr sz="405" spc="-47" dirty="0">
                <a:latin typeface="Tahoma"/>
                <a:cs typeface="Tahoma"/>
              </a:rPr>
              <a:t> </a:t>
            </a:r>
            <a:r>
              <a:rPr sz="405" dirty="0">
                <a:latin typeface="Tahoma"/>
                <a:cs typeface="Tahoma"/>
              </a:rPr>
              <a:t>forms</a:t>
            </a:r>
            <a:r>
              <a:rPr sz="405" spc="-44" dirty="0">
                <a:latin typeface="Tahoma"/>
                <a:cs typeface="Tahoma"/>
              </a:rPr>
              <a:t> </a:t>
            </a:r>
            <a:r>
              <a:rPr sz="405" spc="-6" dirty="0">
                <a:latin typeface="Tahoma"/>
                <a:cs typeface="Tahoma"/>
              </a:rPr>
              <a:t>noted.</a:t>
            </a:r>
            <a:endParaRPr sz="405">
              <a:latin typeface="Tahoma"/>
              <a:cs typeface="Tahoma"/>
            </a:endParaRPr>
          </a:p>
          <a:p>
            <a:pPr marL="7918" marR="34048" defTabSz="570103">
              <a:lnSpc>
                <a:spcPct val="109000"/>
              </a:lnSpc>
              <a:spcBef>
                <a:spcPts val="280"/>
              </a:spcBef>
            </a:pPr>
            <a:r>
              <a:rPr sz="405" dirty="0">
                <a:latin typeface="Tahoma"/>
                <a:cs typeface="Tahoma"/>
              </a:rPr>
              <a:t>Chubb</a:t>
            </a:r>
            <a:r>
              <a:rPr sz="405" spc="-40" dirty="0">
                <a:latin typeface="Tahoma"/>
                <a:cs typeface="Tahoma"/>
              </a:rPr>
              <a:t> </a:t>
            </a:r>
            <a:r>
              <a:rPr sz="405" dirty="0">
                <a:latin typeface="Tahoma"/>
                <a:cs typeface="Tahoma"/>
              </a:rPr>
              <a:t>is</a:t>
            </a:r>
            <a:r>
              <a:rPr sz="405" spc="-40" dirty="0">
                <a:latin typeface="Tahoma"/>
                <a:cs typeface="Tahoma"/>
              </a:rPr>
              <a:t> </a:t>
            </a:r>
            <a:r>
              <a:rPr sz="405" dirty="0">
                <a:latin typeface="Tahoma"/>
                <a:cs typeface="Tahoma"/>
              </a:rPr>
              <a:t>the</a:t>
            </a:r>
            <a:r>
              <a:rPr sz="405" spc="-40" dirty="0">
                <a:latin typeface="Tahoma"/>
                <a:cs typeface="Tahoma"/>
              </a:rPr>
              <a:t> </a:t>
            </a:r>
            <a:r>
              <a:rPr sz="405" dirty="0">
                <a:latin typeface="Tahoma"/>
                <a:cs typeface="Tahoma"/>
              </a:rPr>
              <a:t>marketing</a:t>
            </a:r>
            <a:r>
              <a:rPr sz="405" spc="-40" dirty="0">
                <a:latin typeface="Tahoma"/>
                <a:cs typeface="Tahoma"/>
              </a:rPr>
              <a:t> </a:t>
            </a:r>
            <a:r>
              <a:rPr sz="405" spc="-6" dirty="0">
                <a:latin typeface="Tahoma"/>
                <a:cs typeface="Tahoma"/>
              </a:rPr>
              <a:t>name</a:t>
            </a:r>
            <a:r>
              <a:rPr sz="405" spc="-37" dirty="0">
                <a:latin typeface="Tahoma"/>
                <a:cs typeface="Tahoma"/>
              </a:rPr>
              <a:t> </a:t>
            </a:r>
            <a:r>
              <a:rPr sz="405" spc="-6" dirty="0">
                <a:latin typeface="Tahoma"/>
                <a:cs typeface="Tahoma"/>
              </a:rPr>
              <a:t>used</a:t>
            </a:r>
            <a:r>
              <a:rPr sz="405" spc="-40" dirty="0">
                <a:latin typeface="Tahoma"/>
                <a:cs typeface="Tahoma"/>
              </a:rPr>
              <a:t> </a:t>
            </a:r>
            <a:r>
              <a:rPr sz="405" dirty="0">
                <a:latin typeface="Tahoma"/>
                <a:cs typeface="Tahoma"/>
              </a:rPr>
              <a:t>to</a:t>
            </a:r>
            <a:r>
              <a:rPr sz="405" spc="-40" dirty="0">
                <a:latin typeface="Tahoma"/>
                <a:cs typeface="Tahoma"/>
              </a:rPr>
              <a:t> </a:t>
            </a:r>
            <a:r>
              <a:rPr sz="405" dirty="0">
                <a:latin typeface="Tahoma"/>
                <a:cs typeface="Tahoma"/>
              </a:rPr>
              <a:t>refer</a:t>
            </a:r>
            <a:r>
              <a:rPr sz="405" spc="-40" dirty="0">
                <a:latin typeface="Tahoma"/>
                <a:cs typeface="Tahoma"/>
              </a:rPr>
              <a:t> </a:t>
            </a:r>
            <a:r>
              <a:rPr sz="405" dirty="0">
                <a:latin typeface="Tahoma"/>
                <a:cs typeface="Tahoma"/>
              </a:rPr>
              <a:t>to</a:t>
            </a:r>
            <a:r>
              <a:rPr sz="405" spc="-37" dirty="0">
                <a:latin typeface="Tahoma"/>
                <a:cs typeface="Tahoma"/>
              </a:rPr>
              <a:t> </a:t>
            </a:r>
            <a:r>
              <a:rPr sz="405" dirty="0">
                <a:latin typeface="Tahoma"/>
                <a:cs typeface="Tahoma"/>
              </a:rPr>
              <a:t>subsidiaries</a:t>
            </a:r>
            <a:r>
              <a:rPr sz="405" spc="-40" dirty="0">
                <a:latin typeface="Tahoma"/>
                <a:cs typeface="Tahoma"/>
              </a:rPr>
              <a:t> </a:t>
            </a:r>
            <a:r>
              <a:rPr sz="405" dirty="0">
                <a:latin typeface="Tahoma"/>
                <a:cs typeface="Tahoma"/>
              </a:rPr>
              <a:t>of</a:t>
            </a:r>
            <a:r>
              <a:rPr sz="405" spc="-40" dirty="0">
                <a:latin typeface="Tahoma"/>
                <a:cs typeface="Tahoma"/>
              </a:rPr>
              <a:t> </a:t>
            </a:r>
            <a:r>
              <a:rPr sz="405" dirty="0">
                <a:latin typeface="Tahoma"/>
                <a:cs typeface="Tahoma"/>
              </a:rPr>
              <a:t>Chubb</a:t>
            </a:r>
            <a:r>
              <a:rPr sz="405" spc="-40" dirty="0">
                <a:latin typeface="Tahoma"/>
                <a:cs typeface="Tahoma"/>
              </a:rPr>
              <a:t> </a:t>
            </a:r>
            <a:r>
              <a:rPr sz="405" dirty="0">
                <a:latin typeface="Tahoma"/>
                <a:cs typeface="Tahoma"/>
              </a:rPr>
              <a:t>Limited</a:t>
            </a:r>
            <a:r>
              <a:rPr sz="405" spc="-37" dirty="0">
                <a:latin typeface="Tahoma"/>
                <a:cs typeface="Tahoma"/>
              </a:rPr>
              <a:t> </a:t>
            </a:r>
            <a:r>
              <a:rPr sz="405" dirty="0">
                <a:latin typeface="Tahoma"/>
                <a:cs typeface="Tahoma"/>
              </a:rPr>
              <a:t>providing</a:t>
            </a:r>
            <a:r>
              <a:rPr sz="405" spc="-40" dirty="0">
                <a:latin typeface="Tahoma"/>
                <a:cs typeface="Tahoma"/>
              </a:rPr>
              <a:t> </a:t>
            </a:r>
            <a:r>
              <a:rPr sz="405" spc="-6" dirty="0">
                <a:latin typeface="Tahoma"/>
                <a:cs typeface="Tahoma"/>
              </a:rPr>
              <a:t>insurance</a:t>
            </a:r>
            <a:r>
              <a:rPr sz="405" spc="-40" dirty="0">
                <a:latin typeface="Tahoma"/>
                <a:cs typeface="Tahoma"/>
              </a:rPr>
              <a:t> </a:t>
            </a:r>
            <a:r>
              <a:rPr sz="405" spc="-6" dirty="0">
                <a:latin typeface="Tahoma"/>
                <a:cs typeface="Tahoma"/>
              </a:rPr>
              <a:t>and</a:t>
            </a:r>
            <a:r>
              <a:rPr sz="405" spc="-40" dirty="0">
                <a:latin typeface="Tahoma"/>
                <a:cs typeface="Tahoma"/>
              </a:rPr>
              <a:t> </a:t>
            </a:r>
            <a:r>
              <a:rPr sz="405" dirty="0">
                <a:latin typeface="Tahoma"/>
                <a:cs typeface="Tahoma"/>
              </a:rPr>
              <a:t>related</a:t>
            </a:r>
            <a:r>
              <a:rPr sz="405" spc="-37" dirty="0">
                <a:latin typeface="Tahoma"/>
                <a:cs typeface="Tahoma"/>
              </a:rPr>
              <a:t> </a:t>
            </a:r>
            <a:r>
              <a:rPr sz="405" spc="-6" dirty="0">
                <a:latin typeface="Tahoma"/>
                <a:cs typeface="Tahoma"/>
              </a:rPr>
              <a:t>services.</a:t>
            </a:r>
            <a:r>
              <a:rPr sz="405" spc="-40" dirty="0">
                <a:latin typeface="Tahoma"/>
                <a:cs typeface="Tahoma"/>
              </a:rPr>
              <a:t> </a:t>
            </a:r>
            <a:r>
              <a:rPr sz="405" dirty="0">
                <a:latin typeface="Tahoma"/>
                <a:cs typeface="Tahoma"/>
              </a:rPr>
              <a:t>For</a:t>
            </a:r>
            <a:r>
              <a:rPr sz="405" spc="-40" dirty="0">
                <a:latin typeface="Tahoma"/>
                <a:cs typeface="Tahoma"/>
              </a:rPr>
              <a:t> </a:t>
            </a:r>
            <a:r>
              <a:rPr sz="405" spc="-12" dirty="0">
                <a:latin typeface="Tahoma"/>
                <a:cs typeface="Tahoma"/>
              </a:rPr>
              <a:t>a</a:t>
            </a:r>
            <a:r>
              <a:rPr sz="405" spc="-40" dirty="0">
                <a:latin typeface="Tahoma"/>
                <a:cs typeface="Tahoma"/>
              </a:rPr>
              <a:t> </a:t>
            </a:r>
            <a:r>
              <a:rPr sz="405" dirty="0">
                <a:latin typeface="Tahoma"/>
                <a:cs typeface="Tahoma"/>
              </a:rPr>
              <a:t>list</a:t>
            </a:r>
            <a:r>
              <a:rPr sz="405" spc="-37" dirty="0">
                <a:latin typeface="Tahoma"/>
                <a:cs typeface="Tahoma"/>
              </a:rPr>
              <a:t> </a:t>
            </a:r>
            <a:r>
              <a:rPr sz="405" dirty="0">
                <a:latin typeface="Tahoma"/>
                <a:cs typeface="Tahoma"/>
              </a:rPr>
              <a:t>of</a:t>
            </a:r>
            <a:r>
              <a:rPr sz="405" spc="-40" dirty="0">
                <a:latin typeface="Tahoma"/>
                <a:cs typeface="Tahoma"/>
              </a:rPr>
              <a:t> </a:t>
            </a:r>
            <a:r>
              <a:rPr sz="405" dirty="0">
                <a:latin typeface="Tahoma"/>
                <a:cs typeface="Tahoma"/>
              </a:rPr>
              <a:t>these</a:t>
            </a:r>
            <a:r>
              <a:rPr sz="405" spc="-40" dirty="0">
                <a:latin typeface="Tahoma"/>
                <a:cs typeface="Tahoma"/>
              </a:rPr>
              <a:t> </a:t>
            </a:r>
            <a:r>
              <a:rPr sz="405" spc="-6" dirty="0">
                <a:latin typeface="Tahoma"/>
                <a:cs typeface="Tahoma"/>
              </a:rPr>
              <a:t>subsidiaries,</a:t>
            </a:r>
            <a:r>
              <a:rPr sz="405" spc="-40" dirty="0">
                <a:latin typeface="Tahoma"/>
                <a:cs typeface="Tahoma"/>
              </a:rPr>
              <a:t> </a:t>
            </a:r>
            <a:r>
              <a:rPr sz="405" dirty="0">
                <a:latin typeface="Tahoma"/>
                <a:cs typeface="Tahoma"/>
              </a:rPr>
              <a:t>please</a:t>
            </a:r>
            <a:r>
              <a:rPr sz="405" spc="-37" dirty="0">
                <a:latin typeface="Tahoma"/>
                <a:cs typeface="Tahoma"/>
              </a:rPr>
              <a:t> </a:t>
            </a:r>
            <a:r>
              <a:rPr sz="405" dirty="0">
                <a:latin typeface="Tahoma"/>
                <a:cs typeface="Tahoma"/>
              </a:rPr>
              <a:t>visit</a:t>
            </a:r>
            <a:r>
              <a:rPr sz="405" spc="-40" dirty="0">
                <a:latin typeface="Tahoma"/>
                <a:cs typeface="Tahoma"/>
              </a:rPr>
              <a:t> </a:t>
            </a:r>
            <a:r>
              <a:rPr sz="405" dirty="0">
                <a:latin typeface="Tahoma"/>
                <a:cs typeface="Tahoma"/>
              </a:rPr>
              <a:t>our</a:t>
            </a:r>
            <a:r>
              <a:rPr sz="405" spc="-40" dirty="0">
                <a:latin typeface="Tahoma"/>
                <a:cs typeface="Tahoma"/>
              </a:rPr>
              <a:t> </a:t>
            </a:r>
            <a:r>
              <a:rPr sz="405" dirty="0">
                <a:latin typeface="Tahoma"/>
                <a:cs typeface="Tahoma"/>
              </a:rPr>
              <a:t>website</a:t>
            </a:r>
            <a:r>
              <a:rPr sz="405" spc="-40" dirty="0">
                <a:latin typeface="Tahoma"/>
                <a:cs typeface="Tahoma"/>
              </a:rPr>
              <a:t> </a:t>
            </a:r>
            <a:r>
              <a:rPr sz="405" dirty="0">
                <a:latin typeface="Tahoma"/>
                <a:cs typeface="Tahoma"/>
              </a:rPr>
              <a:t>at</a:t>
            </a:r>
            <a:r>
              <a:rPr sz="405" spc="-37" dirty="0">
                <a:latin typeface="Tahoma"/>
                <a:cs typeface="Tahoma"/>
              </a:rPr>
              <a:t> </a:t>
            </a:r>
            <a:r>
              <a:rPr sz="405" spc="-6" dirty="0">
                <a:latin typeface="Tahoma"/>
                <a:cs typeface="Tahoma"/>
                <a:hlinkClick r:id="rId2"/>
              </a:rPr>
              <a:t>www.chubb.com.</a:t>
            </a:r>
            <a:r>
              <a:rPr sz="405" spc="312" dirty="0">
                <a:latin typeface="Tahoma"/>
                <a:cs typeface="Tahoma"/>
              </a:rPr>
              <a:t> </a:t>
            </a:r>
            <a:r>
              <a:rPr sz="405" spc="-6" dirty="0">
                <a:latin typeface="Tahoma"/>
                <a:cs typeface="Tahoma"/>
              </a:rPr>
              <a:t>Insurance</a:t>
            </a:r>
            <a:r>
              <a:rPr sz="405" spc="-40" dirty="0">
                <a:latin typeface="Tahoma"/>
                <a:cs typeface="Tahoma"/>
              </a:rPr>
              <a:t> </a:t>
            </a:r>
            <a:r>
              <a:rPr sz="405" dirty="0">
                <a:latin typeface="Tahoma"/>
                <a:cs typeface="Tahoma"/>
              </a:rPr>
              <a:t>provided</a:t>
            </a:r>
            <a:r>
              <a:rPr sz="405" spc="-37" dirty="0">
                <a:latin typeface="Tahoma"/>
                <a:cs typeface="Tahoma"/>
              </a:rPr>
              <a:t> </a:t>
            </a:r>
            <a:r>
              <a:rPr sz="405" spc="-6" dirty="0">
                <a:latin typeface="Tahoma"/>
                <a:cs typeface="Tahoma"/>
              </a:rPr>
              <a:t>by</a:t>
            </a:r>
            <a:r>
              <a:rPr sz="405" spc="-37" dirty="0">
                <a:latin typeface="Tahoma"/>
                <a:cs typeface="Tahoma"/>
              </a:rPr>
              <a:t> </a:t>
            </a:r>
            <a:r>
              <a:rPr sz="405" dirty="0">
                <a:latin typeface="Tahoma"/>
                <a:cs typeface="Tahoma"/>
              </a:rPr>
              <a:t>ACE</a:t>
            </a:r>
            <a:r>
              <a:rPr sz="405" spc="-40" dirty="0">
                <a:latin typeface="Tahoma"/>
                <a:cs typeface="Tahoma"/>
              </a:rPr>
              <a:t> </a:t>
            </a:r>
            <a:r>
              <a:rPr sz="405" dirty="0">
                <a:latin typeface="Tahoma"/>
                <a:cs typeface="Tahoma"/>
              </a:rPr>
              <a:t>American</a:t>
            </a:r>
            <a:r>
              <a:rPr sz="405" spc="-37" dirty="0">
                <a:latin typeface="Tahoma"/>
                <a:cs typeface="Tahoma"/>
              </a:rPr>
              <a:t> </a:t>
            </a:r>
            <a:r>
              <a:rPr sz="405" spc="-6" dirty="0">
                <a:latin typeface="Tahoma"/>
                <a:cs typeface="Tahoma"/>
              </a:rPr>
              <a:t>Insurance</a:t>
            </a:r>
            <a:r>
              <a:rPr sz="405" spc="-37" dirty="0">
                <a:latin typeface="Tahoma"/>
                <a:cs typeface="Tahoma"/>
              </a:rPr>
              <a:t> </a:t>
            </a:r>
            <a:r>
              <a:rPr sz="405" dirty="0">
                <a:latin typeface="Tahoma"/>
                <a:cs typeface="Tahoma"/>
              </a:rPr>
              <a:t>Company</a:t>
            </a:r>
            <a:r>
              <a:rPr sz="405" spc="-40" dirty="0">
                <a:latin typeface="Tahoma"/>
                <a:cs typeface="Tahoma"/>
              </a:rPr>
              <a:t> </a:t>
            </a:r>
            <a:r>
              <a:rPr sz="405" spc="-6" dirty="0">
                <a:latin typeface="Tahoma"/>
                <a:cs typeface="Tahoma"/>
              </a:rPr>
              <a:t>and</a:t>
            </a:r>
            <a:r>
              <a:rPr sz="405" spc="-37" dirty="0">
                <a:latin typeface="Tahoma"/>
                <a:cs typeface="Tahoma"/>
              </a:rPr>
              <a:t> </a:t>
            </a:r>
            <a:r>
              <a:rPr sz="405" dirty="0">
                <a:latin typeface="Tahoma"/>
                <a:cs typeface="Tahoma"/>
              </a:rPr>
              <a:t>its</a:t>
            </a:r>
            <a:r>
              <a:rPr sz="405" spc="-37" dirty="0">
                <a:latin typeface="Tahoma"/>
                <a:cs typeface="Tahoma"/>
              </a:rPr>
              <a:t> </a:t>
            </a:r>
            <a:r>
              <a:rPr sz="405" spc="-22" dirty="0">
                <a:latin typeface="Tahoma"/>
                <a:cs typeface="Tahoma"/>
              </a:rPr>
              <a:t>U.S.</a:t>
            </a:r>
            <a:r>
              <a:rPr sz="405" spc="-40" dirty="0">
                <a:latin typeface="Tahoma"/>
                <a:cs typeface="Tahoma"/>
              </a:rPr>
              <a:t> </a:t>
            </a:r>
            <a:r>
              <a:rPr sz="405" spc="-6" dirty="0">
                <a:latin typeface="Tahoma"/>
                <a:cs typeface="Tahoma"/>
              </a:rPr>
              <a:t>based</a:t>
            </a:r>
            <a:r>
              <a:rPr sz="405" spc="-37" dirty="0">
                <a:latin typeface="Tahoma"/>
                <a:cs typeface="Tahoma"/>
              </a:rPr>
              <a:t> </a:t>
            </a:r>
            <a:r>
              <a:rPr sz="405" dirty="0">
                <a:latin typeface="Tahoma"/>
                <a:cs typeface="Tahoma"/>
              </a:rPr>
              <a:t>Chubb</a:t>
            </a:r>
            <a:r>
              <a:rPr sz="405" spc="-37" dirty="0">
                <a:latin typeface="Tahoma"/>
                <a:cs typeface="Tahoma"/>
              </a:rPr>
              <a:t> </a:t>
            </a:r>
            <a:r>
              <a:rPr sz="405" dirty="0">
                <a:latin typeface="Tahoma"/>
                <a:cs typeface="Tahoma"/>
              </a:rPr>
              <a:t>underwriting</a:t>
            </a:r>
            <a:r>
              <a:rPr sz="405" spc="-37" dirty="0">
                <a:latin typeface="Tahoma"/>
                <a:cs typeface="Tahoma"/>
              </a:rPr>
              <a:t> </a:t>
            </a:r>
            <a:r>
              <a:rPr sz="405" spc="-6" dirty="0">
                <a:latin typeface="Tahoma"/>
                <a:cs typeface="Tahoma"/>
              </a:rPr>
              <a:t>company</a:t>
            </a:r>
            <a:r>
              <a:rPr sz="405" spc="-40" dirty="0">
                <a:latin typeface="Tahoma"/>
                <a:cs typeface="Tahoma"/>
              </a:rPr>
              <a:t> </a:t>
            </a:r>
            <a:r>
              <a:rPr sz="405" spc="-6" dirty="0">
                <a:latin typeface="Tahoma"/>
                <a:cs typeface="Tahoma"/>
              </a:rPr>
              <a:t>affiliates.</a:t>
            </a:r>
            <a:r>
              <a:rPr sz="405" spc="-37" dirty="0">
                <a:latin typeface="Tahoma"/>
                <a:cs typeface="Tahoma"/>
              </a:rPr>
              <a:t> </a:t>
            </a:r>
            <a:r>
              <a:rPr sz="405" dirty="0">
                <a:latin typeface="Tahoma"/>
                <a:cs typeface="Tahoma"/>
              </a:rPr>
              <a:t>All</a:t>
            </a:r>
            <a:r>
              <a:rPr sz="405" spc="-37" dirty="0">
                <a:latin typeface="Tahoma"/>
                <a:cs typeface="Tahoma"/>
              </a:rPr>
              <a:t> </a:t>
            </a:r>
            <a:r>
              <a:rPr sz="405" dirty="0">
                <a:latin typeface="Tahoma"/>
                <a:cs typeface="Tahoma"/>
              </a:rPr>
              <a:t>products</a:t>
            </a:r>
            <a:r>
              <a:rPr sz="405" spc="-40" dirty="0">
                <a:latin typeface="Tahoma"/>
                <a:cs typeface="Tahoma"/>
              </a:rPr>
              <a:t> </a:t>
            </a:r>
            <a:r>
              <a:rPr sz="405" spc="-12" dirty="0">
                <a:latin typeface="Tahoma"/>
                <a:cs typeface="Tahoma"/>
              </a:rPr>
              <a:t>may</a:t>
            </a:r>
            <a:r>
              <a:rPr sz="405" spc="-37" dirty="0">
                <a:latin typeface="Tahoma"/>
                <a:cs typeface="Tahoma"/>
              </a:rPr>
              <a:t> </a:t>
            </a:r>
            <a:r>
              <a:rPr sz="405" dirty="0">
                <a:latin typeface="Tahoma"/>
                <a:cs typeface="Tahoma"/>
              </a:rPr>
              <a:t>not</a:t>
            </a:r>
            <a:r>
              <a:rPr sz="405" spc="-37" dirty="0">
                <a:latin typeface="Tahoma"/>
                <a:cs typeface="Tahoma"/>
              </a:rPr>
              <a:t> </a:t>
            </a:r>
            <a:r>
              <a:rPr sz="405" dirty="0">
                <a:latin typeface="Tahoma"/>
                <a:cs typeface="Tahoma"/>
              </a:rPr>
              <a:t>be</a:t>
            </a:r>
            <a:r>
              <a:rPr sz="405" spc="-40" dirty="0">
                <a:latin typeface="Tahoma"/>
                <a:cs typeface="Tahoma"/>
              </a:rPr>
              <a:t> </a:t>
            </a:r>
            <a:r>
              <a:rPr sz="405" dirty="0">
                <a:latin typeface="Tahoma"/>
                <a:cs typeface="Tahoma"/>
              </a:rPr>
              <a:t>available</a:t>
            </a:r>
            <a:r>
              <a:rPr sz="405" spc="-37" dirty="0">
                <a:latin typeface="Tahoma"/>
                <a:cs typeface="Tahoma"/>
              </a:rPr>
              <a:t> </a:t>
            </a:r>
            <a:r>
              <a:rPr sz="405" dirty="0">
                <a:latin typeface="Tahoma"/>
                <a:cs typeface="Tahoma"/>
              </a:rPr>
              <a:t>in</a:t>
            </a:r>
            <a:r>
              <a:rPr sz="405" spc="-37" dirty="0">
                <a:latin typeface="Tahoma"/>
                <a:cs typeface="Tahoma"/>
              </a:rPr>
              <a:t> </a:t>
            </a:r>
            <a:r>
              <a:rPr sz="405" dirty="0">
                <a:latin typeface="Tahoma"/>
                <a:cs typeface="Tahoma"/>
              </a:rPr>
              <a:t>all</a:t>
            </a:r>
            <a:r>
              <a:rPr sz="405" spc="-37" dirty="0">
                <a:latin typeface="Tahoma"/>
                <a:cs typeface="Tahoma"/>
              </a:rPr>
              <a:t> </a:t>
            </a:r>
            <a:r>
              <a:rPr sz="405" spc="-6" dirty="0">
                <a:latin typeface="Tahoma"/>
                <a:cs typeface="Tahoma"/>
              </a:rPr>
              <a:t>states.</a:t>
            </a:r>
            <a:r>
              <a:rPr sz="405" spc="-40" dirty="0">
                <a:latin typeface="Tahoma"/>
                <a:cs typeface="Tahoma"/>
              </a:rPr>
              <a:t> </a:t>
            </a:r>
            <a:r>
              <a:rPr sz="405" dirty="0">
                <a:latin typeface="Tahoma"/>
                <a:cs typeface="Tahoma"/>
              </a:rPr>
              <a:t>This</a:t>
            </a:r>
            <a:r>
              <a:rPr sz="405" spc="-37" dirty="0">
                <a:latin typeface="Tahoma"/>
                <a:cs typeface="Tahoma"/>
              </a:rPr>
              <a:t> </a:t>
            </a:r>
            <a:r>
              <a:rPr sz="405" dirty="0">
                <a:latin typeface="Tahoma"/>
                <a:cs typeface="Tahoma"/>
              </a:rPr>
              <a:t>communication</a:t>
            </a:r>
            <a:r>
              <a:rPr sz="405" spc="-37" dirty="0">
                <a:latin typeface="Tahoma"/>
                <a:cs typeface="Tahoma"/>
              </a:rPr>
              <a:t> </a:t>
            </a:r>
            <a:r>
              <a:rPr sz="405" spc="-6" dirty="0">
                <a:latin typeface="Tahoma"/>
                <a:cs typeface="Tahoma"/>
              </a:rPr>
              <a:t>contains</a:t>
            </a:r>
            <a:r>
              <a:rPr sz="405" spc="312" dirty="0">
                <a:latin typeface="Tahoma"/>
                <a:cs typeface="Tahoma"/>
              </a:rPr>
              <a:t> </a:t>
            </a:r>
            <a:r>
              <a:rPr sz="405" dirty="0">
                <a:latin typeface="Tahoma"/>
                <a:cs typeface="Tahoma"/>
              </a:rPr>
              <a:t>product</a:t>
            </a:r>
            <a:r>
              <a:rPr sz="405" spc="-44" dirty="0">
                <a:latin typeface="Tahoma"/>
                <a:cs typeface="Tahoma"/>
              </a:rPr>
              <a:t> </a:t>
            </a:r>
            <a:r>
              <a:rPr sz="405" spc="-6" dirty="0">
                <a:latin typeface="Tahoma"/>
                <a:cs typeface="Tahoma"/>
              </a:rPr>
              <a:t>summaries</a:t>
            </a:r>
            <a:r>
              <a:rPr sz="405" spc="-44" dirty="0">
                <a:latin typeface="Tahoma"/>
                <a:cs typeface="Tahoma"/>
              </a:rPr>
              <a:t> </a:t>
            </a:r>
            <a:r>
              <a:rPr sz="405" spc="-15" dirty="0">
                <a:latin typeface="Tahoma"/>
                <a:cs typeface="Tahoma"/>
              </a:rPr>
              <a:t>only.</a:t>
            </a:r>
            <a:r>
              <a:rPr sz="405" spc="-44" dirty="0">
                <a:latin typeface="Tahoma"/>
                <a:cs typeface="Tahoma"/>
              </a:rPr>
              <a:t> </a:t>
            </a:r>
            <a:r>
              <a:rPr sz="405" dirty="0">
                <a:latin typeface="Tahoma"/>
                <a:cs typeface="Tahoma"/>
              </a:rPr>
              <a:t>Coverage</a:t>
            </a:r>
            <a:r>
              <a:rPr sz="405" spc="-40" dirty="0">
                <a:latin typeface="Tahoma"/>
                <a:cs typeface="Tahoma"/>
              </a:rPr>
              <a:t> </a:t>
            </a:r>
            <a:r>
              <a:rPr sz="405" dirty="0">
                <a:latin typeface="Tahoma"/>
                <a:cs typeface="Tahoma"/>
              </a:rPr>
              <a:t>is</a:t>
            </a:r>
            <a:r>
              <a:rPr sz="405" spc="-44" dirty="0">
                <a:latin typeface="Tahoma"/>
                <a:cs typeface="Tahoma"/>
              </a:rPr>
              <a:t> </a:t>
            </a:r>
            <a:r>
              <a:rPr sz="405" dirty="0">
                <a:latin typeface="Tahoma"/>
                <a:cs typeface="Tahoma"/>
              </a:rPr>
              <a:t>subject</a:t>
            </a:r>
            <a:r>
              <a:rPr sz="405" spc="-44" dirty="0">
                <a:latin typeface="Tahoma"/>
                <a:cs typeface="Tahoma"/>
              </a:rPr>
              <a:t> </a:t>
            </a:r>
            <a:r>
              <a:rPr sz="405" dirty="0">
                <a:latin typeface="Tahoma"/>
                <a:cs typeface="Tahoma"/>
              </a:rPr>
              <a:t>to</a:t>
            </a:r>
            <a:r>
              <a:rPr sz="405" spc="-44" dirty="0">
                <a:latin typeface="Tahoma"/>
                <a:cs typeface="Tahoma"/>
              </a:rPr>
              <a:t> </a:t>
            </a:r>
            <a:r>
              <a:rPr sz="405" dirty="0">
                <a:latin typeface="Tahoma"/>
                <a:cs typeface="Tahoma"/>
              </a:rPr>
              <a:t>the</a:t>
            </a:r>
            <a:r>
              <a:rPr sz="405" spc="-40" dirty="0">
                <a:latin typeface="Tahoma"/>
                <a:cs typeface="Tahoma"/>
              </a:rPr>
              <a:t> </a:t>
            </a:r>
            <a:r>
              <a:rPr sz="405" spc="-6" dirty="0">
                <a:latin typeface="Tahoma"/>
                <a:cs typeface="Tahoma"/>
              </a:rPr>
              <a:t>language</a:t>
            </a:r>
            <a:r>
              <a:rPr sz="405" spc="-44" dirty="0">
                <a:latin typeface="Tahoma"/>
                <a:cs typeface="Tahoma"/>
              </a:rPr>
              <a:t> </a:t>
            </a:r>
            <a:r>
              <a:rPr sz="405" dirty="0">
                <a:latin typeface="Tahoma"/>
                <a:cs typeface="Tahoma"/>
              </a:rPr>
              <a:t>of</a:t>
            </a:r>
            <a:r>
              <a:rPr sz="405" spc="-44" dirty="0">
                <a:latin typeface="Tahoma"/>
                <a:cs typeface="Tahoma"/>
              </a:rPr>
              <a:t> </a:t>
            </a:r>
            <a:r>
              <a:rPr sz="405" dirty="0">
                <a:latin typeface="Tahoma"/>
                <a:cs typeface="Tahoma"/>
              </a:rPr>
              <a:t>the</a:t>
            </a:r>
            <a:r>
              <a:rPr sz="405" spc="-44" dirty="0">
                <a:latin typeface="Tahoma"/>
                <a:cs typeface="Tahoma"/>
              </a:rPr>
              <a:t> </a:t>
            </a:r>
            <a:r>
              <a:rPr sz="405" dirty="0">
                <a:latin typeface="Tahoma"/>
                <a:cs typeface="Tahoma"/>
              </a:rPr>
              <a:t>policies</a:t>
            </a:r>
            <a:r>
              <a:rPr sz="405" spc="-40" dirty="0">
                <a:latin typeface="Tahoma"/>
                <a:cs typeface="Tahoma"/>
              </a:rPr>
              <a:t> </a:t>
            </a:r>
            <a:r>
              <a:rPr sz="405" spc="-6" dirty="0">
                <a:latin typeface="Tahoma"/>
                <a:cs typeface="Tahoma"/>
              </a:rPr>
              <a:t>as</a:t>
            </a:r>
            <a:r>
              <a:rPr sz="405" spc="-44" dirty="0">
                <a:latin typeface="Tahoma"/>
                <a:cs typeface="Tahoma"/>
              </a:rPr>
              <a:t> </a:t>
            </a:r>
            <a:r>
              <a:rPr sz="405" dirty="0">
                <a:latin typeface="Tahoma"/>
                <a:cs typeface="Tahoma"/>
              </a:rPr>
              <a:t>actually</a:t>
            </a:r>
            <a:r>
              <a:rPr sz="405" spc="-44" dirty="0">
                <a:latin typeface="Tahoma"/>
                <a:cs typeface="Tahoma"/>
              </a:rPr>
              <a:t> </a:t>
            </a:r>
            <a:r>
              <a:rPr sz="405" spc="-6" dirty="0">
                <a:latin typeface="Tahoma"/>
                <a:cs typeface="Tahoma"/>
              </a:rPr>
              <a:t>issued.</a:t>
            </a:r>
            <a:r>
              <a:rPr sz="405" spc="-44" dirty="0">
                <a:latin typeface="Tahoma"/>
                <a:cs typeface="Tahoma"/>
              </a:rPr>
              <a:t> </a:t>
            </a:r>
            <a:r>
              <a:rPr sz="405" dirty="0">
                <a:latin typeface="Tahoma"/>
                <a:cs typeface="Tahoma"/>
              </a:rPr>
              <a:t>Surplus</a:t>
            </a:r>
            <a:r>
              <a:rPr sz="405" spc="-40" dirty="0">
                <a:latin typeface="Tahoma"/>
                <a:cs typeface="Tahoma"/>
              </a:rPr>
              <a:t> </a:t>
            </a:r>
            <a:r>
              <a:rPr sz="405" dirty="0">
                <a:latin typeface="Tahoma"/>
                <a:cs typeface="Tahoma"/>
              </a:rPr>
              <a:t>lines</a:t>
            </a:r>
            <a:r>
              <a:rPr sz="405" spc="-44" dirty="0">
                <a:latin typeface="Tahoma"/>
                <a:cs typeface="Tahoma"/>
              </a:rPr>
              <a:t> </a:t>
            </a:r>
            <a:r>
              <a:rPr sz="405" spc="-6" dirty="0">
                <a:latin typeface="Tahoma"/>
                <a:cs typeface="Tahoma"/>
              </a:rPr>
              <a:t>insurance</a:t>
            </a:r>
            <a:r>
              <a:rPr sz="405" spc="-44" dirty="0">
                <a:latin typeface="Tahoma"/>
                <a:cs typeface="Tahoma"/>
              </a:rPr>
              <a:t> </a:t>
            </a:r>
            <a:r>
              <a:rPr sz="405" dirty="0">
                <a:latin typeface="Tahoma"/>
                <a:cs typeface="Tahoma"/>
              </a:rPr>
              <a:t>sold</a:t>
            </a:r>
            <a:r>
              <a:rPr sz="405" spc="-44" dirty="0">
                <a:latin typeface="Tahoma"/>
                <a:cs typeface="Tahoma"/>
              </a:rPr>
              <a:t> </a:t>
            </a:r>
            <a:r>
              <a:rPr sz="405" dirty="0">
                <a:latin typeface="Tahoma"/>
                <a:cs typeface="Tahoma"/>
              </a:rPr>
              <a:t>only</a:t>
            </a:r>
            <a:r>
              <a:rPr sz="405" spc="-40" dirty="0">
                <a:latin typeface="Tahoma"/>
                <a:cs typeface="Tahoma"/>
              </a:rPr>
              <a:t> </a:t>
            </a:r>
            <a:r>
              <a:rPr sz="405" dirty="0">
                <a:latin typeface="Tahoma"/>
                <a:cs typeface="Tahoma"/>
              </a:rPr>
              <a:t>through</a:t>
            </a:r>
            <a:r>
              <a:rPr sz="405" spc="-44" dirty="0">
                <a:latin typeface="Tahoma"/>
                <a:cs typeface="Tahoma"/>
              </a:rPr>
              <a:t> </a:t>
            </a:r>
            <a:r>
              <a:rPr sz="405" dirty="0">
                <a:latin typeface="Tahoma"/>
                <a:cs typeface="Tahoma"/>
              </a:rPr>
              <a:t>licensed</a:t>
            </a:r>
            <a:r>
              <a:rPr sz="405" spc="-44" dirty="0">
                <a:latin typeface="Tahoma"/>
                <a:cs typeface="Tahoma"/>
              </a:rPr>
              <a:t> </a:t>
            </a:r>
            <a:r>
              <a:rPr sz="405" dirty="0">
                <a:latin typeface="Tahoma"/>
                <a:cs typeface="Tahoma"/>
              </a:rPr>
              <a:t>surplus</a:t>
            </a:r>
            <a:r>
              <a:rPr sz="405" spc="-40" dirty="0">
                <a:latin typeface="Tahoma"/>
                <a:cs typeface="Tahoma"/>
              </a:rPr>
              <a:t> </a:t>
            </a:r>
            <a:r>
              <a:rPr sz="405" dirty="0">
                <a:latin typeface="Tahoma"/>
                <a:cs typeface="Tahoma"/>
              </a:rPr>
              <a:t>lines</a:t>
            </a:r>
            <a:r>
              <a:rPr sz="405" spc="-44" dirty="0">
                <a:latin typeface="Tahoma"/>
                <a:cs typeface="Tahoma"/>
              </a:rPr>
              <a:t> </a:t>
            </a:r>
            <a:r>
              <a:rPr sz="405" spc="-6" dirty="0">
                <a:latin typeface="Tahoma"/>
                <a:cs typeface="Tahoma"/>
              </a:rPr>
              <a:t>producers.</a:t>
            </a:r>
            <a:r>
              <a:rPr sz="405" spc="-44" dirty="0">
                <a:latin typeface="Tahoma"/>
                <a:cs typeface="Tahoma"/>
              </a:rPr>
              <a:t> </a:t>
            </a:r>
            <a:r>
              <a:rPr sz="405" spc="-6" dirty="0">
                <a:latin typeface="Tahoma"/>
                <a:cs typeface="Tahoma"/>
              </a:rPr>
              <a:t>Chubb,</a:t>
            </a:r>
            <a:r>
              <a:rPr sz="405" spc="-44" dirty="0">
                <a:latin typeface="Tahoma"/>
                <a:cs typeface="Tahoma"/>
              </a:rPr>
              <a:t> </a:t>
            </a:r>
            <a:r>
              <a:rPr sz="405" dirty="0">
                <a:latin typeface="Tahoma"/>
                <a:cs typeface="Tahoma"/>
              </a:rPr>
              <a:t>202</a:t>
            </a:r>
            <a:r>
              <a:rPr sz="405" spc="-40" dirty="0">
                <a:latin typeface="Tahoma"/>
                <a:cs typeface="Tahoma"/>
              </a:rPr>
              <a:t> </a:t>
            </a:r>
            <a:r>
              <a:rPr sz="405" dirty="0">
                <a:latin typeface="Tahoma"/>
                <a:cs typeface="Tahoma"/>
              </a:rPr>
              <a:t>Hall’s</a:t>
            </a:r>
            <a:r>
              <a:rPr sz="405" spc="-44" dirty="0">
                <a:latin typeface="Tahoma"/>
                <a:cs typeface="Tahoma"/>
              </a:rPr>
              <a:t> </a:t>
            </a:r>
            <a:r>
              <a:rPr sz="405" spc="-12" dirty="0">
                <a:latin typeface="Tahoma"/>
                <a:cs typeface="Tahoma"/>
              </a:rPr>
              <a:t>Mill</a:t>
            </a:r>
            <a:r>
              <a:rPr sz="405" spc="312" dirty="0">
                <a:latin typeface="Tahoma"/>
                <a:cs typeface="Tahoma"/>
              </a:rPr>
              <a:t> </a:t>
            </a:r>
            <a:r>
              <a:rPr sz="405" spc="-6" dirty="0">
                <a:latin typeface="Tahoma"/>
                <a:cs typeface="Tahoma"/>
              </a:rPr>
              <a:t>Road,</a:t>
            </a:r>
            <a:r>
              <a:rPr sz="405" spc="-19" dirty="0">
                <a:latin typeface="Tahoma"/>
                <a:cs typeface="Tahoma"/>
              </a:rPr>
              <a:t> </a:t>
            </a:r>
            <a:r>
              <a:rPr sz="405" dirty="0">
                <a:latin typeface="Tahoma"/>
                <a:cs typeface="Tahoma"/>
              </a:rPr>
              <a:t>Whitehouse</a:t>
            </a:r>
            <a:r>
              <a:rPr sz="405" spc="-19" dirty="0">
                <a:latin typeface="Tahoma"/>
                <a:cs typeface="Tahoma"/>
              </a:rPr>
              <a:t> </a:t>
            </a:r>
            <a:r>
              <a:rPr sz="405" spc="-6" dirty="0">
                <a:latin typeface="Tahoma"/>
                <a:cs typeface="Tahoma"/>
              </a:rPr>
              <a:t>Station,</a:t>
            </a:r>
            <a:r>
              <a:rPr sz="405" spc="-19" dirty="0">
                <a:latin typeface="Tahoma"/>
                <a:cs typeface="Tahoma"/>
              </a:rPr>
              <a:t> </a:t>
            </a:r>
            <a:r>
              <a:rPr sz="405" dirty="0">
                <a:latin typeface="Tahoma"/>
                <a:cs typeface="Tahoma"/>
              </a:rPr>
              <a:t>NJ</a:t>
            </a:r>
            <a:r>
              <a:rPr sz="405" spc="-19" dirty="0">
                <a:latin typeface="Tahoma"/>
                <a:cs typeface="Tahoma"/>
              </a:rPr>
              <a:t> </a:t>
            </a:r>
            <a:r>
              <a:rPr sz="405" dirty="0">
                <a:latin typeface="Tahoma"/>
                <a:cs typeface="Tahoma"/>
              </a:rPr>
              <a:t>08889-160.</a:t>
            </a:r>
            <a:r>
              <a:rPr sz="405" spc="-19" dirty="0">
                <a:latin typeface="Tahoma"/>
                <a:cs typeface="Tahoma"/>
              </a:rPr>
              <a:t> </a:t>
            </a:r>
            <a:r>
              <a:rPr sz="405" dirty="0">
                <a:latin typeface="Tahoma"/>
                <a:cs typeface="Tahoma"/>
              </a:rPr>
              <a:t>Form</a:t>
            </a:r>
            <a:r>
              <a:rPr sz="405" spc="-15" dirty="0">
                <a:latin typeface="Tahoma"/>
                <a:cs typeface="Tahoma"/>
              </a:rPr>
              <a:t> </a:t>
            </a:r>
            <a:r>
              <a:rPr sz="405" dirty="0">
                <a:latin typeface="Tahoma"/>
                <a:cs typeface="Tahoma"/>
              </a:rPr>
              <a:t>02-01-0093</a:t>
            </a:r>
            <a:r>
              <a:rPr sz="405" spc="-19" dirty="0">
                <a:latin typeface="Tahoma"/>
                <a:cs typeface="Tahoma"/>
              </a:rPr>
              <a:t> </a:t>
            </a:r>
            <a:r>
              <a:rPr sz="405" spc="-22" dirty="0">
                <a:latin typeface="Tahoma"/>
                <a:cs typeface="Tahoma"/>
              </a:rPr>
              <a:t>(Ed.</a:t>
            </a:r>
            <a:r>
              <a:rPr sz="405" spc="-19" dirty="0">
                <a:latin typeface="Tahoma"/>
                <a:cs typeface="Tahoma"/>
              </a:rPr>
              <a:t> </a:t>
            </a:r>
            <a:r>
              <a:rPr sz="405" spc="-6" dirty="0">
                <a:latin typeface="Tahoma"/>
                <a:cs typeface="Tahoma"/>
              </a:rPr>
              <a:t>5/22)</a:t>
            </a:r>
            <a:endParaRPr sz="405">
              <a:latin typeface="Tahoma"/>
              <a:cs typeface="Tahoma"/>
            </a:endParaRPr>
          </a:p>
        </p:txBody>
      </p:sp>
      <p:sp>
        <p:nvSpPr>
          <p:cNvPr id="19" name="TextBox 18">
            <a:extLst>
              <a:ext uri="{FF2B5EF4-FFF2-40B4-BE49-F238E27FC236}">
                <a16:creationId xmlns:a16="http://schemas.microsoft.com/office/drawing/2014/main" id="{C1673CB0-4641-EA93-C27D-D6B97A9637D2}"/>
              </a:ext>
            </a:extLst>
          </p:cNvPr>
          <p:cNvSpPr txBox="1"/>
          <p:nvPr/>
        </p:nvSpPr>
        <p:spPr>
          <a:xfrm>
            <a:off x="3926292" y="3902466"/>
            <a:ext cx="4331629" cy="1474314"/>
          </a:xfrm>
          <a:prstGeom prst="rect">
            <a:avLst/>
          </a:prstGeom>
          <a:solidFill>
            <a:schemeClr val="bg1"/>
          </a:solidFill>
        </p:spPr>
        <p:txBody>
          <a:bodyPr wrap="square" rtlCol="0">
            <a:spAutoFit/>
          </a:bodyPr>
          <a:lstStyle/>
          <a:p>
            <a:r>
              <a:rPr lang="en-US" sz="770" dirty="0"/>
              <a:t>Notes: ____________________________</a:t>
            </a:r>
            <a:r>
              <a:rPr lang="en-US" sz="1283" dirty="0"/>
              <a:t>__________________________ 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C3B3A7-5F39-C4A5-D320-8BF47D5BF798}"/>
              </a:ext>
            </a:extLst>
          </p:cNvPr>
          <p:cNvSpPr>
            <a:spLocks noGrp="1"/>
          </p:cNvSpPr>
          <p:nvPr>
            <p:ph type="pic" sz="quarter" idx="14"/>
          </p:nvPr>
        </p:nvSpPr>
        <p:spPr>
          <a:xfrm>
            <a:off x="-1" y="563526"/>
            <a:ext cx="12546419" cy="6294473"/>
          </a:xfrm>
          <a:solidFill>
            <a:schemeClr val="tx1"/>
          </a:solidFill>
        </p:spPr>
        <p:txBody>
          <a:bodyPr/>
          <a:lstStyle/>
          <a:p>
            <a:endParaRPr lang="en-US" dirty="0"/>
          </a:p>
        </p:txBody>
      </p:sp>
      <p:pic>
        <p:nvPicPr>
          <p:cNvPr id="10" name="Picture 9">
            <a:extLst>
              <a:ext uri="{FF2B5EF4-FFF2-40B4-BE49-F238E27FC236}">
                <a16:creationId xmlns:a16="http://schemas.microsoft.com/office/drawing/2014/main" id="{D1CF2BA2-20CC-6615-43BD-FDC5676DAAD2}"/>
              </a:ext>
            </a:extLst>
          </p:cNvPr>
          <p:cNvPicPr>
            <a:picLocks noChangeAspect="1"/>
          </p:cNvPicPr>
          <p:nvPr/>
        </p:nvPicPr>
        <p:blipFill>
          <a:blip r:embed="rId3"/>
          <a:stretch>
            <a:fillRect/>
          </a:stretch>
        </p:blipFill>
        <p:spPr>
          <a:xfrm>
            <a:off x="635620" y="850604"/>
            <a:ext cx="11329639" cy="5684011"/>
          </a:xfrm>
          <a:prstGeom prst="rect">
            <a:avLst/>
          </a:prstGeom>
        </p:spPr>
      </p:pic>
    </p:spTree>
    <p:extLst>
      <p:ext uri="{BB962C8B-B14F-4D97-AF65-F5344CB8AC3E}">
        <p14:creationId xmlns:p14="http://schemas.microsoft.com/office/powerpoint/2010/main" val="161814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296730-8B0F-40B9-9EDE-6BBAC75B9715}"/>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hubb Publico Office" pitchFamily="2" charset="0"/>
                <a:ea typeface="+mn-ea"/>
                <a:cs typeface="+mn-cs"/>
              </a:rPr>
              <a:t>The information and/or data provided is for informational purposes only and is not a substitute for professional advice</a:t>
            </a:r>
          </a:p>
        </p:txBody>
      </p:sp>
      <p:sp>
        <p:nvSpPr>
          <p:cNvPr id="2" name="Title 1">
            <a:extLst>
              <a:ext uri="{FF2B5EF4-FFF2-40B4-BE49-F238E27FC236}">
                <a16:creationId xmlns:a16="http://schemas.microsoft.com/office/drawing/2014/main" id="{D4449487-0615-439B-BAA1-12E1C9AFF582}"/>
              </a:ext>
            </a:extLst>
          </p:cNvPr>
          <p:cNvSpPr>
            <a:spLocks noGrp="1"/>
          </p:cNvSpPr>
          <p:nvPr>
            <p:ph type="title"/>
          </p:nvPr>
        </p:nvSpPr>
        <p:spPr>
          <a:xfrm>
            <a:off x="476379" y="508643"/>
            <a:ext cx="11236325" cy="1039813"/>
          </a:xfrm>
        </p:spPr>
        <p:txBody>
          <a:bodyPr/>
          <a:lstStyle/>
          <a:p>
            <a:r>
              <a:rPr lang="en-US" dirty="0">
                <a:solidFill>
                  <a:srgbClr val="FFC000"/>
                </a:solidFill>
                <a:latin typeface="Chubb Publico Light" panose="02040302060504060203" pitchFamily="18" charset="0"/>
              </a:rPr>
              <a:t>How Much Should You Purchase?</a:t>
            </a:r>
          </a:p>
        </p:txBody>
      </p:sp>
      <p:sp>
        <p:nvSpPr>
          <p:cNvPr id="7" name="TextBox 6">
            <a:extLst>
              <a:ext uri="{FF2B5EF4-FFF2-40B4-BE49-F238E27FC236}">
                <a16:creationId xmlns:a16="http://schemas.microsoft.com/office/drawing/2014/main" id="{148ACC12-A76F-4B0A-A5E6-E46EBF451BD8}"/>
              </a:ext>
            </a:extLst>
          </p:cNvPr>
          <p:cNvSpPr txBox="1"/>
          <p:nvPr/>
        </p:nvSpPr>
        <p:spPr>
          <a:xfrm>
            <a:off x="1381255" y="4431727"/>
            <a:ext cx="9426574" cy="369332"/>
          </a:xfrm>
          <a:prstGeom prst="rect">
            <a:avLst/>
          </a:prstGeom>
          <a:noFill/>
        </p:spPr>
        <p:txBody>
          <a:bodyPr wrap="square" lIns="0" tIns="0" rIns="0" bIns="0" rtlCol="0">
            <a:spAutoFit/>
          </a:bodyPr>
          <a:lstStyle/>
          <a:p>
            <a:r>
              <a:rPr lang="en-US" sz="2400" dirty="0"/>
              <a:t>Match the combination of your net worth and future income stream.</a:t>
            </a:r>
          </a:p>
        </p:txBody>
      </p:sp>
      <p:sp>
        <p:nvSpPr>
          <p:cNvPr id="8" name="Oval 7">
            <a:extLst>
              <a:ext uri="{FF2B5EF4-FFF2-40B4-BE49-F238E27FC236}">
                <a16:creationId xmlns:a16="http://schemas.microsoft.com/office/drawing/2014/main" id="{2440D787-BB0E-4C15-A152-182423458DFA}"/>
              </a:ext>
            </a:extLst>
          </p:cNvPr>
          <p:cNvSpPr/>
          <p:nvPr/>
        </p:nvSpPr>
        <p:spPr>
          <a:xfrm>
            <a:off x="761465" y="1916933"/>
            <a:ext cx="2455334" cy="23932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Assets </a:t>
            </a:r>
          </a:p>
          <a:p>
            <a:pPr algn="ctr"/>
            <a:r>
              <a:rPr lang="en-US" sz="2400" dirty="0"/>
              <a:t>$</a:t>
            </a:r>
          </a:p>
        </p:txBody>
      </p:sp>
      <p:sp>
        <p:nvSpPr>
          <p:cNvPr id="9" name="Oval 8">
            <a:extLst>
              <a:ext uri="{FF2B5EF4-FFF2-40B4-BE49-F238E27FC236}">
                <a16:creationId xmlns:a16="http://schemas.microsoft.com/office/drawing/2014/main" id="{4F1C313A-C894-4C9C-9D2C-F90E34B54256}"/>
              </a:ext>
            </a:extLst>
          </p:cNvPr>
          <p:cNvSpPr/>
          <p:nvPr/>
        </p:nvSpPr>
        <p:spPr>
          <a:xfrm>
            <a:off x="4987789" y="1793469"/>
            <a:ext cx="2455334" cy="2393244"/>
          </a:xfrm>
          <a:prstGeom prst="ellipse">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Future Income</a:t>
            </a:r>
          </a:p>
          <a:p>
            <a:pPr algn="ctr"/>
            <a:r>
              <a:rPr lang="en-US" sz="2400"/>
              <a:t>$</a:t>
            </a:r>
          </a:p>
        </p:txBody>
      </p:sp>
      <p:sp>
        <p:nvSpPr>
          <p:cNvPr id="10" name="Oval 9">
            <a:extLst>
              <a:ext uri="{FF2B5EF4-FFF2-40B4-BE49-F238E27FC236}">
                <a16:creationId xmlns:a16="http://schemas.microsoft.com/office/drawing/2014/main" id="{390063E5-72C1-435F-9F55-9EFD4E515377}"/>
              </a:ext>
            </a:extLst>
          </p:cNvPr>
          <p:cNvSpPr/>
          <p:nvPr/>
        </p:nvSpPr>
        <p:spPr>
          <a:xfrm>
            <a:off x="9214113" y="1895989"/>
            <a:ext cx="2455334" cy="2393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Coverage needed</a:t>
            </a:r>
          </a:p>
        </p:txBody>
      </p:sp>
      <p:sp>
        <p:nvSpPr>
          <p:cNvPr id="11" name="TextBox 10">
            <a:extLst>
              <a:ext uri="{FF2B5EF4-FFF2-40B4-BE49-F238E27FC236}">
                <a16:creationId xmlns:a16="http://schemas.microsoft.com/office/drawing/2014/main" id="{58120031-F9EC-45EA-AB8E-6A7FE7A375AA}"/>
              </a:ext>
            </a:extLst>
          </p:cNvPr>
          <p:cNvSpPr txBox="1"/>
          <p:nvPr/>
        </p:nvSpPr>
        <p:spPr>
          <a:xfrm>
            <a:off x="3600380" y="2584780"/>
            <a:ext cx="762000" cy="1015663"/>
          </a:xfrm>
          <a:prstGeom prst="rect">
            <a:avLst/>
          </a:prstGeom>
          <a:noFill/>
        </p:spPr>
        <p:txBody>
          <a:bodyPr wrap="square" lIns="0" tIns="0" rIns="0" bIns="0" rtlCol="0">
            <a:spAutoFit/>
          </a:bodyPr>
          <a:lstStyle/>
          <a:p>
            <a:pPr algn="ctr"/>
            <a:r>
              <a:rPr lang="en-US" sz="6600" dirty="0">
                <a:solidFill>
                  <a:srgbClr val="FFC000"/>
                </a:solidFill>
              </a:rPr>
              <a:t>+</a:t>
            </a:r>
          </a:p>
        </p:txBody>
      </p:sp>
      <p:sp>
        <p:nvSpPr>
          <p:cNvPr id="12" name="TextBox 11">
            <a:extLst>
              <a:ext uri="{FF2B5EF4-FFF2-40B4-BE49-F238E27FC236}">
                <a16:creationId xmlns:a16="http://schemas.microsoft.com/office/drawing/2014/main" id="{9C7B72B4-76F0-46DB-AE5F-A9A0EBDEF845}"/>
              </a:ext>
            </a:extLst>
          </p:cNvPr>
          <p:cNvSpPr txBox="1"/>
          <p:nvPr/>
        </p:nvSpPr>
        <p:spPr>
          <a:xfrm>
            <a:off x="7887161" y="2482260"/>
            <a:ext cx="762000" cy="1015663"/>
          </a:xfrm>
          <a:prstGeom prst="rect">
            <a:avLst/>
          </a:prstGeom>
          <a:noFill/>
        </p:spPr>
        <p:txBody>
          <a:bodyPr wrap="square" lIns="0" tIns="0" rIns="0" bIns="0" rtlCol="0">
            <a:spAutoFit/>
          </a:bodyPr>
          <a:lstStyle/>
          <a:p>
            <a:pPr algn="ctr"/>
            <a:r>
              <a:rPr lang="en-US" sz="6600" dirty="0">
                <a:solidFill>
                  <a:srgbClr val="FFC000"/>
                </a:solidFill>
              </a:rPr>
              <a:t>=</a:t>
            </a:r>
          </a:p>
        </p:txBody>
      </p:sp>
      <p:sp>
        <p:nvSpPr>
          <p:cNvPr id="17" name="Footer Placeholder 2">
            <a:extLst>
              <a:ext uri="{FF2B5EF4-FFF2-40B4-BE49-F238E27FC236}">
                <a16:creationId xmlns:a16="http://schemas.microsoft.com/office/drawing/2014/main" id="{757160A3-0AF5-A06B-9C55-310D87FD2BF4}"/>
              </a:ext>
            </a:extLst>
          </p:cNvPr>
          <p:cNvSpPr txBox="1">
            <a:spLocks/>
          </p:cNvSpPr>
          <p:nvPr/>
        </p:nvSpPr>
        <p:spPr>
          <a:xfrm>
            <a:off x="3656167" y="6381194"/>
            <a:ext cx="7573912" cy="299649"/>
          </a:xfrm>
          <a:prstGeom prst="rect">
            <a:avLst/>
          </a:prstGeom>
        </p:spPr>
        <p:txBody>
          <a:bodyPr vert="horz" lIns="0" tIns="0" rIns="0" bIns="0" rtlCol="0" anchor="ctr"/>
          <a:lstStyle>
            <a:defPPr>
              <a:defRPr lang="en-US"/>
            </a:defPPr>
            <a:lvl1pPr marL="0" algn="r" defTabSz="914400" rtl="0" eaLnBrk="1" fontAlgn="auto" latinLnBrk="0" hangingPunct="1">
              <a:lnSpc>
                <a:spcPct val="100000"/>
              </a:lnSpc>
              <a:spcBef>
                <a:spcPts val="0"/>
              </a:spcBef>
              <a:spcAft>
                <a:spcPts val="0"/>
              </a:spcAft>
              <a:defRPr sz="900" i="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000" i="0">
                <a:latin typeface="Verdana"/>
              </a:rPr>
              <a:t>Confidential and Proprietary Information of Chubb Personal Risk Services. Do Not Distribute   </a:t>
            </a:r>
            <a:endParaRPr lang="en-GB" sz="1000" i="0" dirty="0">
              <a:latin typeface="Verdana"/>
            </a:endParaRPr>
          </a:p>
        </p:txBody>
      </p:sp>
    </p:spTree>
    <p:extLst>
      <p:ext uri="{BB962C8B-B14F-4D97-AF65-F5344CB8AC3E}">
        <p14:creationId xmlns:p14="http://schemas.microsoft.com/office/powerpoint/2010/main" val="244908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EFE19-F83F-4424-9EBA-213686341FCC}"/>
              </a:ext>
            </a:extLst>
          </p:cNvPr>
          <p:cNvSpPr>
            <a:spLocks noGrp="1"/>
          </p:cNvSpPr>
          <p:nvPr>
            <p:ph type="ctrTitle"/>
          </p:nvPr>
        </p:nvSpPr>
        <p:spPr/>
        <p:txBody>
          <a:bodyPr anchor="b">
            <a:normAutofit/>
          </a:bodyPr>
          <a:lstStyle/>
          <a:p>
            <a:r>
              <a:rPr lang="en-US" sz="4000" dirty="0">
                <a:solidFill>
                  <a:srgbClr val="FFC000"/>
                </a:solidFill>
                <a:latin typeface="+mj-lt"/>
              </a:rPr>
              <a:t>Approximately what does excess liability cost per million?</a:t>
            </a:r>
          </a:p>
        </p:txBody>
      </p:sp>
      <p:sp>
        <p:nvSpPr>
          <p:cNvPr id="5" name="Picture Placeholder 4">
            <a:extLst>
              <a:ext uri="{FF2B5EF4-FFF2-40B4-BE49-F238E27FC236}">
                <a16:creationId xmlns:a16="http://schemas.microsoft.com/office/drawing/2014/main" id="{EBC2BC95-5B6E-6BDF-C35F-86562134A7E2}"/>
              </a:ext>
            </a:extLst>
          </p:cNvPr>
          <p:cNvSpPr>
            <a:spLocks noGrp="1"/>
          </p:cNvSpPr>
          <p:nvPr>
            <p:ph type="pic" sz="quarter" idx="11"/>
          </p:nvPr>
        </p:nvSpPr>
        <p:spPr/>
        <p:txBody>
          <a:bodyPr/>
          <a:lstStyle/>
          <a:p>
            <a:endParaRPr lang="en-US"/>
          </a:p>
        </p:txBody>
      </p:sp>
      <p:pic>
        <p:nvPicPr>
          <p:cNvPr id="2050" name="Picture 2" descr="jumping off the sailing boat into the ocean">
            <a:extLst>
              <a:ext uri="{FF2B5EF4-FFF2-40B4-BE49-F238E27FC236}">
                <a16:creationId xmlns:a16="http://schemas.microsoft.com/office/drawing/2014/main" id="{6F148AA1-10D5-6F72-C319-25D68B8CB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809" y="0"/>
            <a:ext cx="4579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0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993B0D-6D66-5268-8A08-3A16C5A22CAE}"/>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E9F8F8AC-FF4D-E17A-D0B8-43CCACDC0BB7}"/>
              </a:ext>
            </a:extLst>
          </p:cNvPr>
          <p:cNvSpPr>
            <a:spLocks noGrp="1"/>
          </p:cNvSpPr>
          <p:nvPr>
            <p:ph type="body" sz="quarter" idx="15"/>
          </p:nvPr>
        </p:nvSpPr>
        <p:spPr/>
        <p:txBody>
          <a:bodyPr/>
          <a:lstStyle/>
          <a:p>
            <a:endParaRPr lang="en-US"/>
          </a:p>
        </p:txBody>
      </p:sp>
      <p:sp>
        <p:nvSpPr>
          <p:cNvPr id="10" name="Rectangle 9">
            <a:extLst>
              <a:ext uri="{FF2B5EF4-FFF2-40B4-BE49-F238E27FC236}">
                <a16:creationId xmlns:a16="http://schemas.microsoft.com/office/drawing/2014/main" id="{6BCF1BDF-615E-8AE3-6420-228C02B6D198}"/>
              </a:ext>
            </a:extLst>
          </p:cNvPr>
          <p:cNvSpPr/>
          <p:nvPr/>
        </p:nvSpPr>
        <p:spPr>
          <a:xfrm>
            <a:off x="-72736" y="1589809"/>
            <a:ext cx="7481454" cy="4374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12" name="Picture 11">
            <a:extLst>
              <a:ext uri="{FF2B5EF4-FFF2-40B4-BE49-F238E27FC236}">
                <a16:creationId xmlns:a16="http://schemas.microsoft.com/office/drawing/2014/main" id="{007A6E81-30CD-7D2A-DE88-5B64BA55C278}"/>
              </a:ext>
            </a:extLst>
          </p:cNvPr>
          <p:cNvPicPr>
            <a:picLocks noChangeAspect="1"/>
          </p:cNvPicPr>
          <p:nvPr/>
        </p:nvPicPr>
        <p:blipFill>
          <a:blip r:embed="rId3"/>
          <a:stretch>
            <a:fillRect/>
          </a:stretch>
        </p:blipFill>
        <p:spPr>
          <a:xfrm>
            <a:off x="2271868" y="893618"/>
            <a:ext cx="7957189" cy="4708396"/>
          </a:xfrm>
          <a:prstGeom prst="rect">
            <a:avLst/>
          </a:prstGeom>
        </p:spPr>
      </p:pic>
      <p:pic>
        <p:nvPicPr>
          <p:cNvPr id="14" name="Picture 13">
            <a:extLst>
              <a:ext uri="{FF2B5EF4-FFF2-40B4-BE49-F238E27FC236}">
                <a16:creationId xmlns:a16="http://schemas.microsoft.com/office/drawing/2014/main" id="{4260CE83-BA73-501E-BE1B-F31C6F4EEBD8}"/>
              </a:ext>
            </a:extLst>
          </p:cNvPr>
          <p:cNvPicPr>
            <a:picLocks noChangeAspect="1"/>
          </p:cNvPicPr>
          <p:nvPr/>
        </p:nvPicPr>
        <p:blipFill>
          <a:blip r:embed="rId4"/>
          <a:stretch>
            <a:fillRect/>
          </a:stretch>
        </p:blipFill>
        <p:spPr>
          <a:xfrm>
            <a:off x="2009702" y="6014809"/>
            <a:ext cx="8736400" cy="566791"/>
          </a:xfrm>
          <a:prstGeom prst="rect">
            <a:avLst/>
          </a:prstGeom>
        </p:spPr>
      </p:pic>
    </p:spTree>
    <p:extLst>
      <p:ext uri="{BB962C8B-B14F-4D97-AF65-F5344CB8AC3E}">
        <p14:creationId xmlns:p14="http://schemas.microsoft.com/office/powerpoint/2010/main" val="397513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A2BC-E9DE-37E2-AB17-210EBD49026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AD3BB3-8CEE-18DB-DDCB-6C18C8E472DD}"/>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CA72467E-9052-F5AC-044A-6DF9A8CBFBDE}"/>
              </a:ext>
            </a:extLst>
          </p:cNvPr>
          <p:cNvSpPr>
            <a:spLocks noGrp="1"/>
          </p:cNvSpPr>
          <p:nvPr>
            <p:ph type="body" sz="quarter" idx="15"/>
          </p:nvPr>
        </p:nvSpPr>
        <p:spPr/>
        <p:txBody>
          <a:bodyPr/>
          <a:lstStyle/>
          <a:p>
            <a:endParaRPr lang="en-US"/>
          </a:p>
        </p:txBody>
      </p:sp>
      <p:sp>
        <p:nvSpPr>
          <p:cNvPr id="10" name="Rectangle 9">
            <a:extLst>
              <a:ext uri="{FF2B5EF4-FFF2-40B4-BE49-F238E27FC236}">
                <a16:creationId xmlns:a16="http://schemas.microsoft.com/office/drawing/2014/main" id="{0651B108-0766-B89F-B911-6C084467DDBD}"/>
              </a:ext>
            </a:extLst>
          </p:cNvPr>
          <p:cNvSpPr/>
          <p:nvPr/>
        </p:nvSpPr>
        <p:spPr>
          <a:xfrm>
            <a:off x="-72736" y="1589809"/>
            <a:ext cx="7481454" cy="4374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12" name="Picture 11">
            <a:extLst>
              <a:ext uri="{FF2B5EF4-FFF2-40B4-BE49-F238E27FC236}">
                <a16:creationId xmlns:a16="http://schemas.microsoft.com/office/drawing/2014/main" id="{8FC442BC-0B72-B608-47F6-9DE0BC887495}"/>
              </a:ext>
            </a:extLst>
          </p:cNvPr>
          <p:cNvPicPr>
            <a:picLocks noChangeAspect="1"/>
          </p:cNvPicPr>
          <p:nvPr/>
        </p:nvPicPr>
        <p:blipFill>
          <a:blip r:embed="rId3"/>
          <a:stretch>
            <a:fillRect/>
          </a:stretch>
        </p:blipFill>
        <p:spPr>
          <a:xfrm>
            <a:off x="2271868" y="893618"/>
            <a:ext cx="7957189" cy="4708396"/>
          </a:xfrm>
          <a:prstGeom prst="rect">
            <a:avLst/>
          </a:prstGeom>
        </p:spPr>
      </p:pic>
      <p:pic>
        <p:nvPicPr>
          <p:cNvPr id="14" name="Picture 13">
            <a:extLst>
              <a:ext uri="{FF2B5EF4-FFF2-40B4-BE49-F238E27FC236}">
                <a16:creationId xmlns:a16="http://schemas.microsoft.com/office/drawing/2014/main" id="{5490A90C-E582-2576-2DAD-3E4D1AD1F0CC}"/>
              </a:ext>
            </a:extLst>
          </p:cNvPr>
          <p:cNvPicPr>
            <a:picLocks noChangeAspect="1"/>
          </p:cNvPicPr>
          <p:nvPr/>
        </p:nvPicPr>
        <p:blipFill>
          <a:blip r:embed="rId4"/>
          <a:stretch>
            <a:fillRect/>
          </a:stretch>
        </p:blipFill>
        <p:spPr>
          <a:xfrm>
            <a:off x="2009702" y="6014809"/>
            <a:ext cx="8736400" cy="566791"/>
          </a:xfrm>
          <a:prstGeom prst="rect">
            <a:avLst/>
          </a:prstGeom>
        </p:spPr>
      </p:pic>
      <p:pic>
        <p:nvPicPr>
          <p:cNvPr id="5" name="Picture 4">
            <a:extLst>
              <a:ext uri="{FF2B5EF4-FFF2-40B4-BE49-F238E27FC236}">
                <a16:creationId xmlns:a16="http://schemas.microsoft.com/office/drawing/2014/main" id="{4046F832-62B9-0202-7D06-BB203C72748D}"/>
              </a:ext>
            </a:extLst>
          </p:cNvPr>
          <p:cNvPicPr>
            <a:picLocks noChangeAspect="1"/>
          </p:cNvPicPr>
          <p:nvPr/>
        </p:nvPicPr>
        <p:blipFill>
          <a:blip r:embed="rId5"/>
          <a:stretch>
            <a:fillRect/>
          </a:stretch>
        </p:blipFill>
        <p:spPr>
          <a:xfrm>
            <a:off x="2795418" y="3538680"/>
            <a:ext cx="6957904" cy="2218231"/>
          </a:xfrm>
          <a:prstGeom prst="rect">
            <a:avLst/>
          </a:prstGeom>
        </p:spPr>
      </p:pic>
    </p:spTree>
    <p:extLst>
      <p:ext uri="{BB962C8B-B14F-4D97-AF65-F5344CB8AC3E}">
        <p14:creationId xmlns:p14="http://schemas.microsoft.com/office/powerpoint/2010/main" val="292524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6DB598-96C1-FDA8-9DDC-5C8B8D39CF16}"/>
              </a:ext>
            </a:extLst>
          </p:cNvPr>
          <p:cNvSpPr>
            <a:spLocks noGrp="1"/>
          </p:cNvSpPr>
          <p:nvPr>
            <p:ph type="subTitle" idx="1"/>
          </p:nvPr>
        </p:nvSpPr>
        <p:spPr/>
        <p:txBody>
          <a:bodyPr>
            <a:normAutofit fontScale="70000" lnSpcReduction="20000"/>
          </a:bodyPr>
          <a:lstStyle/>
          <a:p>
            <a:r>
              <a:rPr lang="en-US"/>
              <a:t>____________________________________________________________________________________________________________________________________________________________</a:t>
            </a:r>
          </a:p>
        </p:txBody>
      </p:sp>
      <p:sp>
        <p:nvSpPr>
          <p:cNvPr id="7" name="Title 6">
            <a:extLst>
              <a:ext uri="{FF2B5EF4-FFF2-40B4-BE49-F238E27FC236}">
                <a16:creationId xmlns:a16="http://schemas.microsoft.com/office/drawing/2014/main" id="{DF9EFE19-F83F-4424-9EBA-213686341FCC}"/>
              </a:ext>
            </a:extLst>
          </p:cNvPr>
          <p:cNvSpPr>
            <a:spLocks noGrp="1"/>
          </p:cNvSpPr>
          <p:nvPr>
            <p:ph type="ctrTitle"/>
          </p:nvPr>
        </p:nvSpPr>
        <p:spPr/>
        <p:txBody>
          <a:bodyPr anchor="b">
            <a:normAutofit/>
          </a:bodyPr>
          <a:lstStyle/>
          <a:p>
            <a:r>
              <a:rPr lang="en-US" dirty="0">
                <a:solidFill>
                  <a:srgbClr val="FFC000"/>
                </a:solidFill>
              </a:rPr>
              <a:t>What is personal excess liability insurance?</a:t>
            </a:r>
          </a:p>
        </p:txBody>
      </p:sp>
    </p:spTree>
    <p:extLst>
      <p:ext uri="{BB962C8B-B14F-4D97-AF65-F5344CB8AC3E}">
        <p14:creationId xmlns:p14="http://schemas.microsoft.com/office/powerpoint/2010/main" val="230387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4177-75DA-3F8E-822B-F3E8CF3A55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F34CD9D-94AE-A299-A27F-525B6C31AF32}"/>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AEA27A4-5A17-3671-E370-2D4CCA67BF13}"/>
              </a:ext>
            </a:extLst>
          </p:cNvPr>
          <p:cNvSpPr>
            <a:spLocks noGrp="1"/>
          </p:cNvSpPr>
          <p:nvPr>
            <p:ph type="body" sz="quarter" idx="15"/>
          </p:nvPr>
        </p:nvSpPr>
        <p:spPr/>
        <p:txBody>
          <a:bodyPr/>
          <a:lstStyle/>
          <a:p>
            <a:endParaRPr lang="en-US"/>
          </a:p>
        </p:txBody>
      </p:sp>
      <p:sp>
        <p:nvSpPr>
          <p:cNvPr id="10" name="Rectangle 9">
            <a:extLst>
              <a:ext uri="{FF2B5EF4-FFF2-40B4-BE49-F238E27FC236}">
                <a16:creationId xmlns:a16="http://schemas.microsoft.com/office/drawing/2014/main" id="{E73DBFDD-2ED2-492D-FDEC-F84A99358A15}"/>
              </a:ext>
            </a:extLst>
          </p:cNvPr>
          <p:cNvSpPr/>
          <p:nvPr/>
        </p:nvSpPr>
        <p:spPr>
          <a:xfrm>
            <a:off x="-72736" y="1589809"/>
            <a:ext cx="7481454" cy="4374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12" name="Picture 11">
            <a:extLst>
              <a:ext uri="{FF2B5EF4-FFF2-40B4-BE49-F238E27FC236}">
                <a16:creationId xmlns:a16="http://schemas.microsoft.com/office/drawing/2014/main" id="{DB676457-5225-9A54-D019-E209E06CE276}"/>
              </a:ext>
            </a:extLst>
          </p:cNvPr>
          <p:cNvPicPr>
            <a:picLocks noChangeAspect="1"/>
          </p:cNvPicPr>
          <p:nvPr/>
        </p:nvPicPr>
        <p:blipFill>
          <a:blip r:embed="rId3"/>
          <a:stretch>
            <a:fillRect/>
          </a:stretch>
        </p:blipFill>
        <p:spPr>
          <a:xfrm>
            <a:off x="2271868" y="893618"/>
            <a:ext cx="7957189" cy="4708396"/>
          </a:xfrm>
          <a:prstGeom prst="rect">
            <a:avLst/>
          </a:prstGeom>
        </p:spPr>
      </p:pic>
      <p:pic>
        <p:nvPicPr>
          <p:cNvPr id="14" name="Picture 13">
            <a:extLst>
              <a:ext uri="{FF2B5EF4-FFF2-40B4-BE49-F238E27FC236}">
                <a16:creationId xmlns:a16="http://schemas.microsoft.com/office/drawing/2014/main" id="{F43EC37B-1AA5-1D59-1410-16D288824362}"/>
              </a:ext>
            </a:extLst>
          </p:cNvPr>
          <p:cNvPicPr>
            <a:picLocks noChangeAspect="1"/>
          </p:cNvPicPr>
          <p:nvPr/>
        </p:nvPicPr>
        <p:blipFill>
          <a:blip r:embed="rId4"/>
          <a:stretch>
            <a:fillRect/>
          </a:stretch>
        </p:blipFill>
        <p:spPr>
          <a:xfrm>
            <a:off x="2009702" y="6014809"/>
            <a:ext cx="8736400" cy="566791"/>
          </a:xfrm>
          <a:prstGeom prst="rect">
            <a:avLst/>
          </a:prstGeom>
        </p:spPr>
      </p:pic>
      <p:pic>
        <p:nvPicPr>
          <p:cNvPr id="3" name="Picture 2">
            <a:extLst>
              <a:ext uri="{FF2B5EF4-FFF2-40B4-BE49-F238E27FC236}">
                <a16:creationId xmlns:a16="http://schemas.microsoft.com/office/drawing/2014/main" id="{6936677C-EDC6-6D03-D5A0-496442AAE302}"/>
              </a:ext>
            </a:extLst>
          </p:cNvPr>
          <p:cNvPicPr>
            <a:picLocks noChangeAspect="1"/>
          </p:cNvPicPr>
          <p:nvPr/>
        </p:nvPicPr>
        <p:blipFill>
          <a:blip r:embed="rId5"/>
          <a:stretch>
            <a:fillRect/>
          </a:stretch>
        </p:blipFill>
        <p:spPr>
          <a:xfrm>
            <a:off x="2784532" y="3529403"/>
            <a:ext cx="6968790" cy="2184724"/>
          </a:xfrm>
          <a:prstGeom prst="rect">
            <a:avLst/>
          </a:prstGeom>
        </p:spPr>
      </p:pic>
    </p:spTree>
    <p:extLst>
      <p:ext uri="{BB962C8B-B14F-4D97-AF65-F5344CB8AC3E}">
        <p14:creationId xmlns:p14="http://schemas.microsoft.com/office/powerpoint/2010/main" val="13803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A990D-67A1-6F08-84B1-40594AB4F5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17F23A-DE80-9DF7-2A16-2856F7A29149}"/>
              </a:ext>
            </a:extLst>
          </p:cNvPr>
          <p:cNvSpPr>
            <a:spLocks noGrp="1"/>
          </p:cNvSpPr>
          <p:nvPr>
            <p:ph type="title"/>
          </p:nvPr>
        </p:nvSpPr>
        <p:spPr>
          <a:xfrm>
            <a:off x="770021" y="2278912"/>
            <a:ext cx="11275200" cy="1051200"/>
          </a:xfrm>
        </p:spPr>
        <p:txBody>
          <a:bodyPr/>
          <a:lstStyle/>
          <a:p>
            <a:r>
              <a:rPr lang="en-GB" sz="3600" dirty="0"/>
              <a:t>Questions?</a:t>
            </a:r>
          </a:p>
        </p:txBody>
      </p:sp>
      <p:sp>
        <p:nvSpPr>
          <p:cNvPr id="6" name="Text Placeholder 5">
            <a:extLst>
              <a:ext uri="{FF2B5EF4-FFF2-40B4-BE49-F238E27FC236}">
                <a16:creationId xmlns:a16="http://schemas.microsoft.com/office/drawing/2014/main" id="{896E39DC-45C1-FAA2-DD73-CED1B1B3142B}"/>
              </a:ext>
            </a:extLst>
          </p:cNvPr>
          <p:cNvSpPr>
            <a:spLocks noGrp="1"/>
          </p:cNvSpPr>
          <p:nvPr>
            <p:ph type="body" sz="quarter" idx="10"/>
          </p:nvPr>
        </p:nvSpPr>
        <p:spPr/>
        <p:txBody>
          <a:bodyPr/>
          <a:lstStyle/>
          <a:p>
            <a:r>
              <a:rPr lang="en-US" dirty="0"/>
              <a:t>HUB-Chubb</a:t>
            </a:r>
          </a:p>
        </p:txBody>
      </p:sp>
      <p:pic>
        <p:nvPicPr>
          <p:cNvPr id="9" name="Graphic 8" descr="Chat with solid fill">
            <a:extLst>
              <a:ext uri="{FF2B5EF4-FFF2-40B4-BE49-F238E27FC236}">
                <a16:creationId xmlns:a16="http://schemas.microsoft.com/office/drawing/2014/main" id="{71EC5A9C-C6D2-00E7-0469-86E073F2F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119" y="848072"/>
            <a:ext cx="4469704" cy="4469704"/>
          </a:xfrm>
          <a:prstGeom prst="rect">
            <a:avLst/>
          </a:prstGeom>
        </p:spPr>
      </p:pic>
      <p:sp>
        <p:nvSpPr>
          <p:cNvPr id="2" name="Slide Number Placeholder 2">
            <a:extLst>
              <a:ext uri="{FF2B5EF4-FFF2-40B4-BE49-F238E27FC236}">
                <a16:creationId xmlns:a16="http://schemas.microsoft.com/office/drawing/2014/main" id="{4902DA1B-690A-68B5-2338-D5FE3E1ED6E6}"/>
              </a:ext>
            </a:extLst>
          </p:cNvPr>
          <p:cNvSpPr txBox="1">
            <a:spLocks/>
          </p:cNvSpPr>
          <p:nvPr/>
        </p:nvSpPr>
        <p:spPr>
          <a:xfrm>
            <a:off x="11227594" y="6388958"/>
            <a:ext cx="496885" cy="138499"/>
          </a:xfrm>
          <a:prstGeom prst="rect">
            <a:avLst/>
          </a:prstGeom>
        </p:spPr>
        <p:txBody>
          <a:bodyPr vert="horz" lIns="0" tIns="0" rIns="0" bIns="0" rtlCol="0" anchor="t" anchorCtr="0">
            <a:noAutofit/>
          </a:bodyP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9586EF-C0F1-B148-8737-E0386246BC03}" type="slidenum">
              <a:rPr lang="en-GB" sz="900" smtClean="0">
                <a:solidFill>
                  <a:schemeClr val="bg1"/>
                </a:solidFill>
                <a:latin typeface="Lato" panose="020F0502020204030203" pitchFamily="34" charset="0"/>
              </a:rPr>
              <a:pPr algn="r"/>
              <a:t>21</a:t>
            </a:fld>
            <a:endParaRPr lang="en-GB" sz="900" dirty="0">
              <a:solidFill>
                <a:schemeClr val="bg1"/>
              </a:solidFill>
              <a:latin typeface="Lato" panose="020F0502020204030203" pitchFamily="34" charset="0"/>
            </a:endParaRPr>
          </a:p>
        </p:txBody>
      </p:sp>
      <p:sp>
        <p:nvSpPr>
          <p:cNvPr id="4" name="Footer Placeholder 2">
            <a:extLst>
              <a:ext uri="{FF2B5EF4-FFF2-40B4-BE49-F238E27FC236}">
                <a16:creationId xmlns:a16="http://schemas.microsoft.com/office/drawing/2014/main" id="{A20C091F-35EB-FC94-53F6-D1BF194C0EF5}"/>
              </a:ext>
            </a:extLst>
          </p:cNvPr>
          <p:cNvSpPr>
            <a:spLocks noGrp="1"/>
          </p:cNvSpPr>
          <p:nvPr>
            <p:ph type="ftr" sz="quarter" idx="11"/>
          </p:nvPr>
        </p:nvSpPr>
        <p:spPr>
          <a:xfrm>
            <a:off x="2112775" y="5222630"/>
            <a:ext cx="9240775" cy="633953"/>
          </a:xfrm>
        </p:spPr>
        <p:txBody>
          <a:bodyPr/>
          <a:lstStyle/>
          <a:p>
            <a:pPr lvl="0" algn="l">
              <a:defRPr/>
            </a:pPr>
            <a:endParaRPr lang="en-US" i="1" dirty="0"/>
          </a:p>
          <a:p>
            <a:pPr lvl="0" algn="l">
              <a:defRPr/>
            </a:pPr>
            <a:r>
              <a:rPr lang="en-US" i="1" dirty="0"/>
              <a:t>Chubb is the marketing name used to refer to subsidiaries of Chubb Limited providing insurance and related services. For a list of these subsidiaries, please visit our website at </a:t>
            </a:r>
            <a:r>
              <a:rPr lang="en-US" i="1" u="sng" dirty="0">
                <a:hlinkClick r:id="rId5">
                  <a:extLst>
                    <a:ext uri="{A12FA001-AC4F-418D-AE19-62706E023703}">
                      <ahyp:hlinkClr xmlns:ahyp="http://schemas.microsoft.com/office/drawing/2018/hyperlinkcolor" val="tx"/>
                    </a:ext>
                  </a:extLst>
                </a:hlinkClick>
              </a:rPr>
              <a:t>www.chubb.com</a:t>
            </a:r>
            <a:r>
              <a:rPr lang="en-US" i="1" dirty="0"/>
              <a:t>.  Insurance provided by ACE American Insurance Company and its U.S. based Chubb underwriting company affiliates.  All products may not be available in all states. This material contains product summaries only.  Coverage is subject to the language of the policies as actually issued.  Surplus lines insurance sold only through licensed surplus lines producers. The opinions and positions expressed in this presentation are the presenter’s own and not necessarily those of Chubb. The material presented in this video and audio recording is advisory in nature and is offered as a resource to be used together with your professional insurance advisors in maintaining a loss prevention program. It is not intended as a substitute for legal, insurance, or other professional advice, but rather is presented for general information only.  You should consult knowledgeable legal counsel or other knowledgeable experts as to any legal or technical questions you may have. This presentation is solely for informational purposes. Please note that the content of this presentation is property of Chubb, and no use, distribution, or recording of this presentation is permitted without Chubb’s prior written permission.  Chubb, 202 Hall's Mill Road, Whitehouse Station, NJ 08889-1600.</a:t>
            </a: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Rectangle 1">
            <a:extLst>
              <a:ext uri="{FF2B5EF4-FFF2-40B4-BE49-F238E27FC236}">
                <a16:creationId xmlns:a16="http://schemas.microsoft.com/office/drawing/2014/main" id="{8A4A0B7B-3926-EAA6-2C77-F00EE07A8A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br>
              <a:rPr kumimoji="0" lang="en-US"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br>
            <a:br>
              <a:rPr kumimoji="0" lang="en-US"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br>
            <a:r>
              <a:rPr kumimoji="0" lang="en-US" altLang="en-US" sz="1000" b="1"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t>Jonathan Fajen</a:t>
            </a:r>
            <a:b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br>
            <a: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t>SVP, Custom Solutions Leader, Personal Risk Services</a:t>
            </a:r>
            <a:b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br>
            <a:b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br>
            <a: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t>11575 Great Oaks Way, Alpharetta, GA 30022, USA</a:t>
            </a:r>
            <a:b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br>
            <a: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t>M 470-557-2322 </a:t>
            </a:r>
            <a:b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br>
            <a: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rPr>
              <a:t>E </a:t>
            </a:r>
            <a:r>
              <a:rPr kumimoji="0" lang="en-US" altLang="en-US" sz="1000" b="0" i="0" u="none" strike="noStrike" cap="none" normalizeH="0" baseline="0" dirty="0">
                <a:ln>
                  <a:noFill/>
                </a:ln>
                <a:solidFill>
                  <a:srgbClr val="000000"/>
                </a:solidFill>
                <a:effectLst/>
                <a:latin typeface="Georgia" panose="02040502050405020303" pitchFamily="18" charset="0"/>
                <a:ea typeface="Aptos" panose="020B0004020202020204" pitchFamily="34" charset="0"/>
                <a:cs typeface="Aptos" panose="020B0004020202020204" pitchFamily="34" charset="0"/>
                <a:hlinkClick r:id="rId6"/>
              </a:rPr>
              <a:t>Jonathan.Fajen@Chubb.com</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Chubb Logo">
            <a:extLst>
              <a:ext uri="{FF2B5EF4-FFF2-40B4-BE49-F238E27FC236}">
                <a16:creationId xmlns:a16="http://schemas.microsoft.com/office/drawing/2014/main" id="{0087C47A-9443-DF49-854D-A44C0FEF61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625475"/>
            <a:ext cx="952500" cy="95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0D7509-BB12-A998-F362-EDB8487B9B76}"/>
              </a:ext>
            </a:extLst>
          </p:cNvPr>
          <p:cNvSpPr txBox="1"/>
          <p:nvPr/>
        </p:nvSpPr>
        <p:spPr>
          <a:xfrm>
            <a:off x="1986820" y="4429907"/>
            <a:ext cx="9240774" cy="507831"/>
          </a:xfrm>
          <a:prstGeom prst="rect">
            <a:avLst/>
          </a:prstGeom>
          <a:noFill/>
        </p:spPr>
        <p:txBody>
          <a:bodyPr wrap="square">
            <a:spAutoFit/>
          </a:bodyPr>
          <a:lstStyle/>
          <a:p>
            <a:pPr>
              <a:buNone/>
            </a:pPr>
            <a:r>
              <a:rPr lang="en-US" sz="900" dirty="0">
                <a:solidFill>
                  <a:schemeClr val="bg1"/>
                </a:solidFill>
                <a:effectLst/>
                <a:latin typeface="Segoe UI" panose="020B0502040204020203" pitchFamily="34" charset="0"/>
              </a:rPr>
              <a:t>The</a:t>
            </a:r>
            <a:r>
              <a:rPr lang="en-US" sz="900" dirty="0">
                <a:effectLst/>
                <a:latin typeface="Segoe UI" panose="020B0502040204020203" pitchFamily="34" charset="0"/>
              </a:rPr>
              <a:t> </a:t>
            </a:r>
            <a:r>
              <a:rPr lang="en-US" sz="900" dirty="0">
                <a:solidFill>
                  <a:schemeClr val="bg1"/>
                </a:solidFill>
                <a:effectLst/>
                <a:latin typeface="Segoe UI" panose="020B0502040204020203" pitchFamily="34" charset="0"/>
              </a:rPr>
              <a:t>claim scenarios described here are intended to show the types of situations that may result in claims. These scenarios should not be compared to any other claim. Whether or to what extent a particular loss is covered depends on the facts and circumstances of the loss, the terms and conditions of the policy as issued and applicable law. Facts may have been changed to protect privacy of the parties involved.</a:t>
            </a:r>
            <a:endParaRPr lang="en-US" sz="100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75257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9798-3D69-6F4A-32D5-F1371C3E10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44AF6C-1D89-0756-A3F9-C7078A6A4CEF}"/>
              </a:ext>
            </a:extLst>
          </p:cNvPr>
          <p:cNvSpPr/>
          <p:nvPr/>
        </p:nvSpPr>
        <p:spPr>
          <a:xfrm>
            <a:off x="-6123" y="2939933"/>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itle 3">
            <a:extLst>
              <a:ext uri="{FF2B5EF4-FFF2-40B4-BE49-F238E27FC236}">
                <a16:creationId xmlns:a16="http://schemas.microsoft.com/office/drawing/2014/main" id="{474937AD-5746-6AAF-147C-99DA87CDF42C}"/>
              </a:ext>
            </a:extLst>
          </p:cNvPr>
          <p:cNvSpPr txBox="1">
            <a:spLocks/>
          </p:cNvSpPr>
          <p:nvPr/>
        </p:nvSpPr>
        <p:spPr>
          <a:xfrm>
            <a:off x="1562673" y="2939933"/>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defRPr/>
            </a:pPr>
            <a:r>
              <a:rPr lang="en-US" altLang="en-US" sz="2400" dirty="0">
                <a:solidFill>
                  <a:srgbClr val="FFA21D"/>
                </a:solidFill>
                <a:latin typeface="Lato" panose="020F0502020204030203" pitchFamily="34" charset="0"/>
                <a:ea typeface="Lato" panose="020F0502020204030203" pitchFamily="34" charset="0"/>
                <a:cs typeface="Lato" panose="020F0502020204030203" pitchFamily="34" charset="0"/>
              </a:rPr>
              <a:t>Who needs excess liability coverage?</a:t>
            </a:r>
            <a:endParaRPr kumimoji="0" lang="en-US" sz="2400" b="0" i="0" u="none" strike="noStrike" kern="1200" cap="none" spc="0" normalizeH="0" baseline="0" noProof="0" dirty="0">
              <a:ln>
                <a:noFill/>
              </a:ln>
              <a:solidFill>
                <a:srgbClr val="FFFFFF"/>
              </a:solidFill>
              <a:effectLst/>
              <a:uLnTx/>
              <a:uFillTx/>
              <a:latin typeface="Chubb Publico Office (Headings)"/>
            </a:endParaRPr>
          </a:p>
        </p:txBody>
      </p:sp>
      <p:sp>
        <p:nvSpPr>
          <p:cNvPr id="9" name="Rectangle 8">
            <a:extLst>
              <a:ext uri="{FF2B5EF4-FFF2-40B4-BE49-F238E27FC236}">
                <a16:creationId xmlns:a16="http://schemas.microsoft.com/office/drawing/2014/main" id="{17C3DFF1-21E8-8E6C-4C25-437C14632F5C}"/>
              </a:ext>
            </a:extLst>
          </p:cNvPr>
          <p:cNvSpPr/>
          <p:nvPr/>
        </p:nvSpPr>
        <p:spPr>
          <a:xfrm>
            <a:off x="415636" y="893618"/>
            <a:ext cx="11471564" cy="81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Tree>
    <p:extLst>
      <p:ext uri="{BB962C8B-B14F-4D97-AF65-F5344CB8AC3E}">
        <p14:creationId xmlns:p14="http://schemas.microsoft.com/office/powerpoint/2010/main" val="119032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0C1C5-9993-6697-C5E6-6AE16FAD6A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A59CC1-C6A9-564B-4DE2-6DEC2D6DA49F}"/>
              </a:ext>
            </a:extLst>
          </p:cNvPr>
          <p:cNvSpPr>
            <a:spLocks noGrp="1"/>
          </p:cNvSpPr>
          <p:nvPr>
            <p:ph type="body" sz="quarter" idx="12"/>
          </p:nvPr>
        </p:nvSpPr>
        <p:spPr>
          <a:xfrm>
            <a:off x="3212672" y="2361261"/>
            <a:ext cx="1810592" cy="1440000"/>
          </a:xfrm>
        </p:spPr>
        <p:txBody>
          <a:bodyPr/>
          <a:lstStyle/>
          <a:p>
            <a:pPr marL="0" indent="0">
              <a:buNone/>
            </a:pPr>
            <a:r>
              <a:rPr lang="en-GB" dirty="0"/>
              <a:t>19%</a:t>
            </a:r>
          </a:p>
          <a:p>
            <a:pPr lvl="1"/>
            <a:r>
              <a:rPr lang="en-GB" dirty="0"/>
              <a:t>of those surveyed carry excess liability insurance.</a:t>
            </a:r>
          </a:p>
        </p:txBody>
      </p:sp>
      <p:sp>
        <p:nvSpPr>
          <p:cNvPr id="3" name="Text Placeholder 2">
            <a:extLst>
              <a:ext uri="{FF2B5EF4-FFF2-40B4-BE49-F238E27FC236}">
                <a16:creationId xmlns:a16="http://schemas.microsoft.com/office/drawing/2014/main" id="{162EE03E-9588-1FF0-B367-532A0A47BAE1}"/>
              </a:ext>
            </a:extLst>
          </p:cNvPr>
          <p:cNvSpPr>
            <a:spLocks noGrp="1"/>
          </p:cNvSpPr>
          <p:nvPr>
            <p:ph type="body" sz="quarter" idx="16"/>
          </p:nvPr>
        </p:nvSpPr>
        <p:spPr>
          <a:xfrm>
            <a:off x="434770" y="2337433"/>
            <a:ext cx="2351643" cy="1440000"/>
          </a:xfrm>
        </p:spPr>
        <p:txBody>
          <a:bodyPr/>
          <a:lstStyle/>
          <a:p>
            <a:pPr marL="0" indent="0">
              <a:buNone/>
            </a:pPr>
            <a:r>
              <a:rPr lang="en-GB" dirty="0"/>
              <a:t>68%</a:t>
            </a:r>
          </a:p>
          <a:p>
            <a:pPr lvl="1"/>
            <a:r>
              <a:rPr lang="en-GB" dirty="0"/>
              <a:t>express concern about the size of the verdict against them were they to lose a liability case in court.</a:t>
            </a:r>
          </a:p>
        </p:txBody>
      </p:sp>
      <p:sp>
        <p:nvSpPr>
          <p:cNvPr id="4" name="Text Placeholder 3">
            <a:extLst>
              <a:ext uri="{FF2B5EF4-FFF2-40B4-BE49-F238E27FC236}">
                <a16:creationId xmlns:a16="http://schemas.microsoft.com/office/drawing/2014/main" id="{803EB0FB-ADF0-9767-D345-7FB8A302C3A9}"/>
              </a:ext>
            </a:extLst>
          </p:cNvPr>
          <p:cNvSpPr>
            <a:spLocks noGrp="1"/>
          </p:cNvSpPr>
          <p:nvPr>
            <p:ph type="body" sz="quarter" idx="17"/>
          </p:nvPr>
        </p:nvSpPr>
        <p:spPr>
          <a:xfrm>
            <a:off x="5449523" y="2337433"/>
            <a:ext cx="2682982" cy="1440000"/>
          </a:xfrm>
        </p:spPr>
        <p:txBody>
          <a:bodyPr/>
          <a:lstStyle/>
          <a:p>
            <a:pPr marL="0" indent="0">
              <a:buNone/>
            </a:pPr>
            <a:r>
              <a:rPr lang="en-GB" dirty="0"/>
              <a:t>74%</a:t>
            </a:r>
          </a:p>
          <a:p>
            <a:pPr lvl="1"/>
            <a:r>
              <a:rPr lang="en-GB" dirty="0"/>
              <a:t>of those with excess coverage have limits of $3 million or less.</a:t>
            </a:r>
          </a:p>
        </p:txBody>
      </p:sp>
      <p:sp>
        <p:nvSpPr>
          <p:cNvPr id="6" name="Title 5">
            <a:extLst>
              <a:ext uri="{FF2B5EF4-FFF2-40B4-BE49-F238E27FC236}">
                <a16:creationId xmlns:a16="http://schemas.microsoft.com/office/drawing/2014/main" id="{0FA29A3C-D0E5-0F42-211B-5DC3FA1C4C6A}"/>
              </a:ext>
            </a:extLst>
          </p:cNvPr>
          <p:cNvSpPr>
            <a:spLocks noGrp="1"/>
          </p:cNvSpPr>
          <p:nvPr>
            <p:ph type="title"/>
          </p:nvPr>
        </p:nvSpPr>
        <p:spPr>
          <a:xfrm>
            <a:off x="457200" y="457201"/>
            <a:ext cx="7671600" cy="758185"/>
          </a:xfrm>
        </p:spPr>
        <p:txBody>
          <a:bodyPr/>
          <a:lstStyle/>
          <a:p>
            <a:r>
              <a:rPr lang="en-GB" dirty="0"/>
              <a:t>Risky gap between awareness and protections</a:t>
            </a:r>
          </a:p>
        </p:txBody>
      </p:sp>
      <p:sp>
        <p:nvSpPr>
          <p:cNvPr id="7" name="Text Placeholder 6">
            <a:extLst>
              <a:ext uri="{FF2B5EF4-FFF2-40B4-BE49-F238E27FC236}">
                <a16:creationId xmlns:a16="http://schemas.microsoft.com/office/drawing/2014/main" id="{2BC425AD-2920-7B43-C08C-0FE12869BACA}"/>
              </a:ext>
            </a:extLst>
          </p:cNvPr>
          <p:cNvSpPr>
            <a:spLocks noGrp="1"/>
          </p:cNvSpPr>
          <p:nvPr>
            <p:ph type="body" sz="quarter" idx="10"/>
          </p:nvPr>
        </p:nvSpPr>
        <p:spPr>
          <a:xfrm>
            <a:off x="457200" y="431800"/>
            <a:ext cx="7671600" cy="194441"/>
          </a:xfrm>
        </p:spPr>
        <p:txBody>
          <a:bodyPr/>
          <a:lstStyle/>
          <a:p>
            <a:r>
              <a:rPr lang="en-GB" dirty="0"/>
              <a:t>LIABLIITY EXPOSURES</a:t>
            </a:r>
          </a:p>
        </p:txBody>
      </p:sp>
      <p:pic>
        <p:nvPicPr>
          <p:cNvPr id="21" name="Picture Placeholder 20" descr="A person and a child on a boat&#10;&#10;AI-generated content may be incorrect.">
            <a:extLst>
              <a:ext uri="{FF2B5EF4-FFF2-40B4-BE49-F238E27FC236}">
                <a16:creationId xmlns:a16="http://schemas.microsoft.com/office/drawing/2014/main" id="{0CBE0EC8-47F7-9887-EA81-338145559DE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8434119" y="330543"/>
            <a:ext cx="3754437" cy="5943600"/>
          </a:xfrm>
        </p:spPr>
      </p:pic>
      <p:sp>
        <p:nvSpPr>
          <p:cNvPr id="9" name="Text Placeholder 8">
            <a:extLst>
              <a:ext uri="{FF2B5EF4-FFF2-40B4-BE49-F238E27FC236}">
                <a16:creationId xmlns:a16="http://schemas.microsoft.com/office/drawing/2014/main" id="{A5F039EB-3E96-A072-A4C0-94AA08035229}"/>
              </a:ext>
            </a:extLst>
          </p:cNvPr>
          <p:cNvSpPr>
            <a:spLocks noGrp="1"/>
          </p:cNvSpPr>
          <p:nvPr>
            <p:ph type="body" sz="quarter" idx="18"/>
          </p:nvPr>
        </p:nvSpPr>
        <p:spPr>
          <a:xfrm>
            <a:off x="469900" y="4496739"/>
            <a:ext cx="3671770" cy="758185"/>
          </a:xfrm>
        </p:spPr>
        <p:txBody>
          <a:bodyPr/>
          <a:lstStyle/>
          <a:p>
            <a:r>
              <a:rPr lang="en-GB" dirty="0"/>
              <a:t>This coverage gap between the perceived</a:t>
            </a:r>
            <a:br>
              <a:rPr lang="en-GB" dirty="0"/>
            </a:br>
            <a:r>
              <a:rPr lang="en-GB" dirty="0"/>
              <a:t>risk and the level of insurance coverage for liability risk is a potentially devastating one for successful individuals.</a:t>
            </a:r>
          </a:p>
        </p:txBody>
      </p:sp>
      <p:sp>
        <p:nvSpPr>
          <p:cNvPr id="10" name="Text Placeholder 9">
            <a:extLst>
              <a:ext uri="{FF2B5EF4-FFF2-40B4-BE49-F238E27FC236}">
                <a16:creationId xmlns:a16="http://schemas.microsoft.com/office/drawing/2014/main" id="{239DA4B6-4229-1859-5149-E7437EADA513}"/>
              </a:ext>
            </a:extLst>
          </p:cNvPr>
          <p:cNvSpPr>
            <a:spLocks noGrp="1"/>
          </p:cNvSpPr>
          <p:nvPr>
            <p:ph type="body" sz="quarter" idx="19"/>
          </p:nvPr>
        </p:nvSpPr>
        <p:spPr>
          <a:xfrm>
            <a:off x="4446989" y="4496739"/>
            <a:ext cx="3685516" cy="758185"/>
          </a:xfrm>
        </p:spPr>
        <p:txBody>
          <a:bodyPr/>
          <a:lstStyle/>
          <a:p>
            <a:r>
              <a:rPr lang="en-GB" dirty="0"/>
              <a:t>Risk audits, mitigation and having</a:t>
            </a:r>
            <a:br>
              <a:rPr lang="en-GB" dirty="0"/>
            </a:br>
            <a:r>
              <a:rPr lang="en-GB" dirty="0"/>
              <a:t>a team of trusted experts behind </a:t>
            </a:r>
            <a:br>
              <a:rPr lang="en-GB" dirty="0"/>
            </a:br>
            <a:r>
              <a:rPr lang="en-GB" dirty="0"/>
              <a:t>a client can significantly strengthen</a:t>
            </a:r>
            <a:br>
              <a:rPr lang="en-GB" dirty="0"/>
            </a:br>
            <a:r>
              <a:rPr lang="en-GB" dirty="0"/>
              <a:t>defences in the event of a lawsuit.</a:t>
            </a:r>
          </a:p>
        </p:txBody>
      </p:sp>
      <p:sp>
        <p:nvSpPr>
          <p:cNvPr id="8" name="Footer Placeholder 2">
            <a:extLst>
              <a:ext uri="{FF2B5EF4-FFF2-40B4-BE49-F238E27FC236}">
                <a16:creationId xmlns:a16="http://schemas.microsoft.com/office/drawing/2014/main" id="{34756A99-F9F7-5EA3-7C38-773B399AA67B}"/>
              </a:ext>
            </a:extLst>
          </p:cNvPr>
          <p:cNvSpPr>
            <a:spLocks noGrp="1"/>
          </p:cNvSpPr>
          <p:nvPr>
            <p:ph type="ftr" sz="quarter" idx="11"/>
          </p:nvPr>
        </p:nvSpPr>
        <p:spPr>
          <a:xfrm>
            <a:off x="1927952" y="6274143"/>
            <a:ext cx="3433036" cy="2028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000000"/>
                </a:solidFill>
                <a:effectLst/>
                <a:uLnTx/>
                <a:uFillTx/>
                <a:latin typeface="Verdana"/>
                <a:ea typeface="+mn-ea"/>
                <a:cs typeface="+mn-cs"/>
              </a:rPr>
              <a:t>Confidential and Proprietary Information of Chubb Personal Risk Services. Do Not Distribute   </a:t>
            </a:r>
          </a:p>
        </p:txBody>
      </p:sp>
      <p:sp>
        <p:nvSpPr>
          <p:cNvPr id="5" name="TextBox 4">
            <a:extLst>
              <a:ext uri="{FF2B5EF4-FFF2-40B4-BE49-F238E27FC236}">
                <a16:creationId xmlns:a16="http://schemas.microsoft.com/office/drawing/2014/main" id="{40AB0E3D-8D9B-2380-6E85-5E769FED5E14}"/>
              </a:ext>
            </a:extLst>
          </p:cNvPr>
          <p:cNvSpPr txBox="1"/>
          <p:nvPr/>
        </p:nvSpPr>
        <p:spPr>
          <a:xfrm>
            <a:off x="1271239" y="5620215"/>
            <a:ext cx="5386039" cy="457200"/>
          </a:xfrm>
          <a:prstGeom prst="rect">
            <a:avLst/>
          </a:prstGeom>
          <a:noFill/>
          <a:ln w="38100">
            <a:solidFill>
              <a:srgbClr val="FFC000"/>
            </a:solidFill>
          </a:ln>
        </p:spPr>
        <p:txBody>
          <a:bodyPr wrap="square" lIns="0" tIns="0" rIns="0" bIns="0" rtlCol="0">
            <a:noAutofit/>
          </a:bodyPr>
          <a:lstStyle/>
          <a:p>
            <a:pPr algn="ctr"/>
            <a:r>
              <a:rPr lang="en-US" sz="1400" dirty="0"/>
              <a:t>Source:  Chubb 2025 Wealth Report </a:t>
            </a:r>
          </a:p>
          <a:p>
            <a:pPr algn="ctr"/>
            <a:r>
              <a:rPr lang="en-US" sz="1400" dirty="0"/>
              <a:t>(</a:t>
            </a:r>
            <a:r>
              <a:rPr lang="en-US" sz="1400" dirty="0" err="1"/>
              <a:t>urvey</a:t>
            </a:r>
            <a:r>
              <a:rPr lang="en-US" sz="1400" dirty="0"/>
              <a:t> included 1,000 Successful Individuals.</a:t>
            </a:r>
          </a:p>
        </p:txBody>
      </p:sp>
    </p:spTree>
    <p:extLst>
      <p:ext uri="{BB962C8B-B14F-4D97-AF65-F5344CB8AC3E}">
        <p14:creationId xmlns:p14="http://schemas.microsoft.com/office/powerpoint/2010/main" val="15186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612C8-DF07-D020-EF65-A165E14944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EC838-6157-B157-5FFB-42D71901355D}"/>
              </a:ext>
            </a:extLst>
          </p:cNvPr>
          <p:cNvSpPr>
            <a:spLocks noGrp="1"/>
          </p:cNvSpPr>
          <p:nvPr>
            <p:ph sz="quarter" idx="13"/>
          </p:nvPr>
        </p:nvSpPr>
        <p:spPr>
          <a:xfrm>
            <a:off x="1157781" y="1428015"/>
            <a:ext cx="7061308" cy="4623232"/>
          </a:xfrm>
        </p:spPr>
        <p:txBody>
          <a:bodyPr>
            <a:normAutofit fontScale="92500" lnSpcReduction="20000"/>
          </a:bodyPr>
          <a:lstStyle/>
          <a:p>
            <a:pPr marR="0" lvl="0" algn="l" defTabSz="914400" rtl="0" eaLnBrk="1" fontAlgn="auto" latinLnBrk="0" hangingPunct="1">
              <a:lnSpc>
                <a:spcPct val="110000"/>
              </a:lnSpc>
              <a:spcBef>
                <a:spcPts val="0"/>
              </a:spcBef>
              <a:spcAft>
                <a:spcPts val="1200"/>
              </a:spcAft>
              <a:buClrTx/>
              <a:buSzPct val="120000"/>
              <a:tabLst/>
              <a:defRPr/>
            </a:pPr>
            <a:r>
              <a:rPr lang="en-US" sz="1800" b="1" i="1" dirty="0"/>
              <a:t>Everyone</a:t>
            </a:r>
            <a:r>
              <a:rPr lang="en-US" sz="1800" dirty="0"/>
              <a:t> (in theory), but especially if you have financial assets to protect and you:</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Have teenage/college age children</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Entertain large groups of people</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Have your children’s birthday parties at outside venues?</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Have a swimming pool or boat</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Have domestic/private staff</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Have a vacation home/rental property</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800" dirty="0"/>
              <a:t>Own a dog, horse, ATV, etc.</a:t>
            </a:r>
          </a:p>
          <a:p>
            <a:pPr marL="252000" indent="-25200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US" sz="1800" dirty="0"/>
              <a:t>Live in a Condo/Coop/Rental where they can cause damage to others resulting from their negligence, fire or water damage</a:t>
            </a:r>
          </a:p>
          <a:p>
            <a:pPr>
              <a:defRPr/>
            </a:pPr>
            <a:r>
              <a:rPr lang="en-US" sz="1800" dirty="0"/>
              <a:t>All involve greater risk of liability and damage exposure simply because of increased occurrence likelihood</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dirty="0">
              <a:solidFill>
                <a:prstClr val="black"/>
              </a:solidFill>
              <a:latin typeface="Georgia" pitchFamily="18" charset="0"/>
              <a:cs typeface="Arial" charset="0"/>
            </a:endParaRPr>
          </a:p>
          <a:p>
            <a:endParaRPr lang="en-US" dirty="0"/>
          </a:p>
        </p:txBody>
      </p:sp>
      <p:sp>
        <p:nvSpPr>
          <p:cNvPr id="2" name="Title 3">
            <a:extLst>
              <a:ext uri="{FF2B5EF4-FFF2-40B4-BE49-F238E27FC236}">
                <a16:creationId xmlns:a16="http://schemas.microsoft.com/office/drawing/2014/main" id="{1CF6A5A5-A10C-8CB4-7E62-28180EAC3FEF}"/>
              </a:ext>
            </a:extLst>
          </p:cNvPr>
          <p:cNvSpPr txBox="1">
            <a:spLocks/>
          </p:cNvSpPr>
          <p:nvPr/>
        </p:nvSpPr>
        <p:spPr>
          <a:xfrm>
            <a:off x="0" y="-7354"/>
            <a:ext cx="12192000" cy="889474"/>
          </a:xfrm>
          <a:prstGeom prst="rect">
            <a:avLst/>
          </a:prstGeom>
          <a:solidFill>
            <a:srgbClr val="000ECC"/>
          </a:solidFill>
        </p:spPr>
        <p:txBody>
          <a:bodyPr vert="horz" lIns="0" tIns="0" rIns="0" bIns="0" rtlCol="0" anchor="ctr" anchorCtr="0">
            <a:noAutofit/>
          </a:bodyPr>
          <a:lstStyle>
            <a:lvl1pPr algn="l" defTabSz="914400" rtl="0" eaLnBrk="1" latinLnBrk="0" hangingPunct="1">
              <a:lnSpc>
                <a:spcPts val="3120"/>
              </a:lnSpc>
              <a:spcBef>
                <a:spcPct val="0"/>
              </a:spcBef>
              <a:buNone/>
              <a:defRPr sz="2800" b="0" i="0" kern="1200">
                <a:solidFill>
                  <a:schemeClr val="bg1"/>
                </a:solidFill>
                <a:latin typeface="+mj-lt"/>
                <a:ea typeface="+mj-ea"/>
                <a:cs typeface="+mj-cs"/>
              </a:defRPr>
            </a:lvl1pPr>
          </a:lstStyle>
          <a:p>
            <a:pPr marL="0" marR="0" lvl="0" indent="0" algn="l" defTabSz="914400" rtl="0" eaLnBrk="1" fontAlgn="auto" latinLnBrk="0" hangingPunct="1">
              <a:lnSpc>
                <a:spcPts val="312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hubb Publico Light"/>
                <a:ea typeface="+mj-ea"/>
                <a:cs typeface="+mj-cs"/>
              </a:rPr>
              <a:t> The Chubb Insured – Successful Families &amp; Individuals</a:t>
            </a:r>
          </a:p>
        </p:txBody>
      </p:sp>
      <p:sp>
        <p:nvSpPr>
          <p:cNvPr id="3" name="Rectangle 2">
            <a:extLst>
              <a:ext uri="{FF2B5EF4-FFF2-40B4-BE49-F238E27FC236}">
                <a16:creationId xmlns:a16="http://schemas.microsoft.com/office/drawing/2014/main" id="{A8203756-226A-3204-DF61-77FAA94C658F}"/>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itle 3">
            <a:extLst>
              <a:ext uri="{FF2B5EF4-FFF2-40B4-BE49-F238E27FC236}">
                <a16:creationId xmlns:a16="http://schemas.microsoft.com/office/drawing/2014/main" id="{2813588A-40B3-FB2A-8CCF-84D790A1F771}"/>
              </a:ext>
            </a:extLst>
          </p:cNvPr>
          <p:cNvSpPr txBox="1">
            <a:spLocks/>
          </p:cNvSpPr>
          <p:nvPr/>
        </p:nvSpPr>
        <p:spPr>
          <a:xfrm>
            <a:off x="375005" y="65560"/>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en-US" sz="2400" dirty="0">
                <a:solidFill>
                  <a:srgbClr val="FFC000"/>
                </a:solidFill>
              </a:rPr>
              <a:t>Make sure your clients stay protected…..</a:t>
            </a:r>
            <a:endParaRPr kumimoji="0" lang="en-US" sz="2400" b="0" i="0" u="none" strike="noStrike" kern="1200" cap="none" spc="0" normalizeH="0" baseline="0" noProof="0" dirty="0">
              <a:ln>
                <a:noFill/>
              </a:ln>
              <a:solidFill>
                <a:srgbClr val="FFC000"/>
              </a:solidFill>
              <a:effectLst/>
              <a:uLnTx/>
              <a:uFillTx/>
              <a:latin typeface="Chubb Publico Office (Headings)"/>
            </a:endParaRPr>
          </a:p>
        </p:txBody>
      </p:sp>
      <p:pic>
        <p:nvPicPr>
          <p:cNvPr id="6" name="Picture 5">
            <a:extLst>
              <a:ext uri="{FF2B5EF4-FFF2-40B4-BE49-F238E27FC236}">
                <a16:creationId xmlns:a16="http://schemas.microsoft.com/office/drawing/2014/main" id="{EFA19EDC-F955-7CEE-1A1B-A5CD6F87A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65336" y="985485"/>
            <a:ext cx="2526663" cy="1553320"/>
          </a:xfrm>
          <a:prstGeom prst="rect">
            <a:avLst/>
          </a:prstGeom>
        </p:spPr>
      </p:pic>
      <p:pic>
        <p:nvPicPr>
          <p:cNvPr id="9" name="Picture 8">
            <a:extLst>
              <a:ext uri="{FF2B5EF4-FFF2-40B4-BE49-F238E27FC236}">
                <a16:creationId xmlns:a16="http://schemas.microsoft.com/office/drawing/2014/main" id="{53F19630-045F-A643-5E01-CCBA15F5AB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5336" y="5440381"/>
            <a:ext cx="2526665" cy="1450788"/>
          </a:xfrm>
          <a:prstGeom prst="rect">
            <a:avLst/>
          </a:prstGeom>
        </p:spPr>
      </p:pic>
      <p:pic>
        <p:nvPicPr>
          <p:cNvPr id="11" name="Picture 10">
            <a:extLst>
              <a:ext uri="{FF2B5EF4-FFF2-40B4-BE49-F238E27FC236}">
                <a16:creationId xmlns:a16="http://schemas.microsoft.com/office/drawing/2014/main" id="{7DFB0FDB-8B9D-AB65-1F8C-899CDAC116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5337" y="2538805"/>
            <a:ext cx="2526663" cy="1450788"/>
          </a:xfrm>
          <a:prstGeom prst="rect">
            <a:avLst/>
          </a:prstGeom>
        </p:spPr>
      </p:pic>
      <p:pic>
        <p:nvPicPr>
          <p:cNvPr id="13" name="Picture 12">
            <a:extLst>
              <a:ext uri="{FF2B5EF4-FFF2-40B4-BE49-F238E27FC236}">
                <a16:creationId xmlns:a16="http://schemas.microsoft.com/office/drawing/2014/main" id="{6AE073C7-D880-90A7-CCC5-29C7A432EC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5336" y="3989593"/>
            <a:ext cx="2526665" cy="1450788"/>
          </a:xfrm>
          <a:prstGeom prst="rect">
            <a:avLst/>
          </a:prstGeom>
        </p:spPr>
      </p:pic>
    </p:spTree>
    <p:extLst>
      <p:ext uri="{BB962C8B-B14F-4D97-AF65-F5344CB8AC3E}">
        <p14:creationId xmlns:p14="http://schemas.microsoft.com/office/powerpoint/2010/main" val="252710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EFE19-F83F-4424-9EBA-213686341FCC}"/>
              </a:ext>
            </a:extLst>
          </p:cNvPr>
          <p:cNvSpPr>
            <a:spLocks noGrp="1"/>
          </p:cNvSpPr>
          <p:nvPr>
            <p:ph type="ctrTitle"/>
          </p:nvPr>
        </p:nvSpPr>
        <p:spPr/>
        <p:txBody>
          <a:bodyPr anchor="b">
            <a:normAutofit/>
          </a:bodyPr>
          <a:lstStyle/>
          <a:p>
            <a:r>
              <a:rPr lang="en-US" dirty="0">
                <a:solidFill>
                  <a:srgbClr val="FFC000"/>
                </a:solidFill>
                <a:latin typeface="+mj-lt"/>
              </a:rPr>
              <a:t>What does a personal excess  policy cover?</a:t>
            </a:r>
          </a:p>
        </p:txBody>
      </p:sp>
      <p:pic>
        <p:nvPicPr>
          <p:cNvPr id="1026" name="Picture 2" descr="joyful family playing outside">
            <a:extLst>
              <a:ext uri="{FF2B5EF4-FFF2-40B4-BE49-F238E27FC236}">
                <a16:creationId xmlns:a16="http://schemas.microsoft.com/office/drawing/2014/main" id="{8869F3DE-D5AE-5A4A-7908-E56D8217DC33}"/>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3203" r="33203"/>
          <a:stretch>
            <a:fillRect/>
          </a:stretch>
        </p:blipFill>
        <p:spPr bwMode="auto">
          <a:xfrm>
            <a:off x="7121497" y="0"/>
            <a:ext cx="50705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2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9487-0615-439B-BAA1-12E1C9AFF582}"/>
              </a:ext>
            </a:extLst>
          </p:cNvPr>
          <p:cNvSpPr>
            <a:spLocks noGrp="1"/>
          </p:cNvSpPr>
          <p:nvPr>
            <p:ph type="title"/>
          </p:nvPr>
        </p:nvSpPr>
        <p:spPr>
          <a:xfrm>
            <a:off x="0" y="0"/>
            <a:ext cx="11236325" cy="1039813"/>
          </a:xfrm>
          <a:solidFill>
            <a:schemeClr val="tx1"/>
          </a:solidFill>
        </p:spPr>
        <p:txBody>
          <a:bodyPr/>
          <a:lstStyle/>
          <a:p>
            <a:br>
              <a:rPr lang="en-US" dirty="0">
                <a:solidFill>
                  <a:srgbClr val="FFC000"/>
                </a:solidFill>
                <a:latin typeface="Chubb Publico Light" panose="02040302060504060203" pitchFamily="18" charset="0"/>
              </a:rPr>
            </a:br>
            <a:r>
              <a:rPr lang="en-US" dirty="0">
                <a:solidFill>
                  <a:srgbClr val="FFC000"/>
                </a:solidFill>
                <a:latin typeface="Chubb Publico Light" panose="02040302060504060203" pitchFamily="18" charset="0"/>
              </a:rPr>
              <a:t>          Excess Liability Coverage</a:t>
            </a:r>
          </a:p>
        </p:txBody>
      </p:sp>
      <p:sp>
        <p:nvSpPr>
          <p:cNvPr id="7" name="Content Placeholder 6">
            <a:extLst>
              <a:ext uri="{FF2B5EF4-FFF2-40B4-BE49-F238E27FC236}">
                <a16:creationId xmlns:a16="http://schemas.microsoft.com/office/drawing/2014/main" id="{F8B4C233-63A3-4596-81FA-80884C2A370D}"/>
              </a:ext>
            </a:extLst>
          </p:cNvPr>
          <p:cNvSpPr>
            <a:spLocks noGrp="1"/>
          </p:cNvSpPr>
          <p:nvPr>
            <p:ph idx="1"/>
          </p:nvPr>
        </p:nvSpPr>
        <p:spPr>
          <a:xfrm>
            <a:off x="3058510" y="2122576"/>
            <a:ext cx="5538952" cy="1209203"/>
          </a:xfrm>
        </p:spPr>
        <p:txBody>
          <a:bodyPr>
            <a:normAutofit/>
          </a:bodyPr>
          <a:lstStyle/>
          <a:p>
            <a:pPr marL="0" indent="0" algn="ctr">
              <a:buNone/>
            </a:pPr>
            <a:r>
              <a:rPr lang="en-US" sz="2000" b="1" dirty="0">
                <a:solidFill>
                  <a:srgbClr val="FFC000"/>
                </a:solidFill>
                <a:latin typeface="Lato" panose="020F0502020204030203" pitchFamily="34" charset="0"/>
                <a:ea typeface="Lato" panose="020F0502020204030203" pitchFamily="34" charset="0"/>
                <a:cs typeface="Lato" panose="020F0502020204030203" pitchFamily="34" charset="0"/>
              </a:rPr>
              <a:t>…liability coverage </a:t>
            </a:r>
            <a:r>
              <a:rPr lang="en-US" sz="2000" dirty="0">
                <a:latin typeface="Lato" panose="020F0502020204030203" pitchFamily="34" charset="0"/>
                <a:ea typeface="Lato" panose="020F0502020204030203" pitchFamily="34" charset="0"/>
                <a:cs typeface="Lato" panose="020F0502020204030203" pitchFamily="34" charset="0"/>
              </a:rPr>
              <a:t>in excess of your underlying insurance anywhere in the world unless stated otherwise or an exclusion applies.</a:t>
            </a:r>
          </a:p>
          <a:p>
            <a:endParaRPr lang="en-US" sz="3600" dirty="0"/>
          </a:p>
        </p:txBody>
      </p:sp>
      <p:sp>
        <p:nvSpPr>
          <p:cNvPr id="3" name="Footer Placeholder 2">
            <a:extLst>
              <a:ext uri="{FF2B5EF4-FFF2-40B4-BE49-F238E27FC236}">
                <a16:creationId xmlns:a16="http://schemas.microsoft.com/office/drawing/2014/main" id="{C15C6CA2-597B-28D7-3859-E3FE934CB619}"/>
              </a:ext>
            </a:extLst>
          </p:cNvPr>
          <p:cNvSpPr txBox="1">
            <a:spLocks/>
          </p:cNvSpPr>
          <p:nvPr/>
        </p:nvSpPr>
        <p:spPr>
          <a:xfrm>
            <a:off x="4618088" y="6393511"/>
            <a:ext cx="7573912" cy="299649"/>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000">
                <a:latin typeface="Verdana"/>
              </a:rPr>
              <a:t>Confidential and Proprietary Information of Chubb Personal Risk Services. Do Not Distribute   </a:t>
            </a:r>
            <a:endParaRPr lang="en-GB" sz="1000" dirty="0">
              <a:latin typeface="Verdana"/>
            </a:endParaRPr>
          </a:p>
        </p:txBody>
      </p:sp>
    </p:spTree>
    <p:extLst>
      <p:ext uri="{BB962C8B-B14F-4D97-AF65-F5344CB8AC3E}">
        <p14:creationId xmlns:p14="http://schemas.microsoft.com/office/powerpoint/2010/main" val="275145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9487-0615-439B-BAA1-12E1C9AFF582}"/>
              </a:ext>
            </a:extLst>
          </p:cNvPr>
          <p:cNvSpPr>
            <a:spLocks noGrp="1"/>
          </p:cNvSpPr>
          <p:nvPr>
            <p:ph type="title"/>
          </p:nvPr>
        </p:nvSpPr>
        <p:spPr/>
        <p:txBody>
          <a:bodyPr/>
          <a:lstStyle/>
          <a:p>
            <a:r>
              <a:rPr lang="en-US" dirty="0"/>
              <a:t>Who is this coverage for?</a:t>
            </a:r>
          </a:p>
        </p:txBody>
      </p:sp>
      <p:sp>
        <p:nvSpPr>
          <p:cNvPr id="3" name="Content Placeholder 2">
            <a:extLst>
              <a:ext uri="{FF2B5EF4-FFF2-40B4-BE49-F238E27FC236}">
                <a16:creationId xmlns:a16="http://schemas.microsoft.com/office/drawing/2014/main" id="{B77934E0-825F-411E-A99F-0F3E9DB4182F}"/>
              </a:ext>
            </a:extLst>
          </p:cNvPr>
          <p:cNvSpPr>
            <a:spLocks noGrp="1"/>
          </p:cNvSpPr>
          <p:nvPr>
            <p:ph idx="1"/>
          </p:nvPr>
        </p:nvSpPr>
        <p:spPr/>
        <p:txBody>
          <a:bodyPr>
            <a:normAutofit/>
          </a:bodyPr>
          <a:lstStyle/>
          <a:p>
            <a:r>
              <a:rPr lang="en-US" sz="2400" dirty="0"/>
              <a:t>Accidents happen and lawsuits are becoming increasingly common in our society. If a covered loss occurs and your clients are sued for an amount greater than their existing coverage, their assets such as their home, belongings, investments and future earnings could be at risk.</a:t>
            </a:r>
          </a:p>
          <a:p>
            <a:endParaRPr lang="en-US" sz="2400" dirty="0"/>
          </a:p>
          <a:p>
            <a:r>
              <a:rPr lang="en-US" sz="2400" dirty="0"/>
              <a:t>Your clients have worked for years to build financial security for their families. Yet most people don’t realize how easily they can be brought into a lawsuit.  </a:t>
            </a:r>
          </a:p>
          <a:p>
            <a:endParaRPr lang="en-US" sz="2400" dirty="0"/>
          </a:p>
          <a:p>
            <a:r>
              <a:rPr lang="en-US" sz="2400" dirty="0"/>
              <a:t>You don’t have to be a millionaire to be sued. Consider these  possible examples:</a:t>
            </a:r>
          </a:p>
          <a:p>
            <a:pPr marL="0" indent="0">
              <a:buNone/>
            </a:pPr>
            <a:r>
              <a:rPr lang="en-US" sz="2400" dirty="0"/>
              <a:t>	You skid through an icy intersection and hit another car;</a:t>
            </a:r>
          </a:p>
          <a:p>
            <a:pPr marL="0" indent="0">
              <a:buNone/>
            </a:pPr>
            <a:r>
              <a:rPr lang="en-US" sz="2400" dirty="0"/>
              <a:t>	A guest at your cookout slips on your deck;</a:t>
            </a:r>
          </a:p>
          <a:p>
            <a:pPr marL="0" indent="0">
              <a:buNone/>
            </a:pPr>
            <a:r>
              <a:rPr lang="en-US" sz="2400" dirty="0"/>
              <a:t>	Your child’s friend is hurt while playing in your yard;</a:t>
            </a:r>
          </a:p>
          <a:p>
            <a:pPr marL="0" indent="0">
              <a:buNone/>
            </a:pPr>
            <a:r>
              <a:rPr lang="en-US" sz="2400" dirty="0"/>
              <a:t>	Your dog bites your neighbor…again!</a:t>
            </a:r>
          </a:p>
        </p:txBody>
      </p:sp>
      <p:sp>
        <p:nvSpPr>
          <p:cNvPr id="5" name="Slide Number Placeholder 4">
            <a:extLst>
              <a:ext uri="{FF2B5EF4-FFF2-40B4-BE49-F238E27FC236}">
                <a16:creationId xmlns:a16="http://schemas.microsoft.com/office/drawing/2014/main" id="{A5AB47B9-0E1C-4A01-889A-1F0E7D61C34A}"/>
              </a:ext>
            </a:extLst>
          </p:cNvPr>
          <p:cNvSpPr>
            <a:spLocks noGrp="1"/>
          </p:cNvSpPr>
          <p:nvPr>
            <p:ph type="sldNum" sz="quarter" idx="12"/>
          </p:nvPr>
        </p:nvSpPr>
        <p:spPr>
          <a:xfrm>
            <a:off x="11064552" y="6453336"/>
            <a:ext cx="648022" cy="180000"/>
          </a:xfrm>
          <a:prstGeom prst="rect">
            <a:avLst/>
          </a:prstGeom>
        </p:spPr>
        <p:txBody>
          <a:bodyPr vert="horz" lIns="0" tIns="0" rIns="0" bIns="0" rtlCol="0" anchor="ctr"/>
          <a:lstStyle>
            <a:defPPr>
              <a:defRPr lang="en-US"/>
            </a:defPPr>
            <a:lvl1pPr marL="0" algn="r" defTabSz="914400" rtl="0" eaLnBrk="1" latinLnBrk="0" hangingPunct="1">
              <a:lnSpc>
                <a:spcPct val="100000"/>
              </a:lnSpc>
              <a:spcBef>
                <a:spcPts val="0"/>
              </a:spcBef>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8AE48E-8483-4BD0-A417-21A0B5270AF8}" type="slidenum">
              <a:rPr lang="en-GB" smtClean="0"/>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solidFill>
                <a:prstClr val="black"/>
              </a:solidFill>
              <a:effectLst/>
              <a:uLnTx/>
              <a:uFillTx/>
              <a:latin typeface="Georgia"/>
              <a:ea typeface="+mn-ea"/>
              <a:cs typeface="+mn-cs"/>
            </a:endParaRPr>
          </a:p>
        </p:txBody>
      </p:sp>
      <p:sp>
        <p:nvSpPr>
          <p:cNvPr id="6" name="Footer Placeholder 2">
            <a:extLst>
              <a:ext uri="{FF2B5EF4-FFF2-40B4-BE49-F238E27FC236}">
                <a16:creationId xmlns:a16="http://schemas.microsoft.com/office/drawing/2014/main" id="{969EDAEE-6D9C-142A-75D4-4C77EE3705E2}"/>
              </a:ext>
            </a:extLst>
          </p:cNvPr>
          <p:cNvSpPr txBox="1">
            <a:spLocks/>
          </p:cNvSpPr>
          <p:nvPr/>
        </p:nvSpPr>
        <p:spPr>
          <a:xfrm>
            <a:off x="3490640" y="6333687"/>
            <a:ext cx="7573912" cy="299649"/>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000">
                <a:latin typeface="Verdana"/>
              </a:rPr>
              <a:t>Confidential and Proprietary Information of Chubb Personal Risk Services. Do Not Distribute   </a:t>
            </a:r>
            <a:endParaRPr lang="en-GB" sz="1000" dirty="0">
              <a:latin typeface="Verdana"/>
            </a:endParaRPr>
          </a:p>
        </p:txBody>
      </p:sp>
    </p:spTree>
    <p:extLst>
      <p:ext uri="{BB962C8B-B14F-4D97-AF65-F5344CB8AC3E}">
        <p14:creationId xmlns:p14="http://schemas.microsoft.com/office/powerpoint/2010/main" val="28194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3A4D1-A66E-5A29-510C-027BCFF2B1F5}"/>
            </a:ext>
          </a:extLst>
        </p:cNvPr>
        <p:cNvGrpSpPr/>
        <p:nvPr/>
      </p:nvGrpSpPr>
      <p:grpSpPr>
        <a:xfrm>
          <a:off x="0" y="0"/>
          <a:ext cx="0" cy="0"/>
          <a:chOff x="0" y="0"/>
          <a:chExt cx="0" cy="0"/>
        </a:xfrm>
      </p:grpSpPr>
      <p:pic>
        <p:nvPicPr>
          <p:cNvPr id="29" name="Picture Placeholder 28">
            <a:extLst>
              <a:ext uri="{FF2B5EF4-FFF2-40B4-BE49-F238E27FC236}">
                <a16:creationId xmlns:a16="http://schemas.microsoft.com/office/drawing/2014/main" id="{92AD8BDB-90C2-8039-69F5-CEA234D1C09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7239792" y="1739900"/>
            <a:ext cx="4484687" cy="4160838"/>
          </a:xfrm>
        </p:spPr>
      </p:pic>
      <p:sp>
        <p:nvSpPr>
          <p:cNvPr id="7" name="Footer Placeholder 2">
            <a:extLst>
              <a:ext uri="{FF2B5EF4-FFF2-40B4-BE49-F238E27FC236}">
                <a16:creationId xmlns:a16="http://schemas.microsoft.com/office/drawing/2014/main" id="{87A7628D-384D-F956-B2BF-5BA3BD6D017D}"/>
              </a:ext>
            </a:extLst>
          </p:cNvPr>
          <p:cNvSpPr>
            <a:spLocks noGrp="1"/>
          </p:cNvSpPr>
          <p:nvPr>
            <p:ph type="ftr" sz="quarter" idx="11"/>
          </p:nvPr>
        </p:nvSpPr>
        <p:spPr>
          <a:xfrm>
            <a:off x="1924049" y="6334125"/>
            <a:ext cx="7573912" cy="29964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Verdana"/>
                <a:ea typeface="+mn-ea"/>
                <a:cs typeface="+mn-cs"/>
              </a:rPr>
              <a:t>Confidential and Proprietary Information of Chubb Personal Risk Services. Do Not Distribute   </a:t>
            </a:r>
          </a:p>
        </p:txBody>
      </p:sp>
      <p:pic>
        <p:nvPicPr>
          <p:cNvPr id="3" name="Picture 2">
            <a:extLst>
              <a:ext uri="{FF2B5EF4-FFF2-40B4-BE49-F238E27FC236}">
                <a16:creationId xmlns:a16="http://schemas.microsoft.com/office/drawing/2014/main" id="{81DCA53B-297A-8F19-E083-8F99CC6BA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453" y="1739900"/>
            <a:ext cx="6304547" cy="4160838"/>
          </a:xfrm>
          <a:prstGeom prst="rect">
            <a:avLst/>
          </a:prstGeom>
        </p:spPr>
      </p:pic>
      <p:sp>
        <p:nvSpPr>
          <p:cNvPr id="6" name="TextBox 5">
            <a:extLst>
              <a:ext uri="{FF2B5EF4-FFF2-40B4-BE49-F238E27FC236}">
                <a16:creationId xmlns:a16="http://schemas.microsoft.com/office/drawing/2014/main" id="{5082BD16-C3B8-6E89-5050-7BF5C5FEBF0E}"/>
              </a:ext>
            </a:extLst>
          </p:cNvPr>
          <p:cNvSpPr txBox="1"/>
          <p:nvPr/>
        </p:nvSpPr>
        <p:spPr>
          <a:xfrm>
            <a:off x="-54076" y="772596"/>
            <a:ext cx="12246076" cy="461665"/>
          </a:xfrm>
          <a:prstGeom prst="rect">
            <a:avLst/>
          </a:prstGeom>
          <a:solidFill>
            <a:schemeClr val="tx1"/>
          </a:solidFill>
        </p:spPr>
        <p:txBody>
          <a:bodyPr wrap="square">
            <a:spAutoFit/>
          </a:bodyPr>
          <a:lstStyle/>
          <a:p>
            <a:r>
              <a:rPr lang="en-US" altLang="en-US" sz="2400" dirty="0">
                <a:solidFill>
                  <a:srgbClr val="FFA21D"/>
                </a:solidFill>
              </a:rPr>
              <a:t>      </a:t>
            </a:r>
            <a:r>
              <a:rPr lang="en-US" altLang="en-US" sz="2400" dirty="0">
                <a:solidFill>
                  <a:srgbClr val="FFA21D"/>
                </a:solidFill>
                <a:latin typeface="Lato" panose="020F0502020204030203" pitchFamily="34" charset="0"/>
                <a:ea typeface="Lato" panose="020F0502020204030203" pitchFamily="34" charset="0"/>
                <a:cs typeface="Lato" panose="020F0502020204030203" pitchFamily="34" charset="0"/>
              </a:rPr>
              <a:t>Potential Liability Exposures and Large Loss Triggers</a:t>
            </a: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5" name="Picture 2">
            <a:extLst>
              <a:ext uri="{FF2B5EF4-FFF2-40B4-BE49-F238E27FC236}">
                <a16:creationId xmlns:a16="http://schemas.microsoft.com/office/drawing/2014/main" id="{31EEFEF5-7D01-0204-DD6B-BE53B4DCF6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7453" y="1739899"/>
            <a:ext cx="6304547"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BA9441BA-6C36-0942-96E3-FEF89DA39683}"/>
              </a:ext>
            </a:extLst>
          </p:cNvPr>
          <p:cNvSpPr>
            <a:spLocks noGrp="1"/>
          </p:cNvSpPr>
          <p:nvPr>
            <p:ph type="body" sz="quarter" idx="13"/>
          </p:nvPr>
        </p:nvSpPr>
        <p:spPr>
          <a:xfrm>
            <a:off x="467521" y="1967299"/>
            <a:ext cx="5085405" cy="3633788"/>
          </a:xfrm>
        </p:spPr>
        <p:txBody>
          <a:bodyPr/>
          <a:lstStyle/>
          <a:p>
            <a:pPr>
              <a:lnSpc>
                <a:spcPct val="100000"/>
              </a:lnSpc>
              <a:spcAft>
                <a:spcPts val="600"/>
              </a:spcAft>
              <a:buClr>
                <a:srgbClr val="FFA21D"/>
              </a:buClr>
              <a:buFont typeface="Wingdings" panose="05000000000000000000" pitchFamily="2" charset="2"/>
              <a:buChar char="§"/>
            </a:pPr>
            <a:r>
              <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rPr>
              <a:t>Multiple claimants </a:t>
            </a:r>
          </a:p>
          <a:p>
            <a:pPr>
              <a:lnSpc>
                <a:spcPct val="100000"/>
              </a:lnSpc>
              <a:spcAft>
                <a:spcPts val="600"/>
              </a:spcAft>
              <a:buClr>
                <a:srgbClr val="FFA21D"/>
              </a:buClr>
              <a:buFont typeface="Wingdings" panose="05000000000000000000" pitchFamily="2" charset="2"/>
              <a:buChar char="§"/>
            </a:pPr>
            <a:endPar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spcAft>
                <a:spcPts val="600"/>
              </a:spcAft>
              <a:buClr>
                <a:srgbClr val="FFA21D"/>
              </a:buClr>
              <a:buFont typeface="Wingdings" panose="05000000000000000000" pitchFamily="2" charset="2"/>
              <a:buChar char="§"/>
            </a:pPr>
            <a:r>
              <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rPr>
              <a:t>Injury to high income earners (includes UM)</a:t>
            </a:r>
          </a:p>
          <a:p>
            <a:pPr>
              <a:lnSpc>
                <a:spcPct val="100000"/>
              </a:lnSpc>
              <a:spcAft>
                <a:spcPts val="600"/>
              </a:spcAft>
              <a:buClr>
                <a:srgbClr val="FFA21D"/>
              </a:buClr>
              <a:buFont typeface="Wingdings" panose="05000000000000000000" pitchFamily="2" charset="2"/>
              <a:buChar char="§"/>
            </a:pPr>
            <a:endPar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spcAft>
                <a:spcPts val="600"/>
              </a:spcAft>
              <a:buClr>
                <a:srgbClr val="FFA21D"/>
              </a:buClr>
              <a:buFont typeface="Wingdings" panose="05000000000000000000" pitchFamily="2" charset="2"/>
              <a:buChar char="§"/>
            </a:pPr>
            <a:r>
              <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rPr>
              <a:t>Long term injuries requiring expensive medical care or long-term care plans</a:t>
            </a:r>
          </a:p>
          <a:p>
            <a:pPr>
              <a:lnSpc>
                <a:spcPct val="100000"/>
              </a:lnSpc>
              <a:spcAft>
                <a:spcPts val="600"/>
              </a:spcAft>
              <a:buClr>
                <a:srgbClr val="FFA21D"/>
              </a:buClr>
              <a:buFont typeface="Wingdings" panose="05000000000000000000" pitchFamily="2" charset="2"/>
              <a:buChar char="§"/>
            </a:pPr>
            <a:endPar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spcAft>
                <a:spcPts val="600"/>
              </a:spcAft>
              <a:buClr>
                <a:srgbClr val="FFA21D"/>
              </a:buClr>
              <a:buFont typeface="Wingdings" panose="05000000000000000000" pitchFamily="2" charset="2"/>
              <a:buChar char="§"/>
            </a:pPr>
            <a:r>
              <a:rPr lang="en-US" altLang="en-US" sz="2000" dirty="0">
                <a:solidFill>
                  <a:schemeClr val="bg1"/>
                </a:solidFill>
                <a:latin typeface="Lato" panose="020F0502020204030203" pitchFamily="34" charset="0"/>
                <a:ea typeface="Lato" panose="020F0502020204030203" pitchFamily="34" charset="0"/>
                <a:cs typeface="Lato" panose="020F0502020204030203" pitchFamily="34" charset="0"/>
              </a:rPr>
              <a:t>Jury awards in difficult plaintiff jurisdictions</a:t>
            </a:r>
          </a:p>
        </p:txBody>
      </p:sp>
      <p:sp>
        <p:nvSpPr>
          <p:cNvPr id="9" name="TextBox 8">
            <a:extLst>
              <a:ext uri="{FF2B5EF4-FFF2-40B4-BE49-F238E27FC236}">
                <a16:creationId xmlns:a16="http://schemas.microsoft.com/office/drawing/2014/main" id="{AE67D60C-0AEE-52C0-A6EC-A49C75B36229}"/>
              </a:ext>
            </a:extLst>
          </p:cNvPr>
          <p:cNvSpPr txBox="1"/>
          <p:nvPr/>
        </p:nvSpPr>
        <p:spPr>
          <a:xfrm>
            <a:off x="3008586" y="3108462"/>
            <a:ext cx="6122276" cy="646331"/>
          </a:xfrm>
          <a:prstGeom prst="rect">
            <a:avLst/>
          </a:prstGeom>
          <a:noFill/>
        </p:spPr>
        <p:txBody>
          <a:bodyPr wrap="square">
            <a:spAutoFit/>
          </a:bodyPr>
          <a:lstStyle/>
          <a:p>
            <a:r>
              <a:rPr lang="en-US" dirty="0"/>
              <a:t>New Slide </a:t>
            </a:r>
          </a:p>
          <a:p>
            <a:r>
              <a:rPr lang="en-US" dirty="0"/>
              <a:t>Chubb Claims Flyer</a:t>
            </a:r>
          </a:p>
        </p:txBody>
      </p:sp>
    </p:spTree>
    <p:extLst>
      <p:ext uri="{BB962C8B-B14F-4D97-AF65-F5344CB8AC3E}">
        <p14:creationId xmlns:p14="http://schemas.microsoft.com/office/powerpoint/2010/main" val="3039538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DID" val="1"/>
  <p:tag name="CLIENT" val="Chubb"/>
  <p:tag name="COLORTHEMEID" val="1"/>
  <p:tag name="DATE" val="January 22, 2024"/>
  <p:tag name="LANGUAGEID" val="1033"/>
  <p:tag name="REFERENCEDATE" val="45313"/>
  <p:tag name="TEMPLATEID" val="Chubb169"/>
  <p:tag name="VERSINFO" val="Chubb_16/9_1002"/>
  <p:tag name="VERSION" val="1002"/>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xml><?xml version="1.0" encoding="utf-8"?>
<p:tagLst xmlns:a="http://schemas.openxmlformats.org/drawingml/2006/main" xmlns:r="http://schemas.openxmlformats.org/officeDocument/2006/relationships" xmlns:p="http://schemas.openxmlformats.org/presentationml/2006/main">
  <p:tag name="SHAPETYPE" val="Status"/>
</p:tagLst>
</file>

<file path=ppt/tags/tag1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3.xml><?xml version="1.0" encoding="utf-8"?>
<p:tagLst xmlns:a="http://schemas.openxmlformats.org/drawingml/2006/main" xmlns:r="http://schemas.openxmlformats.org/officeDocument/2006/relationships" xmlns:p="http://schemas.openxmlformats.org/presentationml/2006/main">
  <p:tag name="SHAPETYPE" val="Status"/>
</p:tagLst>
</file>

<file path=ppt/tags/tag1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5.xml><?xml version="1.0" encoding="utf-8"?>
<p:tagLst xmlns:a="http://schemas.openxmlformats.org/drawingml/2006/main" xmlns:r="http://schemas.openxmlformats.org/officeDocument/2006/relationships" xmlns:p="http://schemas.openxmlformats.org/presentationml/2006/main">
  <p:tag name="SHAPETYPE" val="Status"/>
</p:tagLst>
</file>

<file path=ppt/tags/tag10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7.xml><?xml version="1.0" encoding="utf-8"?>
<p:tagLst xmlns:a="http://schemas.openxmlformats.org/drawingml/2006/main" xmlns:r="http://schemas.openxmlformats.org/officeDocument/2006/relationships" xmlns:p="http://schemas.openxmlformats.org/presentationml/2006/main">
  <p:tag name="SHAPETYPE" val="Status"/>
</p:tagLst>
</file>

<file path=ppt/tags/tag108.xml><?xml version="1.0" encoding="utf-8"?>
<p:tagLst xmlns:a="http://schemas.openxmlformats.org/drawingml/2006/main" xmlns:r="http://schemas.openxmlformats.org/officeDocument/2006/relationships" xmlns:p="http://schemas.openxmlformats.org/presentationml/2006/main">
  <p:tag name="SHAPETYPE" val="Source"/>
</p:tagLst>
</file>

<file path=ppt/tags/tag109.xml><?xml version="1.0" encoding="utf-8"?>
<p:tagLst xmlns:a="http://schemas.openxmlformats.org/drawingml/2006/main" xmlns:r="http://schemas.openxmlformats.org/officeDocument/2006/relationships" xmlns:p="http://schemas.openxmlformats.org/presentationml/2006/main">
  <p:tag name="SHAPETYPE" val="Source"/>
</p:tagLst>
</file>

<file path=ppt/tags/tag11.xml><?xml version="1.0" encoding="utf-8"?>
<p:tagLst xmlns:a="http://schemas.openxmlformats.org/drawingml/2006/main" xmlns:r="http://schemas.openxmlformats.org/officeDocument/2006/relationships" xmlns:p="http://schemas.openxmlformats.org/presentationml/2006/main">
  <p:tag name="SHAPETYPE" val="Status"/>
</p:tagLst>
</file>

<file path=ppt/tags/tag110.xml><?xml version="1.0" encoding="utf-8"?>
<p:tagLst xmlns:a="http://schemas.openxmlformats.org/drawingml/2006/main" xmlns:r="http://schemas.openxmlformats.org/officeDocument/2006/relationships" xmlns:p="http://schemas.openxmlformats.org/presentationml/2006/main">
  <p:tag name="SHAPETYPE" val="Source"/>
</p:tagLst>
</file>

<file path=ppt/tags/tag1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2.xml><?xml version="1.0" encoding="utf-8"?>
<p:tagLst xmlns:a="http://schemas.openxmlformats.org/drawingml/2006/main" xmlns:r="http://schemas.openxmlformats.org/officeDocument/2006/relationships" xmlns:p="http://schemas.openxmlformats.org/presentationml/2006/main">
  <p:tag name="SHAPETYPE" val="Status"/>
</p:tagLst>
</file>

<file path=ppt/tags/tag1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4.xml><?xml version="1.0" encoding="utf-8"?>
<p:tagLst xmlns:a="http://schemas.openxmlformats.org/drawingml/2006/main" xmlns:r="http://schemas.openxmlformats.org/officeDocument/2006/relationships" xmlns:p="http://schemas.openxmlformats.org/presentationml/2006/main">
  <p:tag name="SHAPETYPE" val="Status"/>
</p:tagLst>
</file>

<file path=ppt/tags/tag1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6.xml><?xml version="1.0" encoding="utf-8"?>
<p:tagLst xmlns:a="http://schemas.openxmlformats.org/drawingml/2006/main" xmlns:r="http://schemas.openxmlformats.org/officeDocument/2006/relationships" xmlns:p="http://schemas.openxmlformats.org/presentationml/2006/main">
  <p:tag name="SHAPETYPE" val="Status"/>
</p:tagLst>
</file>

<file path=ppt/tags/tag117.xml><?xml version="1.0" encoding="utf-8"?>
<p:tagLst xmlns:a="http://schemas.openxmlformats.org/drawingml/2006/main" xmlns:r="http://schemas.openxmlformats.org/officeDocument/2006/relationships" xmlns:p="http://schemas.openxmlformats.org/presentationml/2006/main">
  <p:tag name="SHAPETYPE" val="Source"/>
</p:tagLst>
</file>

<file path=ppt/tags/tag1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9.xml><?xml version="1.0" encoding="utf-8"?>
<p:tagLst xmlns:a="http://schemas.openxmlformats.org/drawingml/2006/main" xmlns:r="http://schemas.openxmlformats.org/officeDocument/2006/relationships" xmlns:p="http://schemas.openxmlformats.org/presentationml/2006/main">
  <p:tag name="SHAPETYPE" val="Status"/>
</p:tagLst>
</file>

<file path=ppt/tags/tag12.xml><?xml version="1.0" encoding="utf-8"?>
<p:tagLst xmlns:a="http://schemas.openxmlformats.org/drawingml/2006/main" xmlns:r="http://schemas.openxmlformats.org/officeDocument/2006/relationships" xmlns:p="http://schemas.openxmlformats.org/presentationml/2006/main">
  <p:tag name="SHAPETYPE" val="Logo"/>
</p:tagLst>
</file>

<file path=ppt/tags/tag120.xml><?xml version="1.0" encoding="utf-8"?>
<p:tagLst xmlns:a="http://schemas.openxmlformats.org/drawingml/2006/main" xmlns:r="http://schemas.openxmlformats.org/officeDocument/2006/relationships" xmlns:p="http://schemas.openxmlformats.org/presentationml/2006/main">
  <p:tag name="SHAPETYPE" val="Logo"/>
</p:tagLst>
</file>

<file path=ppt/tags/tag1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2.xml><?xml version="1.0" encoding="utf-8"?>
<p:tagLst xmlns:a="http://schemas.openxmlformats.org/drawingml/2006/main" xmlns:r="http://schemas.openxmlformats.org/officeDocument/2006/relationships" xmlns:p="http://schemas.openxmlformats.org/presentationml/2006/main">
  <p:tag name="SHAPETYPE" val="Status"/>
</p:tagLst>
</file>

<file path=ppt/tags/tag123.xml><?xml version="1.0" encoding="utf-8"?>
<p:tagLst xmlns:a="http://schemas.openxmlformats.org/drawingml/2006/main" xmlns:r="http://schemas.openxmlformats.org/officeDocument/2006/relationships" xmlns:p="http://schemas.openxmlformats.org/presentationml/2006/main">
  <p:tag name="SHAPETYPE" val="Logo"/>
</p:tagLst>
</file>

<file path=ppt/tags/tag124.xml><?xml version="1.0" encoding="utf-8"?>
<p:tagLst xmlns:a="http://schemas.openxmlformats.org/drawingml/2006/main" xmlns:r="http://schemas.openxmlformats.org/officeDocument/2006/relationships" xmlns:p="http://schemas.openxmlformats.org/presentationml/2006/main">
  <p:tag name="SHAPETYPE" val="Source"/>
</p:tagLst>
</file>

<file path=ppt/tags/tag125.xml><?xml version="1.0" encoding="utf-8"?>
<p:tagLst xmlns:a="http://schemas.openxmlformats.org/drawingml/2006/main" xmlns:r="http://schemas.openxmlformats.org/officeDocument/2006/relationships" xmlns:p="http://schemas.openxmlformats.org/presentationml/2006/main">
  <p:tag name="SHAPETYPE" val="Source"/>
</p:tagLst>
</file>

<file path=ppt/tags/tag1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7.xml><?xml version="1.0" encoding="utf-8"?>
<p:tagLst xmlns:a="http://schemas.openxmlformats.org/drawingml/2006/main" xmlns:r="http://schemas.openxmlformats.org/officeDocument/2006/relationships" xmlns:p="http://schemas.openxmlformats.org/presentationml/2006/main">
  <p:tag name="SHAPETYPE" val="Status"/>
</p:tagLst>
</file>

<file path=ppt/tags/tag128.xml><?xml version="1.0" encoding="utf-8"?>
<p:tagLst xmlns:a="http://schemas.openxmlformats.org/drawingml/2006/main" xmlns:r="http://schemas.openxmlformats.org/officeDocument/2006/relationships" xmlns:p="http://schemas.openxmlformats.org/presentationml/2006/main">
  <p:tag name="SHAPETYPE" val="Logo"/>
</p:tagLst>
</file>

<file path=ppt/tags/tag129.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30.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31.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3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3.xml><?xml version="1.0" encoding="utf-8"?>
<p:tagLst xmlns:a="http://schemas.openxmlformats.org/drawingml/2006/main" xmlns:r="http://schemas.openxmlformats.org/officeDocument/2006/relationships" xmlns:p="http://schemas.openxmlformats.org/presentationml/2006/main">
  <p:tag name="SHAPETYPE" val="Status"/>
</p:tagLst>
</file>

<file path=ppt/tags/tag134.xml><?xml version="1.0" encoding="utf-8"?>
<p:tagLst xmlns:a="http://schemas.openxmlformats.org/drawingml/2006/main" xmlns:r="http://schemas.openxmlformats.org/officeDocument/2006/relationships" xmlns:p="http://schemas.openxmlformats.org/presentationml/2006/main">
  <p:tag name="SHAPETYPE" val="Logo"/>
</p:tagLst>
</file>

<file path=ppt/tags/tag1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6.xml><?xml version="1.0" encoding="utf-8"?>
<p:tagLst xmlns:a="http://schemas.openxmlformats.org/drawingml/2006/main" xmlns:r="http://schemas.openxmlformats.org/officeDocument/2006/relationships" xmlns:p="http://schemas.openxmlformats.org/presentationml/2006/main">
  <p:tag name="SHAPETYPE" val="Status"/>
</p:tagLst>
</file>

<file path=ppt/tags/tag137.xml><?xml version="1.0" encoding="utf-8"?>
<p:tagLst xmlns:a="http://schemas.openxmlformats.org/drawingml/2006/main" xmlns:r="http://schemas.openxmlformats.org/officeDocument/2006/relationships" xmlns:p="http://schemas.openxmlformats.org/presentationml/2006/main">
  <p:tag name="SHAPETYPE" val="Logo"/>
</p:tagLst>
</file>

<file path=ppt/tags/tag1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9.xml><?xml version="1.0" encoding="utf-8"?>
<p:tagLst xmlns:a="http://schemas.openxmlformats.org/drawingml/2006/main" xmlns:r="http://schemas.openxmlformats.org/officeDocument/2006/relationships" xmlns:p="http://schemas.openxmlformats.org/presentationml/2006/main">
  <p:tag name="SHAPETYPE" val="Status"/>
</p:tagLst>
</file>

<file path=ppt/tags/tag14.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40.xml><?xml version="1.0" encoding="utf-8"?>
<p:tagLst xmlns:a="http://schemas.openxmlformats.org/drawingml/2006/main" xmlns:r="http://schemas.openxmlformats.org/officeDocument/2006/relationships" xmlns:p="http://schemas.openxmlformats.org/presentationml/2006/main">
  <p:tag name="SHAPETYPE" val="Logo"/>
</p:tagLst>
</file>

<file path=ppt/tags/tag141.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42.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43.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5.xml><?xml version="1.0" encoding="utf-8"?>
<p:tagLst xmlns:a="http://schemas.openxmlformats.org/drawingml/2006/main" xmlns:r="http://schemas.openxmlformats.org/officeDocument/2006/relationships" xmlns:p="http://schemas.openxmlformats.org/presentationml/2006/main">
  <p:tag name="SHAPETYPE" val="Status"/>
</p:tagLst>
</file>

<file path=ppt/tags/tag146.xml><?xml version="1.0" encoding="utf-8"?>
<p:tagLst xmlns:a="http://schemas.openxmlformats.org/drawingml/2006/main" xmlns:r="http://schemas.openxmlformats.org/officeDocument/2006/relationships" xmlns:p="http://schemas.openxmlformats.org/presentationml/2006/main">
  <p:tag name="SHAPETYPE" val="Logo"/>
</p:tagLst>
</file>

<file path=ppt/tags/tag1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8.xml><?xml version="1.0" encoding="utf-8"?>
<p:tagLst xmlns:a="http://schemas.openxmlformats.org/drawingml/2006/main" xmlns:r="http://schemas.openxmlformats.org/officeDocument/2006/relationships" xmlns:p="http://schemas.openxmlformats.org/presentationml/2006/main">
  <p:tag name="SHAPETYPE" val="Status"/>
</p:tagLst>
</file>

<file path=ppt/tags/tag149.xml><?xml version="1.0" encoding="utf-8"?>
<p:tagLst xmlns:a="http://schemas.openxmlformats.org/drawingml/2006/main" xmlns:r="http://schemas.openxmlformats.org/officeDocument/2006/relationships" xmlns:p="http://schemas.openxmlformats.org/presentationml/2006/main">
  <p:tag name="SHAPETYPE" val="Logo"/>
</p:tagLst>
</file>

<file path=ppt/tags/tag15.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1.xml><?xml version="1.0" encoding="utf-8"?>
<p:tagLst xmlns:a="http://schemas.openxmlformats.org/drawingml/2006/main" xmlns:r="http://schemas.openxmlformats.org/officeDocument/2006/relationships" xmlns:p="http://schemas.openxmlformats.org/presentationml/2006/main">
  <p:tag name="SHAPETYPE" val="Status"/>
</p:tagLst>
</file>

<file path=ppt/tags/tag152.xml><?xml version="1.0" encoding="utf-8"?>
<p:tagLst xmlns:a="http://schemas.openxmlformats.org/drawingml/2006/main" xmlns:r="http://schemas.openxmlformats.org/officeDocument/2006/relationships" xmlns:p="http://schemas.openxmlformats.org/presentationml/2006/main">
  <p:tag name="SHAPETYPE" val="Logo"/>
</p:tagLst>
</file>

<file path=ppt/tags/tag1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4.xml><?xml version="1.0" encoding="utf-8"?>
<p:tagLst xmlns:a="http://schemas.openxmlformats.org/drawingml/2006/main" xmlns:r="http://schemas.openxmlformats.org/officeDocument/2006/relationships" xmlns:p="http://schemas.openxmlformats.org/presentationml/2006/main">
  <p:tag name="SHAPETYPE" val="Status"/>
</p:tagLst>
</file>

<file path=ppt/tags/tag155.xml><?xml version="1.0" encoding="utf-8"?>
<p:tagLst xmlns:a="http://schemas.openxmlformats.org/drawingml/2006/main" xmlns:r="http://schemas.openxmlformats.org/officeDocument/2006/relationships" xmlns:p="http://schemas.openxmlformats.org/presentationml/2006/main">
  <p:tag name="SHAPETYPE" val="Logo"/>
</p:tagLst>
</file>

<file path=ppt/tags/tag1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7.xml><?xml version="1.0" encoding="utf-8"?>
<p:tagLst xmlns:a="http://schemas.openxmlformats.org/drawingml/2006/main" xmlns:r="http://schemas.openxmlformats.org/officeDocument/2006/relationships" xmlns:p="http://schemas.openxmlformats.org/presentationml/2006/main">
  <p:tag name="SHAPETYPE" val="Status"/>
</p:tagLst>
</file>

<file path=ppt/tags/tag158.xml><?xml version="1.0" encoding="utf-8"?>
<p:tagLst xmlns:a="http://schemas.openxmlformats.org/drawingml/2006/main" xmlns:r="http://schemas.openxmlformats.org/officeDocument/2006/relationships" xmlns:p="http://schemas.openxmlformats.org/presentationml/2006/main">
  <p:tag name="SHAPETYPE" val="Logo"/>
</p:tagLst>
</file>

<file path=ppt/tags/tag159.xml><?xml version="1.0" encoding="utf-8"?>
<p:tagLst xmlns:a="http://schemas.openxmlformats.org/drawingml/2006/main" xmlns:r="http://schemas.openxmlformats.org/officeDocument/2006/relationships" xmlns:p="http://schemas.openxmlformats.org/presentationml/2006/main">
  <p:tag name="SHAPETYPE" val="Sourc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0.xml><?xml version="1.0" encoding="utf-8"?>
<p:tagLst xmlns:a="http://schemas.openxmlformats.org/drawingml/2006/main" xmlns:r="http://schemas.openxmlformats.org/officeDocument/2006/relationships" xmlns:p="http://schemas.openxmlformats.org/presentationml/2006/main">
  <p:tag name="SHAPETYPE" val="Source"/>
</p:tagLst>
</file>

<file path=ppt/tags/tag161.xml><?xml version="1.0" encoding="utf-8"?>
<p:tagLst xmlns:a="http://schemas.openxmlformats.org/drawingml/2006/main" xmlns:r="http://schemas.openxmlformats.org/officeDocument/2006/relationships" xmlns:p="http://schemas.openxmlformats.org/presentationml/2006/main">
  <p:tag name="SHAPETYPE" val="Source"/>
</p:tagLst>
</file>

<file path=ppt/tags/tag162.xml><?xml version="1.0" encoding="utf-8"?>
<p:tagLst xmlns:a="http://schemas.openxmlformats.org/drawingml/2006/main" xmlns:r="http://schemas.openxmlformats.org/officeDocument/2006/relationships" xmlns:p="http://schemas.openxmlformats.org/presentationml/2006/main">
  <p:tag name="SHAPETYPE" val="Source"/>
</p:tagLst>
</file>

<file path=ppt/tags/tag163.xml><?xml version="1.0" encoding="utf-8"?>
<p:tagLst xmlns:a="http://schemas.openxmlformats.org/drawingml/2006/main" xmlns:r="http://schemas.openxmlformats.org/officeDocument/2006/relationships" xmlns:p="http://schemas.openxmlformats.org/presentationml/2006/main">
  <p:tag name="SHAPETYPE" val="Source"/>
</p:tagLst>
</file>

<file path=ppt/tags/tag164.xml><?xml version="1.0" encoding="utf-8"?>
<p:tagLst xmlns:a="http://schemas.openxmlformats.org/drawingml/2006/main" xmlns:r="http://schemas.openxmlformats.org/officeDocument/2006/relationships" xmlns:p="http://schemas.openxmlformats.org/presentationml/2006/main">
  <p:tag name="SHAPETYPE" val="Source"/>
</p:tagLst>
</file>

<file path=ppt/tags/tag165.xml><?xml version="1.0" encoding="utf-8"?>
<p:tagLst xmlns:a="http://schemas.openxmlformats.org/drawingml/2006/main" xmlns:r="http://schemas.openxmlformats.org/officeDocument/2006/relationships" xmlns:p="http://schemas.openxmlformats.org/presentationml/2006/main">
  <p:tag name="SHAPETYPE" val="Source"/>
</p:tagLst>
</file>

<file path=ppt/tags/tag166.xml><?xml version="1.0" encoding="utf-8"?>
<p:tagLst xmlns:a="http://schemas.openxmlformats.org/drawingml/2006/main" xmlns:r="http://schemas.openxmlformats.org/officeDocument/2006/relationships" xmlns:p="http://schemas.openxmlformats.org/presentationml/2006/main">
  <p:tag name="SHAPETYPE" val="Source"/>
</p:tagLst>
</file>

<file path=ppt/tags/tag167.xml><?xml version="1.0" encoding="utf-8"?>
<p:tagLst xmlns:a="http://schemas.openxmlformats.org/drawingml/2006/main" xmlns:r="http://schemas.openxmlformats.org/officeDocument/2006/relationships" xmlns:p="http://schemas.openxmlformats.org/presentationml/2006/main">
  <p:tag name="SHAPETYPE" val="Source"/>
</p:tagLst>
</file>

<file path=ppt/tags/tag168.xml><?xml version="1.0" encoding="utf-8"?>
<p:tagLst xmlns:a="http://schemas.openxmlformats.org/drawingml/2006/main" xmlns:r="http://schemas.openxmlformats.org/officeDocument/2006/relationships" xmlns:p="http://schemas.openxmlformats.org/presentationml/2006/main">
  <p:tag name="SHAPETYPE" val="Source"/>
</p:tagLst>
</file>

<file path=ppt/tags/tag169.xml><?xml version="1.0" encoding="utf-8"?>
<p:tagLst xmlns:a="http://schemas.openxmlformats.org/drawingml/2006/main" xmlns:r="http://schemas.openxmlformats.org/officeDocument/2006/relationships" xmlns:p="http://schemas.openxmlformats.org/presentationml/2006/main">
  <p:tag name="SHAPETYPE" val="Logo"/>
</p:tagLst>
</file>

<file path=ppt/tags/tag17.xml><?xml version="1.0" encoding="utf-8"?>
<p:tagLst xmlns:a="http://schemas.openxmlformats.org/drawingml/2006/main" xmlns:r="http://schemas.openxmlformats.org/officeDocument/2006/relationships" xmlns:p="http://schemas.openxmlformats.org/presentationml/2006/main">
  <p:tag name="SHAPETYPE" val="Status"/>
</p:tagLst>
</file>

<file path=ppt/tags/tag17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1.xml><?xml version="1.0" encoding="utf-8"?>
<p:tagLst xmlns:a="http://schemas.openxmlformats.org/drawingml/2006/main" xmlns:r="http://schemas.openxmlformats.org/officeDocument/2006/relationships" xmlns:p="http://schemas.openxmlformats.org/presentationml/2006/main">
  <p:tag name="SHAPETYPE" val="Status"/>
</p:tagLst>
</file>

<file path=ppt/tags/tag17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3.xml><?xml version="1.0" encoding="utf-8"?>
<p:tagLst xmlns:a="http://schemas.openxmlformats.org/drawingml/2006/main" xmlns:r="http://schemas.openxmlformats.org/officeDocument/2006/relationships" xmlns:p="http://schemas.openxmlformats.org/presentationml/2006/main">
  <p:tag name="SHAPETYPE" val="Status"/>
</p:tagLst>
</file>

<file path=ppt/tags/tag174.xml><?xml version="1.0" encoding="utf-8"?>
<p:tagLst xmlns:a="http://schemas.openxmlformats.org/drawingml/2006/main" xmlns:r="http://schemas.openxmlformats.org/officeDocument/2006/relationships" xmlns:p="http://schemas.openxmlformats.org/presentationml/2006/main">
  <p:tag name="SHAPETYPE" val="Logo"/>
</p:tagLst>
</file>

<file path=ppt/tags/tag1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6.xml><?xml version="1.0" encoding="utf-8"?>
<p:tagLst xmlns:a="http://schemas.openxmlformats.org/drawingml/2006/main" xmlns:r="http://schemas.openxmlformats.org/officeDocument/2006/relationships" xmlns:p="http://schemas.openxmlformats.org/presentationml/2006/main">
  <p:tag name="SHAPETYPE" val="Status"/>
</p:tagLst>
</file>

<file path=ppt/tags/tag177.xml><?xml version="1.0" encoding="utf-8"?>
<p:tagLst xmlns:a="http://schemas.openxmlformats.org/drawingml/2006/main" xmlns:r="http://schemas.openxmlformats.org/officeDocument/2006/relationships" xmlns:p="http://schemas.openxmlformats.org/presentationml/2006/main">
  <p:tag name="SHAPETYPE" val="Logo"/>
</p:tagLst>
</file>

<file path=ppt/tags/tag17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9.xml><?xml version="1.0" encoding="utf-8"?>
<p:tagLst xmlns:a="http://schemas.openxmlformats.org/drawingml/2006/main" xmlns:r="http://schemas.openxmlformats.org/officeDocument/2006/relationships" xmlns:p="http://schemas.openxmlformats.org/presentationml/2006/main">
  <p:tag name="SHAPETYPE" val="Status"/>
</p:tagLst>
</file>

<file path=ppt/tags/tag18.xml><?xml version="1.0" encoding="utf-8"?>
<p:tagLst xmlns:a="http://schemas.openxmlformats.org/drawingml/2006/main" xmlns:r="http://schemas.openxmlformats.org/officeDocument/2006/relationships" xmlns:p="http://schemas.openxmlformats.org/presentationml/2006/main">
  <p:tag name="SHAPETYPE" val="Logo"/>
</p:tagLst>
</file>

<file path=ppt/tags/tag180.xml><?xml version="1.0" encoding="utf-8"?>
<p:tagLst xmlns:a="http://schemas.openxmlformats.org/drawingml/2006/main" xmlns:r="http://schemas.openxmlformats.org/officeDocument/2006/relationships" xmlns:p="http://schemas.openxmlformats.org/presentationml/2006/main">
  <p:tag name="SHAPETYPE" val="Logo"/>
</p:tagLst>
</file>

<file path=ppt/tags/tag181.xml><?xml version="1.0" encoding="utf-8"?>
<p:tagLst xmlns:a="http://schemas.openxmlformats.org/drawingml/2006/main" xmlns:r="http://schemas.openxmlformats.org/officeDocument/2006/relationships" xmlns:p="http://schemas.openxmlformats.org/presentationml/2006/main">
  <p:tag name="SHAPETYPE" val="Source"/>
</p:tagLst>
</file>

<file path=ppt/tags/tag182.xml><?xml version="1.0" encoding="utf-8"?>
<p:tagLst xmlns:a="http://schemas.openxmlformats.org/drawingml/2006/main" xmlns:r="http://schemas.openxmlformats.org/officeDocument/2006/relationships" xmlns:p="http://schemas.openxmlformats.org/presentationml/2006/main">
  <p:tag name="SHAPETYPE" val="Source"/>
</p:tagLst>
</file>

<file path=ppt/tags/tag1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4.xml><?xml version="1.0" encoding="utf-8"?>
<p:tagLst xmlns:a="http://schemas.openxmlformats.org/drawingml/2006/main" xmlns:r="http://schemas.openxmlformats.org/officeDocument/2006/relationships" xmlns:p="http://schemas.openxmlformats.org/presentationml/2006/main">
  <p:tag name="SHAPETYPE" val="Status"/>
</p:tagLst>
</file>

<file path=ppt/tags/tag185.xml><?xml version="1.0" encoding="utf-8"?>
<p:tagLst xmlns:a="http://schemas.openxmlformats.org/drawingml/2006/main" xmlns:r="http://schemas.openxmlformats.org/officeDocument/2006/relationships" xmlns:p="http://schemas.openxmlformats.org/presentationml/2006/main">
  <p:tag name="SHAPETYPE" val="Logo"/>
</p:tagLst>
</file>

<file path=ppt/tags/tag18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7.xml><?xml version="1.0" encoding="utf-8"?>
<p:tagLst xmlns:a="http://schemas.openxmlformats.org/drawingml/2006/main" xmlns:r="http://schemas.openxmlformats.org/officeDocument/2006/relationships" xmlns:p="http://schemas.openxmlformats.org/presentationml/2006/main">
  <p:tag name="SHAPETYPE" val="Status"/>
</p:tagLst>
</file>

<file path=ppt/tags/tag188.xml><?xml version="1.0" encoding="utf-8"?>
<p:tagLst xmlns:a="http://schemas.openxmlformats.org/drawingml/2006/main" xmlns:r="http://schemas.openxmlformats.org/officeDocument/2006/relationships" xmlns:p="http://schemas.openxmlformats.org/presentationml/2006/main">
  <p:tag name="SHAPETYPE" val="Logo"/>
</p:tagLst>
</file>

<file path=ppt/tags/tag189.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0.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91.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9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3.xml><?xml version="1.0" encoding="utf-8"?>
<p:tagLst xmlns:a="http://schemas.openxmlformats.org/drawingml/2006/main" xmlns:r="http://schemas.openxmlformats.org/officeDocument/2006/relationships" xmlns:p="http://schemas.openxmlformats.org/presentationml/2006/main">
  <p:tag name="SHAPETYPE" val="Status"/>
</p:tagLst>
</file>

<file path=ppt/tags/tag194.xml><?xml version="1.0" encoding="utf-8"?>
<p:tagLst xmlns:a="http://schemas.openxmlformats.org/drawingml/2006/main" xmlns:r="http://schemas.openxmlformats.org/officeDocument/2006/relationships" xmlns:p="http://schemas.openxmlformats.org/presentationml/2006/main">
  <p:tag name="SHAPETYPE" val="Logo"/>
</p:tagLst>
</file>

<file path=ppt/tags/tag19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6.xml><?xml version="1.0" encoding="utf-8"?>
<p:tagLst xmlns:a="http://schemas.openxmlformats.org/drawingml/2006/main" xmlns:r="http://schemas.openxmlformats.org/officeDocument/2006/relationships" xmlns:p="http://schemas.openxmlformats.org/presentationml/2006/main">
  <p:tag name="SHAPETYPE" val="Status"/>
</p:tagLst>
</file>

<file path=ppt/tags/tag197.xml><?xml version="1.0" encoding="utf-8"?>
<p:tagLst xmlns:a="http://schemas.openxmlformats.org/drawingml/2006/main" xmlns:r="http://schemas.openxmlformats.org/officeDocument/2006/relationships" xmlns:p="http://schemas.openxmlformats.org/presentationml/2006/main">
  <p:tag name="SHAPETYPE" val="Logo"/>
</p:tagLst>
</file>

<file path=ppt/tags/tag19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9.xml><?xml version="1.0" encoding="utf-8"?>
<p:tagLst xmlns:a="http://schemas.openxmlformats.org/drawingml/2006/main" xmlns:r="http://schemas.openxmlformats.org/officeDocument/2006/relationships" xmlns:p="http://schemas.openxmlformats.org/presentationml/2006/main">
  <p:tag name="SHAPETYPE" val="Status"/>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Status"/>
</p:tagLst>
</file>

<file path=ppt/tags/tag200.xml><?xml version="1.0" encoding="utf-8"?>
<p:tagLst xmlns:a="http://schemas.openxmlformats.org/drawingml/2006/main" xmlns:r="http://schemas.openxmlformats.org/officeDocument/2006/relationships" xmlns:p="http://schemas.openxmlformats.org/presentationml/2006/main">
  <p:tag name="SHAPETYPE" val="Logo"/>
</p:tagLst>
</file>

<file path=ppt/tags/tag20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2.xml><?xml version="1.0" encoding="utf-8"?>
<p:tagLst xmlns:a="http://schemas.openxmlformats.org/drawingml/2006/main" xmlns:r="http://schemas.openxmlformats.org/officeDocument/2006/relationships" xmlns:p="http://schemas.openxmlformats.org/presentationml/2006/main">
  <p:tag name="SHAPETYPE" val="Status"/>
</p:tagLst>
</file>

<file path=ppt/tags/tag203.xml><?xml version="1.0" encoding="utf-8"?>
<p:tagLst xmlns:a="http://schemas.openxmlformats.org/drawingml/2006/main" xmlns:r="http://schemas.openxmlformats.org/officeDocument/2006/relationships" xmlns:p="http://schemas.openxmlformats.org/presentationml/2006/main">
  <p:tag name="SHAPETYPE" val="Logo"/>
</p:tagLst>
</file>

<file path=ppt/tags/tag2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5.xml><?xml version="1.0" encoding="utf-8"?>
<p:tagLst xmlns:a="http://schemas.openxmlformats.org/drawingml/2006/main" xmlns:r="http://schemas.openxmlformats.org/officeDocument/2006/relationships" xmlns:p="http://schemas.openxmlformats.org/presentationml/2006/main">
  <p:tag name="SHAPETYPE" val="Status"/>
</p:tagLst>
</file>

<file path=ppt/tags/tag206.xml><?xml version="1.0" encoding="utf-8"?>
<p:tagLst xmlns:a="http://schemas.openxmlformats.org/drawingml/2006/main" xmlns:r="http://schemas.openxmlformats.org/officeDocument/2006/relationships" xmlns:p="http://schemas.openxmlformats.org/presentationml/2006/main">
  <p:tag name="SHAPETYPE" val="Logo"/>
</p:tagLst>
</file>

<file path=ppt/tags/tag207.xml><?xml version="1.0" encoding="utf-8"?>
<p:tagLst xmlns:a="http://schemas.openxmlformats.org/drawingml/2006/main" xmlns:r="http://schemas.openxmlformats.org/officeDocument/2006/relationships" xmlns:p="http://schemas.openxmlformats.org/presentationml/2006/main">
  <p:tag name="SHAPETYPE" val="Source"/>
</p:tagLst>
</file>

<file path=ppt/tags/tag208.xml><?xml version="1.0" encoding="utf-8"?>
<p:tagLst xmlns:a="http://schemas.openxmlformats.org/drawingml/2006/main" xmlns:r="http://schemas.openxmlformats.org/officeDocument/2006/relationships" xmlns:p="http://schemas.openxmlformats.org/presentationml/2006/main">
  <p:tag name="SHAPETYPE" val="Source"/>
</p:tagLst>
</file>

<file path=ppt/tags/tag209.xml><?xml version="1.0" encoding="utf-8"?>
<p:tagLst xmlns:a="http://schemas.openxmlformats.org/drawingml/2006/main" xmlns:r="http://schemas.openxmlformats.org/officeDocument/2006/relationships" xmlns:p="http://schemas.openxmlformats.org/presentationml/2006/main">
  <p:tag name="SHAPETYPE" val="Source"/>
</p:tagLst>
</file>

<file path=ppt/tags/tag21.xml><?xml version="1.0" encoding="utf-8"?>
<p:tagLst xmlns:a="http://schemas.openxmlformats.org/drawingml/2006/main" xmlns:r="http://schemas.openxmlformats.org/officeDocument/2006/relationships" xmlns:p="http://schemas.openxmlformats.org/presentationml/2006/main">
  <p:tag name="SHAPETYPE" val="Logo"/>
</p:tagLst>
</file>

<file path=ppt/tags/tag210.xml><?xml version="1.0" encoding="utf-8"?>
<p:tagLst xmlns:a="http://schemas.openxmlformats.org/drawingml/2006/main" xmlns:r="http://schemas.openxmlformats.org/officeDocument/2006/relationships" xmlns:p="http://schemas.openxmlformats.org/presentationml/2006/main">
  <p:tag name="SHAPETYPE" val="Source"/>
</p:tagLst>
</file>

<file path=ppt/tags/tag211.xml><?xml version="1.0" encoding="utf-8"?>
<p:tagLst xmlns:a="http://schemas.openxmlformats.org/drawingml/2006/main" xmlns:r="http://schemas.openxmlformats.org/officeDocument/2006/relationships" xmlns:p="http://schemas.openxmlformats.org/presentationml/2006/main">
  <p:tag name="SHAPETYPE" val="Source"/>
</p:tagLst>
</file>

<file path=ppt/tags/tag212.xml><?xml version="1.0" encoding="utf-8"?>
<p:tagLst xmlns:a="http://schemas.openxmlformats.org/drawingml/2006/main" xmlns:r="http://schemas.openxmlformats.org/officeDocument/2006/relationships" xmlns:p="http://schemas.openxmlformats.org/presentationml/2006/main">
  <p:tag name="SHAPETYPE" val="Source"/>
</p:tagLst>
</file>

<file path=ppt/tags/tag213.xml><?xml version="1.0" encoding="utf-8"?>
<p:tagLst xmlns:a="http://schemas.openxmlformats.org/drawingml/2006/main" xmlns:r="http://schemas.openxmlformats.org/officeDocument/2006/relationships" xmlns:p="http://schemas.openxmlformats.org/presentationml/2006/main">
  <p:tag name="SHAPETYPE" val="Source"/>
</p:tagLst>
</file>

<file path=ppt/tags/tag214.xml><?xml version="1.0" encoding="utf-8"?>
<p:tagLst xmlns:a="http://schemas.openxmlformats.org/drawingml/2006/main" xmlns:r="http://schemas.openxmlformats.org/officeDocument/2006/relationships" xmlns:p="http://schemas.openxmlformats.org/presentationml/2006/main">
  <p:tag name="SHAPETYPE" val="Source"/>
</p:tagLst>
</file>

<file path=ppt/tags/tag215.xml><?xml version="1.0" encoding="utf-8"?>
<p:tagLst xmlns:a="http://schemas.openxmlformats.org/drawingml/2006/main" xmlns:r="http://schemas.openxmlformats.org/officeDocument/2006/relationships" xmlns:p="http://schemas.openxmlformats.org/presentationml/2006/main">
  <p:tag name="SHAPETYPE" val="Source"/>
</p:tagLst>
</file>

<file path=ppt/tags/tag216.xml><?xml version="1.0" encoding="utf-8"?>
<p:tagLst xmlns:a="http://schemas.openxmlformats.org/drawingml/2006/main" xmlns:r="http://schemas.openxmlformats.org/officeDocument/2006/relationships" xmlns:p="http://schemas.openxmlformats.org/presentationml/2006/main">
  <p:tag name="SHAPETYPE" val="Source"/>
</p:tagLst>
</file>

<file path=ppt/tags/tag217.xml><?xml version="1.0" encoding="utf-8"?>
<p:tagLst xmlns:a="http://schemas.openxmlformats.org/drawingml/2006/main" xmlns:r="http://schemas.openxmlformats.org/officeDocument/2006/relationships" xmlns:p="http://schemas.openxmlformats.org/presentationml/2006/main">
  <p:tag name="SHAPETYPE" val="Logo"/>
</p:tagLst>
</file>

<file path=ppt/tags/tag2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9.xml><?xml version="1.0" encoding="utf-8"?>
<p:tagLst xmlns:a="http://schemas.openxmlformats.org/drawingml/2006/main" xmlns:r="http://schemas.openxmlformats.org/officeDocument/2006/relationships" xmlns:p="http://schemas.openxmlformats.org/presentationml/2006/main">
  <p:tag name="SHAPETYPE" val="Status"/>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1.xml><?xml version="1.0" encoding="utf-8"?>
<p:tagLst xmlns:a="http://schemas.openxmlformats.org/drawingml/2006/main" xmlns:r="http://schemas.openxmlformats.org/officeDocument/2006/relationships" xmlns:p="http://schemas.openxmlformats.org/presentationml/2006/main">
  <p:tag name="SHAPETYPE" val="Status"/>
</p:tagLst>
</file>

<file path=ppt/tags/tag222.xml><?xml version="1.0" encoding="utf-8"?>
<p:tagLst xmlns:a="http://schemas.openxmlformats.org/drawingml/2006/main" xmlns:r="http://schemas.openxmlformats.org/officeDocument/2006/relationships" xmlns:p="http://schemas.openxmlformats.org/presentationml/2006/main">
  <p:tag name="SHAPETYPE" val="Logo"/>
</p:tagLst>
</file>

<file path=ppt/tags/tag223.xml><?xml version="1.0" encoding="utf-8"?>
<p:tagLst xmlns:a="http://schemas.openxmlformats.org/drawingml/2006/main" xmlns:r="http://schemas.openxmlformats.org/officeDocument/2006/relationships" xmlns:p="http://schemas.openxmlformats.org/presentationml/2006/main">
  <p:tag name="SHAPETYPE" val="Logo"/>
</p:tagLst>
</file>

<file path=ppt/tags/tag224.xml><?xml version="1.0" encoding="utf-8"?>
<p:tagLst xmlns:a="http://schemas.openxmlformats.org/drawingml/2006/main" xmlns:r="http://schemas.openxmlformats.org/officeDocument/2006/relationships" xmlns:p="http://schemas.openxmlformats.org/presentationml/2006/main">
  <p:tag name="SHAPETYPE" val="Logo"/>
</p:tagLst>
</file>

<file path=ppt/tags/tag225.xml><?xml version="1.0" encoding="utf-8"?>
<p:tagLst xmlns:a="http://schemas.openxmlformats.org/drawingml/2006/main" xmlns:r="http://schemas.openxmlformats.org/officeDocument/2006/relationships" xmlns:p="http://schemas.openxmlformats.org/presentationml/2006/main">
  <p:tag name="SHAPETYPE" val="Logo"/>
</p:tagLst>
</file>

<file path=ppt/tags/tag226.xml><?xml version="1.0" encoding="utf-8"?>
<p:tagLst xmlns:a="http://schemas.openxmlformats.org/drawingml/2006/main" xmlns:r="http://schemas.openxmlformats.org/officeDocument/2006/relationships" xmlns:p="http://schemas.openxmlformats.org/presentationml/2006/main">
  <p:tag name="SHAPETYPE" val="Logo"/>
</p:tagLst>
</file>

<file path=ppt/tags/tag227.xml><?xml version="1.0" encoding="utf-8"?>
<p:tagLst xmlns:a="http://schemas.openxmlformats.org/drawingml/2006/main" xmlns:r="http://schemas.openxmlformats.org/officeDocument/2006/relationships" xmlns:p="http://schemas.openxmlformats.org/presentationml/2006/main">
  <p:tag name="SHAPETYPE" val="Logo"/>
</p:tagLst>
</file>

<file path=ppt/tags/tag228.xml><?xml version="1.0" encoding="utf-8"?>
<p:tagLst xmlns:a="http://schemas.openxmlformats.org/drawingml/2006/main" xmlns:r="http://schemas.openxmlformats.org/officeDocument/2006/relationships" xmlns:p="http://schemas.openxmlformats.org/presentationml/2006/main">
  <p:tag name="SHAPETYPE" val="Logo"/>
</p:tagLst>
</file>

<file path=ppt/tags/tag229.xml><?xml version="1.0" encoding="utf-8"?>
<p:tagLst xmlns:a="http://schemas.openxmlformats.org/drawingml/2006/main" xmlns:r="http://schemas.openxmlformats.org/officeDocument/2006/relationships" xmlns:p="http://schemas.openxmlformats.org/presentationml/2006/main">
  <p:tag name="SHAPETYPE" val="Logo"/>
</p:tagLst>
</file>

<file path=ppt/tags/tag23.xml><?xml version="1.0" encoding="utf-8"?>
<p:tagLst xmlns:a="http://schemas.openxmlformats.org/drawingml/2006/main" xmlns:r="http://schemas.openxmlformats.org/officeDocument/2006/relationships" xmlns:p="http://schemas.openxmlformats.org/presentationml/2006/main">
  <p:tag name="SHAPETYPE" val="Status"/>
</p:tagLst>
</file>

<file path=ppt/tags/tag230.xml><?xml version="1.0" encoding="utf-8"?>
<p:tagLst xmlns:a="http://schemas.openxmlformats.org/drawingml/2006/main" xmlns:r="http://schemas.openxmlformats.org/officeDocument/2006/relationships" xmlns:p="http://schemas.openxmlformats.org/presentationml/2006/main">
  <p:tag name="SHAPETYPE" val="Logo"/>
</p:tagLst>
</file>

<file path=ppt/tags/tag231.xml><?xml version="1.0" encoding="utf-8"?>
<p:tagLst xmlns:a="http://schemas.openxmlformats.org/drawingml/2006/main" xmlns:r="http://schemas.openxmlformats.org/officeDocument/2006/relationships" xmlns:p="http://schemas.openxmlformats.org/presentationml/2006/main">
  <p:tag name="SHAPETYPE" val="Logo"/>
</p:tagLst>
</file>

<file path=ppt/tags/tag232.xml><?xml version="1.0" encoding="utf-8"?>
<p:tagLst xmlns:a="http://schemas.openxmlformats.org/drawingml/2006/main" xmlns:r="http://schemas.openxmlformats.org/officeDocument/2006/relationships" xmlns:p="http://schemas.openxmlformats.org/presentationml/2006/main">
  <p:tag name="SHAPETYPE" val="Logo"/>
</p:tagLst>
</file>

<file path=ppt/tags/tag233.xml><?xml version="1.0" encoding="utf-8"?>
<p:tagLst xmlns:a="http://schemas.openxmlformats.org/drawingml/2006/main" xmlns:r="http://schemas.openxmlformats.org/officeDocument/2006/relationships" xmlns:p="http://schemas.openxmlformats.org/presentationml/2006/main">
  <p:tag name="SHAPETYPE" val="Logo"/>
</p:tagLst>
</file>

<file path=ppt/tags/tag234.xml><?xml version="1.0" encoding="utf-8"?>
<p:tagLst xmlns:a="http://schemas.openxmlformats.org/drawingml/2006/main" xmlns:r="http://schemas.openxmlformats.org/officeDocument/2006/relationships" xmlns:p="http://schemas.openxmlformats.org/presentationml/2006/main">
  <p:tag name="SHAPETYPE" val="Logo"/>
</p:tagLst>
</file>

<file path=ppt/tags/tag235.xml><?xml version="1.0" encoding="utf-8"?>
<p:tagLst xmlns:a="http://schemas.openxmlformats.org/drawingml/2006/main" xmlns:r="http://schemas.openxmlformats.org/officeDocument/2006/relationships" xmlns:p="http://schemas.openxmlformats.org/presentationml/2006/main">
  <p:tag name="SHAPETYPE" val="Logo"/>
</p:tagLst>
</file>

<file path=ppt/tags/tag236.xml><?xml version="1.0" encoding="utf-8"?>
<p:tagLst xmlns:a="http://schemas.openxmlformats.org/drawingml/2006/main" xmlns:r="http://schemas.openxmlformats.org/officeDocument/2006/relationships" xmlns:p="http://schemas.openxmlformats.org/presentationml/2006/main">
  <p:tag name="SHAPETYPE" val="Logo"/>
</p:tagLst>
</file>

<file path=ppt/tags/tag237.xml><?xml version="1.0" encoding="utf-8"?>
<p:tagLst xmlns:a="http://schemas.openxmlformats.org/drawingml/2006/main" xmlns:r="http://schemas.openxmlformats.org/officeDocument/2006/relationships" xmlns:p="http://schemas.openxmlformats.org/presentationml/2006/main">
  <p:tag name="SHAPETYPE" val="Logo"/>
</p:tagLst>
</file>

<file path=ppt/tags/tag238.xml><?xml version="1.0" encoding="utf-8"?>
<p:tagLst xmlns:a="http://schemas.openxmlformats.org/drawingml/2006/main" xmlns:r="http://schemas.openxmlformats.org/officeDocument/2006/relationships" xmlns:p="http://schemas.openxmlformats.org/presentationml/2006/main">
  <p:tag name="SHAPETYPE" val="Logo"/>
</p:tagLst>
</file>

<file path=ppt/tags/tag239.xml><?xml version="1.0" encoding="utf-8"?>
<p:tagLst xmlns:a="http://schemas.openxmlformats.org/drawingml/2006/main" xmlns:r="http://schemas.openxmlformats.org/officeDocument/2006/relationships" xmlns:p="http://schemas.openxmlformats.org/presentationml/2006/main">
  <p:tag name="SHAPETYPE" val="Logo"/>
</p:tagLst>
</file>

<file path=ppt/tags/tag24.xml><?xml version="1.0" encoding="utf-8"?>
<p:tagLst xmlns:a="http://schemas.openxmlformats.org/drawingml/2006/main" xmlns:r="http://schemas.openxmlformats.org/officeDocument/2006/relationships" xmlns:p="http://schemas.openxmlformats.org/presentationml/2006/main">
  <p:tag name="SHAPETYPE" val="Logo"/>
</p:tagLst>
</file>

<file path=ppt/tags/tag240.xml><?xml version="1.0" encoding="utf-8"?>
<p:tagLst xmlns:a="http://schemas.openxmlformats.org/drawingml/2006/main" xmlns:r="http://schemas.openxmlformats.org/officeDocument/2006/relationships" xmlns:p="http://schemas.openxmlformats.org/presentationml/2006/main">
  <p:tag name="SHAPETYPE" val="Logo"/>
</p:tagLst>
</file>

<file path=ppt/tags/tag241.xml><?xml version="1.0" encoding="utf-8"?>
<p:tagLst xmlns:a="http://schemas.openxmlformats.org/drawingml/2006/main" xmlns:r="http://schemas.openxmlformats.org/officeDocument/2006/relationships" xmlns:p="http://schemas.openxmlformats.org/presentationml/2006/main">
  <p:tag name="SHAPETYPE" val="Logo"/>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SHAPETYPE" val="Source"/>
</p:tagLst>
</file>

<file path=ppt/tags/tag244.xml><?xml version="1.0" encoding="utf-8"?>
<p:tagLst xmlns:a="http://schemas.openxmlformats.org/drawingml/2006/main" xmlns:r="http://schemas.openxmlformats.org/officeDocument/2006/relationships" xmlns:p="http://schemas.openxmlformats.org/presentationml/2006/main">
  <p:tag name="SHAPETYPE" val="Logo"/>
</p:tagLst>
</file>

<file path=ppt/tags/tag245.xml><?xml version="1.0" encoding="utf-8"?>
<p:tagLst xmlns:a="http://schemas.openxmlformats.org/drawingml/2006/main" xmlns:r="http://schemas.openxmlformats.org/officeDocument/2006/relationships" xmlns:p="http://schemas.openxmlformats.org/presentationml/2006/main">
  <p:tag name="SHAPETYPE" val="Logo"/>
</p:tagLst>
</file>

<file path=ppt/tags/tag246.xml><?xml version="1.0" encoding="utf-8"?>
<p:tagLst xmlns:a="http://schemas.openxmlformats.org/drawingml/2006/main" xmlns:r="http://schemas.openxmlformats.org/officeDocument/2006/relationships" xmlns:p="http://schemas.openxmlformats.org/presentationml/2006/main">
  <p:tag name="SHAPETYPE" val="Logo"/>
</p:tagLst>
</file>

<file path=ppt/tags/tag247.xml><?xml version="1.0" encoding="utf-8"?>
<p:tagLst xmlns:a="http://schemas.openxmlformats.org/drawingml/2006/main" xmlns:r="http://schemas.openxmlformats.org/officeDocument/2006/relationships" xmlns:p="http://schemas.openxmlformats.org/presentationml/2006/main">
  <p:tag name="SHAPETYPE" val="Logo"/>
</p:tagLst>
</file>

<file path=ppt/tags/tag248.xml><?xml version="1.0" encoding="utf-8"?>
<p:tagLst xmlns:a="http://schemas.openxmlformats.org/drawingml/2006/main" xmlns:r="http://schemas.openxmlformats.org/officeDocument/2006/relationships" xmlns:p="http://schemas.openxmlformats.org/presentationml/2006/main">
  <p:tag name="SHAPETYPE" val="Logo"/>
</p:tagLst>
</file>

<file path=ppt/tags/tag249.xml><?xml version="1.0" encoding="utf-8"?>
<p:tagLst xmlns:a="http://schemas.openxmlformats.org/drawingml/2006/main" xmlns:r="http://schemas.openxmlformats.org/officeDocument/2006/relationships" xmlns:p="http://schemas.openxmlformats.org/presentationml/2006/main">
  <p:tag name="SHAPETYPE" val="Logo"/>
</p:tagLst>
</file>

<file path=ppt/tags/tag25.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250.xml><?xml version="1.0" encoding="utf-8"?>
<p:tagLst xmlns:a="http://schemas.openxmlformats.org/drawingml/2006/main" xmlns:r="http://schemas.openxmlformats.org/officeDocument/2006/relationships" xmlns:p="http://schemas.openxmlformats.org/presentationml/2006/main">
  <p:tag name="SHAPETYPE" val="Logo"/>
</p:tagLst>
</file>

<file path=ppt/tags/tag251.xml><?xml version="1.0" encoding="utf-8"?>
<p:tagLst xmlns:a="http://schemas.openxmlformats.org/drawingml/2006/main" xmlns:r="http://schemas.openxmlformats.org/officeDocument/2006/relationships" xmlns:p="http://schemas.openxmlformats.org/presentationml/2006/main">
  <p:tag name="SHAPETYPE" val="Logo"/>
</p:tagLst>
</file>

<file path=ppt/tags/tag252.xml><?xml version="1.0" encoding="utf-8"?>
<p:tagLst xmlns:a="http://schemas.openxmlformats.org/drawingml/2006/main" xmlns:r="http://schemas.openxmlformats.org/officeDocument/2006/relationships" xmlns:p="http://schemas.openxmlformats.org/presentationml/2006/main">
  <p:tag name="SHAPETYPE" val="Logo"/>
</p:tagLst>
</file>

<file path=ppt/tags/tag253.xml><?xml version="1.0" encoding="utf-8"?>
<p:tagLst xmlns:a="http://schemas.openxmlformats.org/drawingml/2006/main" xmlns:r="http://schemas.openxmlformats.org/officeDocument/2006/relationships" xmlns:p="http://schemas.openxmlformats.org/presentationml/2006/main">
  <p:tag name="SHAPETYPE" val="Logo"/>
</p:tagLst>
</file>

<file path=ppt/tags/tag254.xml><?xml version="1.0" encoding="utf-8"?>
<p:tagLst xmlns:a="http://schemas.openxmlformats.org/drawingml/2006/main" xmlns:r="http://schemas.openxmlformats.org/officeDocument/2006/relationships" xmlns:p="http://schemas.openxmlformats.org/presentationml/2006/main">
  <p:tag name="SHAPETYPE" val="Logo"/>
</p:tagLst>
</file>

<file path=ppt/tags/tag255.xml><?xml version="1.0" encoding="utf-8"?>
<p:tagLst xmlns:a="http://schemas.openxmlformats.org/drawingml/2006/main" xmlns:r="http://schemas.openxmlformats.org/officeDocument/2006/relationships" xmlns:p="http://schemas.openxmlformats.org/presentationml/2006/main">
  <p:tag name="SHAPETYPE" val="Logo"/>
</p:tagLst>
</file>

<file path=ppt/tags/tag256.xml><?xml version="1.0" encoding="utf-8"?>
<p:tagLst xmlns:a="http://schemas.openxmlformats.org/drawingml/2006/main" xmlns:r="http://schemas.openxmlformats.org/officeDocument/2006/relationships" xmlns:p="http://schemas.openxmlformats.org/presentationml/2006/main">
  <p:tag name="SHAPETYPE" val="Logo"/>
</p:tagLst>
</file>

<file path=ppt/tags/tag257.xml><?xml version="1.0" encoding="utf-8"?>
<p:tagLst xmlns:a="http://schemas.openxmlformats.org/drawingml/2006/main" xmlns:r="http://schemas.openxmlformats.org/officeDocument/2006/relationships" xmlns:p="http://schemas.openxmlformats.org/presentationml/2006/main">
  <p:tag name="SHAPETYPE" val="Logo"/>
</p:tagLst>
</file>

<file path=ppt/tags/tag258.xml><?xml version="1.0" encoding="utf-8"?>
<p:tagLst xmlns:a="http://schemas.openxmlformats.org/drawingml/2006/main" xmlns:r="http://schemas.openxmlformats.org/officeDocument/2006/relationships" xmlns:p="http://schemas.openxmlformats.org/presentationml/2006/main">
  <p:tag name="SHAPETYPE" val="Logo"/>
</p:tagLst>
</file>

<file path=ppt/tags/tag259.xml><?xml version="1.0" encoding="utf-8"?>
<p:tagLst xmlns:a="http://schemas.openxmlformats.org/drawingml/2006/main" xmlns:r="http://schemas.openxmlformats.org/officeDocument/2006/relationships" xmlns:p="http://schemas.openxmlformats.org/presentationml/2006/main">
  <p:tag name="SHAPETYPE" val="Logo"/>
</p:tagLst>
</file>

<file path=ppt/tags/tag26.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260.xml><?xml version="1.0" encoding="utf-8"?>
<p:tagLst xmlns:a="http://schemas.openxmlformats.org/drawingml/2006/main" xmlns:r="http://schemas.openxmlformats.org/officeDocument/2006/relationships" xmlns:p="http://schemas.openxmlformats.org/presentationml/2006/main">
  <p:tag name="SHAPETYPE" val="Logo"/>
</p:tagLst>
</file>

<file path=ppt/tags/tag261.xml><?xml version="1.0" encoding="utf-8"?>
<p:tagLst xmlns:a="http://schemas.openxmlformats.org/drawingml/2006/main" xmlns:r="http://schemas.openxmlformats.org/officeDocument/2006/relationships" xmlns:p="http://schemas.openxmlformats.org/presentationml/2006/main">
  <p:tag name="SHAPETYPE" val="Logo"/>
</p:tagLst>
</file>

<file path=ppt/tags/tag262.xml><?xml version="1.0" encoding="utf-8"?>
<p:tagLst xmlns:a="http://schemas.openxmlformats.org/drawingml/2006/main" xmlns:r="http://schemas.openxmlformats.org/officeDocument/2006/relationships" xmlns:p="http://schemas.openxmlformats.org/presentationml/2006/main">
  <p:tag name="SHAPETYPE" val="Logo"/>
</p:tagLst>
</file>

<file path=ppt/tags/tag263.xml><?xml version="1.0" encoding="utf-8"?>
<p:tagLst xmlns:a="http://schemas.openxmlformats.org/drawingml/2006/main" xmlns:r="http://schemas.openxmlformats.org/officeDocument/2006/relationships" xmlns:p="http://schemas.openxmlformats.org/presentationml/2006/main">
  <p:tag name="SHAPETYPE" val="Logo"/>
</p:tagLst>
</file>

<file path=ppt/tags/tag264.xml><?xml version="1.0" encoding="utf-8"?>
<p:tagLst xmlns:a="http://schemas.openxmlformats.org/drawingml/2006/main" xmlns:r="http://schemas.openxmlformats.org/officeDocument/2006/relationships" xmlns:p="http://schemas.openxmlformats.org/presentationml/2006/main">
  <p:tag name="SHAPETYPE" val="Logo"/>
</p:tagLst>
</file>

<file path=ppt/tags/tag265.xml><?xml version="1.0" encoding="utf-8"?>
<p:tagLst xmlns:a="http://schemas.openxmlformats.org/drawingml/2006/main" xmlns:r="http://schemas.openxmlformats.org/officeDocument/2006/relationships" xmlns:p="http://schemas.openxmlformats.org/presentationml/2006/main">
  <p:tag name="SHAPETYPE" val="Logo"/>
</p:tagLst>
</file>

<file path=ppt/tags/tag266.xml><?xml version="1.0" encoding="utf-8"?>
<p:tagLst xmlns:a="http://schemas.openxmlformats.org/drawingml/2006/main" xmlns:r="http://schemas.openxmlformats.org/officeDocument/2006/relationships" xmlns:p="http://schemas.openxmlformats.org/presentationml/2006/main">
  <p:tag name="SHAPETYPE" val="Logo"/>
</p:tagLst>
</file>

<file path=ppt/tags/tag267.xml><?xml version="1.0" encoding="utf-8"?>
<p:tagLst xmlns:a="http://schemas.openxmlformats.org/drawingml/2006/main" xmlns:r="http://schemas.openxmlformats.org/officeDocument/2006/relationships" xmlns:p="http://schemas.openxmlformats.org/presentationml/2006/main">
  <p:tag name="SHAPETYPE" val="Logo"/>
</p:tagLst>
</file>

<file path=ppt/tags/tag268.xml><?xml version="1.0" encoding="utf-8"?>
<p:tagLst xmlns:a="http://schemas.openxmlformats.org/drawingml/2006/main" xmlns:r="http://schemas.openxmlformats.org/officeDocument/2006/relationships" xmlns:p="http://schemas.openxmlformats.org/presentationml/2006/main">
  <p:tag name="SHAPETYPE" val="Logo"/>
</p:tagLst>
</file>

<file path=ppt/tags/tag269.xml><?xml version="1.0" encoding="utf-8"?>
<p:tagLst xmlns:a="http://schemas.openxmlformats.org/drawingml/2006/main" xmlns:r="http://schemas.openxmlformats.org/officeDocument/2006/relationships" xmlns:p="http://schemas.openxmlformats.org/presentationml/2006/main">
  <p:tag name="SHAPETYPE" val="Logo"/>
</p:tagLst>
</file>

<file path=ppt/tags/tag27.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270.xml><?xml version="1.0" encoding="utf-8"?>
<p:tagLst xmlns:a="http://schemas.openxmlformats.org/drawingml/2006/main" xmlns:r="http://schemas.openxmlformats.org/officeDocument/2006/relationships" xmlns:p="http://schemas.openxmlformats.org/presentationml/2006/main">
  <p:tag name="SHAPETYPE" val="Logo"/>
</p:tagLst>
</file>

<file path=ppt/tags/tag271.xml><?xml version="1.0" encoding="utf-8"?>
<p:tagLst xmlns:a="http://schemas.openxmlformats.org/drawingml/2006/main" xmlns:r="http://schemas.openxmlformats.org/officeDocument/2006/relationships" xmlns:p="http://schemas.openxmlformats.org/presentationml/2006/main">
  <p:tag name="SHAPETYPE" val="Logo"/>
</p:tagLst>
</file>

<file path=ppt/tags/tag272.xml><?xml version="1.0" encoding="utf-8"?>
<p:tagLst xmlns:a="http://schemas.openxmlformats.org/drawingml/2006/main" xmlns:r="http://schemas.openxmlformats.org/officeDocument/2006/relationships" xmlns:p="http://schemas.openxmlformats.org/presentationml/2006/main">
  <p:tag name="SHAPETYPE" val="Logo"/>
</p:tagLst>
</file>

<file path=ppt/tags/tag273.xml><?xml version="1.0" encoding="utf-8"?>
<p:tagLst xmlns:a="http://schemas.openxmlformats.org/drawingml/2006/main" xmlns:r="http://schemas.openxmlformats.org/officeDocument/2006/relationships" xmlns:p="http://schemas.openxmlformats.org/presentationml/2006/main">
  <p:tag name="SHAPETYPE" val="Logo"/>
</p:tagLst>
</file>

<file path=ppt/tags/tag274.xml><?xml version="1.0" encoding="utf-8"?>
<p:tagLst xmlns:a="http://schemas.openxmlformats.org/drawingml/2006/main" xmlns:r="http://schemas.openxmlformats.org/officeDocument/2006/relationships" xmlns:p="http://schemas.openxmlformats.org/presentationml/2006/main">
  <p:tag name="SHAPETYPE" val="Logo"/>
</p:tagLst>
</file>

<file path=ppt/tags/tag275.xml><?xml version="1.0" encoding="utf-8"?>
<p:tagLst xmlns:a="http://schemas.openxmlformats.org/drawingml/2006/main" xmlns:r="http://schemas.openxmlformats.org/officeDocument/2006/relationships" xmlns:p="http://schemas.openxmlformats.org/presentationml/2006/main">
  <p:tag name="SHAPETYPE" val="Logo"/>
</p:tagLst>
</file>

<file path=ppt/tags/tag276.xml><?xml version="1.0" encoding="utf-8"?>
<p:tagLst xmlns:a="http://schemas.openxmlformats.org/drawingml/2006/main" xmlns:r="http://schemas.openxmlformats.org/officeDocument/2006/relationships" xmlns:p="http://schemas.openxmlformats.org/presentationml/2006/main">
  <p:tag name="SHAPETYPE" val="Logo"/>
</p:tagLst>
</file>

<file path=ppt/tags/tag277.xml><?xml version="1.0" encoding="utf-8"?>
<p:tagLst xmlns:a="http://schemas.openxmlformats.org/drawingml/2006/main" xmlns:r="http://schemas.openxmlformats.org/officeDocument/2006/relationships" xmlns:p="http://schemas.openxmlformats.org/presentationml/2006/main">
  <p:tag name="SHAPETYPE" val="Logo"/>
</p:tagLst>
</file>

<file path=ppt/tags/tag278.xml><?xml version="1.0" encoding="utf-8"?>
<p:tagLst xmlns:a="http://schemas.openxmlformats.org/drawingml/2006/main" xmlns:r="http://schemas.openxmlformats.org/officeDocument/2006/relationships" xmlns:p="http://schemas.openxmlformats.org/presentationml/2006/main">
  <p:tag name="SHAPETYPE" val="Logo"/>
</p:tagLst>
</file>

<file path=ppt/tags/tag279.xml><?xml version="1.0" encoding="utf-8"?>
<p:tagLst xmlns:a="http://schemas.openxmlformats.org/drawingml/2006/main" xmlns:r="http://schemas.openxmlformats.org/officeDocument/2006/relationships" xmlns:p="http://schemas.openxmlformats.org/presentationml/2006/main">
  <p:tag name="SHAPETYPE" val="Logo"/>
</p:tagLst>
</file>

<file path=ppt/tags/tag2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0.xml><?xml version="1.0" encoding="utf-8"?>
<p:tagLst xmlns:a="http://schemas.openxmlformats.org/drawingml/2006/main" xmlns:r="http://schemas.openxmlformats.org/officeDocument/2006/relationships" xmlns:p="http://schemas.openxmlformats.org/presentationml/2006/main">
  <p:tag name="SHAPETYPE" val="Logo"/>
</p:tagLst>
</file>

<file path=ppt/tags/tag281.xml><?xml version="1.0" encoding="utf-8"?>
<p:tagLst xmlns:a="http://schemas.openxmlformats.org/drawingml/2006/main" xmlns:r="http://schemas.openxmlformats.org/officeDocument/2006/relationships" xmlns:p="http://schemas.openxmlformats.org/presentationml/2006/main">
  <p:tag name="SHAPETYPE" val="Logo"/>
</p:tagLst>
</file>

<file path=ppt/tags/tag282.xml><?xml version="1.0" encoding="utf-8"?>
<p:tagLst xmlns:a="http://schemas.openxmlformats.org/drawingml/2006/main" xmlns:r="http://schemas.openxmlformats.org/officeDocument/2006/relationships" xmlns:p="http://schemas.openxmlformats.org/presentationml/2006/main">
  <p:tag name="SHAPETYPE" val="Logo"/>
</p:tagLst>
</file>

<file path=ppt/tags/tag283.xml><?xml version="1.0" encoding="utf-8"?>
<p:tagLst xmlns:a="http://schemas.openxmlformats.org/drawingml/2006/main" xmlns:r="http://schemas.openxmlformats.org/officeDocument/2006/relationships" xmlns:p="http://schemas.openxmlformats.org/presentationml/2006/main">
  <p:tag name="SHAPETYPE" val="Logo"/>
</p:tagLst>
</file>

<file path=ppt/tags/tag284.xml><?xml version="1.0" encoding="utf-8"?>
<p:tagLst xmlns:a="http://schemas.openxmlformats.org/drawingml/2006/main" xmlns:r="http://schemas.openxmlformats.org/officeDocument/2006/relationships" xmlns:p="http://schemas.openxmlformats.org/presentationml/2006/main">
  <p:tag name="SHAPETYPE" val="Logo"/>
</p:tagLst>
</file>

<file path=ppt/tags/tag285.xml><?xml version="1.0" encoding="utf-8"?>
<p:tagLst xmlns:a="http://schemas.openxmlformats.org/drawingml/2006/main" xmlns:r="http://schemas.openxmlformats.org/officeDocument/2006/relationships" xmlns:p="http://schemas.openxmlformats.org/presentationml/2006/main">
  <p:tag name="SHAPETYPE" val="Logo"/>
</p:tagLst>
</file>

<file path=ppt/tags/tag286.xml><?xml version="1.0" encoding="utf-8"?>
<p:tagLst xmlns:a="http://schemas.openxmlformats.org/drawingml/2006/main" xmlns:r="http://schemas.openxmlformats.org/officeDocument/2006/relationships" xmlns:p="http://schemas.openxmlformats.org/presentationml/2006/main">
  <p:tag name="SHAPETYPE" val="Logo"/>
</p:tagLst>
</file>

<file path=ppt/tags/tag287.xml><?xml version="1.0" encoding="utf-8"?>
<p:tagLst xmlns:a="http://schemas.openxmlformats.org/drawingml/2006/main" xmlns:r="http://schemas.openxmlformats.org/officeDocument/2006/relationships" xmlns:p="http://schemas.openxmlformats.org/presentationml/2006/main">
  <p:tag name="SHAPETYPE" val="Logo"/>
</p:tagLst>
</file>

<file path=ppt/tags/tag288.xml><?xml version="1.0" encoding="utf-8"?>
<p:tagLst xmlns:a="http://schemas.openxmlformats.org/drawingml/2006/main" xmlns:r="http://schemas.openxmlformats.org/officeDocument/2006/relationships" xmlns:p="http://schemas.openxmlformats.org/presentationml/2006/main">
  <p:tag name="SHAPETYPE" val="Logo"/>
</p:tagLst>
</file>

<file path=ppt/tags/tag289.xml><?xml version="1.0" encoding="utf-8"?>
<p:tagLst xmlns:a="http://schemas.openxmlformats.org/drawingml/2006/main" xmlns:r="http://schemas.openxmlformats.org/officeDocument/2006/relationships" xmlns:p="http://schemas.openxmlformats.org/presentationml/2006/main">
  <p:tag name="SHAPETYPE" val="Logo"/>
</p:tagLst>
</file>

<file path=ppt/tags/tag29.xml><?xml version="1.0" encoding="utf-8"?>
<p:tagLst xmlns:a="http://schemas.openxmlformats.org/drawingml/2006/main" xmlns:r="http://schemas.openxmlformats.org/officeDocument/2006/relationships" xmlns:p="http://schemas.openxmlformats.org/presentationml/2006/main">
  <p:tag name="SHAPETYPE" val="Status"/>
</p:tagLst>
</file>

<file path=ppt/tags/tag290.xml><?xml version="1.0" encoding="utf-8"?>
<p:tagLst xmlns:a="http://schemas.openxmlformats.org/drawingml/2006/main" xmlns:r="http://schemas.openxmlformats.org/officeDocument/2006/relationships" xmlns:p="http://schemas.openxmlformats.org/presentationml/2006/main">
  <p:tag name="SHAPETYPE" val="Logo"/>
</p:tagLst>
</file>

<file path=ppt/tags/tag291.xml><?xml version="1.0" encoding="utf-8"?>
<p:tagLst xmlns:a="http://schemas.openxmlformats.org/drawingml/2006/main" xmlns:r="http://schemas.openxmlformats.org/officeDocument/2006/relationships" xmlns:p="http://schemas.openxmlformats.org/presentationml/2006/main">
  <p:tag name="SHAPETYPE" val="Logo"/>
</p:tagLst>
</file>

<file path=ppt/tags/tag292.xml><?xml version="1.0" encoding="utf-8"?>
<p:tagLst xmlns:a="http://schemas.openxmlformats.org/drawingml/2006/main" xmlns:r="http://schemas.openxmlformats.org/officeDocument/2006/relationships" xmlns:p="http://schemas.openxmlformats.org/presentationml/2006/main">
  <p:tag name="SHAPETYPE" val="Logo"/>
</p:tagLst>
</file>

<file path=ppt/tags/tag293.xml><?xml version="1.0" encoding="utf-8"?>
<p:tagLst xmlns:a="http://schemas.openxmlformats.org/drawingml/2006/main" xmlns:r="http://schemas.openxmlformats.org/officeDocument/2006/relationships" xmlns:p="http://schemas.openxmlformats.org/presentationml/2006/main">
  <p:tag name="SHAPETYPE" val="Logo"/>
</p:tagLst>
</file>

<file path=ppt/tags/tag294.xml><?xml version="1.0" encoding="utf-8"?>
<p:tagLst xmlns:a="http://schemas.openxmlformats.org/drawingml/2006/main" xmlns:r="http://schemas.openxmlformats.org/officeDocument/2006/relationships" xmlns:p="http://schemas.openxmlformats.org/presentationml/2006/main">
  <p:tag name="SHAPETYPE" val="Logo"/>
</p:tagLst>
</file>

<file path=ppt/tags/tag295.xml><?xml version="1.0" encoding="utf-8"?>
<p:tagLst xmlns:a="http://schemas.openxmlformats.org/drawingml/2006/main" xmlns:r="http://schemas.openxmlformats.org/officeDocument/2006/relationships" xmlns:p="http://schemas.openxmlformats.org/presentationml/2006/main">
  <p:tag name="SHAPETYPE" val="Logo"/>
</p:tagLst>
</file>

<file path=ppt/tags/tag296.xml><?xml version="1.0" encoding="utf-8"?>
<p:tagLst xmlns:a="http://schemas.openxmlformats.org/drawingml/2006/main" xmlns:r="http://schemas.openxmlformats.org/officeDocument/2006/relationships" xmlns:p="http://schemas.openxmlformats.org/presentationml/2006/main">
  <p:tag name="SHAPETYPE" val="Logo"/>
</p:tagLst>
</file>

<file path=ppt/tags/tag297.xml><?xml version="1.0" encoding="utf-8"?>
<p:tagLst xmlns:a="http://schemas.openxmlformats.org/drawingml/2006/main" xmlns:r="http://schemas.openxmlformats.org/officeDocument/2006/relationships" xmlns:p="http://schemas.openxmlformats.org/presentationml/2006/main">
  <p:tag name="SHAPETYPE" val="Logo"/>
</p:tagLst>
</file>

<file path=ppt/tags/tag298.xml><?xml version="1.0" encoding="utf-8"?>
<p:tagLst xmlns:a="http://schemas.openxmlformats.org/drawingml/2006/main" xmlns:r="http://schemas.openxmlformats.org/officeDocument/2006/relationships" xmlns:p="http://schemas.openxmlformats.org/presentationml/2006/main">
  <p:tag name="SHAPETYPE" val="Logo"/>
</p:tagLst>
</file>

<file path=ppt/tags/tag299.xml><?xml version="1.0" encoding="utf-8"?>
<p:tagLst xmlns:a="http://schemas.openxmlformats.org/drawingml/2006/main" xmlns:r="http://schemas.openxmlformats.org/officeDocument/2006/relationships" xmlns:p="http://schemas.openxmlformats.org/presentationml/2006/main">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Status"/>
</p:tagLst>
</file>

<file path=ppt/tags/tag30.xml><?xml version="1.0" encoding="utf-8"?>
<p:tagLst xmlns:a="http://schemas.openxmlformats.org/drawingml/2006/main" xmlns:r="http://schemas.openxmlformats.org/officeDocument/2006/relationships" xmlns:p="http://schemas.openxmlformats.org/presentationml/2006/main">
  <p:tag name="SHAPETYPE" val="Logo"/>
</p:tagLst>
</file>

<file path=ppt/tags/tag300.xml><?xml version="1.0" encoding="utf-8"?>
<p:tagLst xmlns:a="http://schemas.openxmlformats.org/drawingml/2006/main" xmlns:r="http://schemas.openxmlformats.org/officeDocument/2006/relationships" xmlns:p="http://schemas.openxmlformats.org/presentationml/2006/main">
  <p:tag name="SHAPETYPE" val="Logo"/>
</p:tagLst>
</file>

<file path=ppt/tags/tag301.xml><?xml version="1.0" encoding="utf-8"?>
<p:tagLst xmlns:a="http://schemas.openxmlformats.org/drawingml/2006/main" xmlns:r="http://schemas.openxmlformats.org/officeDocument/2006/relationships" xmlns:p="http://schemas.openxmlformats.org/presentationml/2006/main">
  <p:tag name="SHAPETYPE" val="Logo"/>
</p:tagLst>
</file>

<file path=ppt/tags/tag302.xml><?xml version="1.0" encoding="utf-8"?>
<p:tagLst xmlns:a="http://schemas.openxmlformats.org/drawingml/2006/main" xmlns:r="http://schemas.openxmlformats.org/officeDocument/2006/relationships" xmlns:p="http://schemas.openxmlformats.org/presentationml/2006/main">
  <p:tag name="SHAPETYPE" val="Logo"/>
</p:tagLst>
</file>

<file path=ppt/tags/tag303.xml><?xml version="1.0" encoding="utf-8"?>
<p:tagLst xmlns:a="http://schemas.openxmlformats.org/drawingml/2006/main" xmlns:r="http://schemas.openxmlformats.org/officeDocument/2006/relationships" xmlns:p="http://schemas.openxmlformats.org/presentationml/2006/main">
  <p:tag name="SHAPETYPE" val="Logo"/>
</p:tagLst>
</file>

<file path=ppt/tags/tag304.xml><?xml version="1.0" encoding="utf-8"?>
<p:tagLst xmlns:a="http://schemas.openxmlformats.org/drawingml/2006/main" xmlns:r="http://schemas.openxmlformats.org/officeDocument/2006/relationships" xmlns:p="http://schemas.openxmlformats.org/presentationml/2006/main">
  <p:tag name="SHAPETYPE" val="Logo"/>
</p:tagLst>
</file>

<file path=ppt/tags/tag305.xml><?xml version="1.0" encoding="utf-8"?>
<p:tagLst xmlns:a="http://schemas.openxmlformats.org/drawingml/2006/main" xmlns:r="http://schemas.openxmlformats.org/officeDocument/2006/relationships" xmlns:p="http://schemas.openxmlformats.org/presentationml/2006/main">
  <p:tag name="SHAPETYPE" val="Logo"/>
</p:tagLst>
</file>

<file path=ppt/tags/tag306.xml><?xml version="1.0" encoding="utf-8"?>
<p:tagLst xmlns:a="http://schemas.openxmlformats.org/drawingml/2006/main" xmlns:r="http://schemas.openxmlformats.org/officeDocument/2006/relationships" xmlns:p="http://schemas.openxmlformats.org/presentationml/2006/main">
  <p:tag name="SHAPETYPE" val="Logo"/>
</p:tagLst>
</file>

<file path=ppt/tags/tag307.xml><?xml version="1.0" encoding="utf-8"?>
<p:tagLst xmlns:a="http://schemas.openxmlformats.org/drawingml/2006/main" xmlns:r="http://schemas.openxmlformats.org/officeDocument/2006/relationships" xmlns:p="http://schemas.openxmlformats.org/presentationml/2006/main">
  <p:tag name="SHAPETYPE" val="Logo"/>
</p:tagLst>
</file>

<file path=ppt/tags/tag308.xml><?xml version="1.0" encoding="utf-8"?>
<p:tagLst xmlns:a="http://schemas.openxmlformats.org/drawingml/2006/main" xmlns:r="http://schemas.openxmlformats.org/officeDocument/2006/relationships" xmlns:p="http://schemas.openxmlformats.org/presentationml/2006/main">
  <p:tag name="SHAPETYPE" val="Logo"/>
</p:tagLst>
</file>

<file path=ppt/tags/tag309.xml><?xml version="1.0" encoding="utf-8"?>
<p:tagLst xmlns:a="http://schemas.openxmlformats.org/drawingml/2006/main" xmlns:r="http://schemas.openxmlformats.org/officeDocument/2006/relationships" xmlns:p="http://schemas.openxmlformats.org/presentationml/2006/main">
  <p:tag name="SHAPETYPE" val="Logo"/>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0.xml><?xml version="1.0" encoding="utf-8"?>
<p:tagLst xmlns:a="http://schemas.openxmlformats.org/drawingml/2006/main" xmlns:r="http://schemas.openxmlformats.org/officeDocument/2006/relationships" xmlns:p="http://schemas.openxmlformats.org/presentationml/2006/main">
  <p:tag name="SHAPETYPE" val="Logo"/>
</p:tagLst>
</file>

<file path=ppt/tags/tag311.xml><?xml version="1.0" encoding="utf-8"?>
<p:tagLst xmlns:a="http://schemas.openxmlformats.org/drawingml/2006/main" xmlns:r="http://schemas.openxmlformats.org/officeDocument/2006/relationships" xmlns:p="http://schemas.openxmlformats.org/presentationml/2006/main">
  <p:tag name="SHAPETYPE" val="Logo"/>
</p:tagLst>
</file>

<file path=ppt/tags/tag312.xml><?xml version="1.0" encoding="utf-8"?>
<p:tagLst xmlns:a="http://schemas.openxmlformats.org/drawingml/2006/main" xmlns:r="http://schemas.openxmlformats.org/officeDocument/2006/relationships" xmlns:p="http://schemas.openxmlformats.org/presentationml/2006/main">
  <p:tag name="SHAPETYPE" val="Logo"/>
</p:tagLst>
</file>

<file path=ppt/tags/tag313.xml><?xml version="1.0" encoding="utf-8"?>
<p:tagLst xmlns:a="http://schemas.openxmlformats.org/drawingml/2006/main" xmlns:r="http://schemas.openxmlformats.org/officeDocument/2006/relationships" xmlns:p="http://schemas.openxmlformats.org/presentationml/2006/main">
  <p:tag name="SHAPETYPE" val="Logo"/>
</p:tagLst>
</file>

<file path=ppt/tags/tag314.xml><?xml version="1.0" encoding="utf-8"?>
<p:tagLst xmlns:a="http://schemas.openxmlformats.org/drawingml/2006/main" xmlns:r="http://schemas.openxmlformats.org/officeDocument/2006/relationships" xmlns:p="http://schemas.openxmlformats.org/presentationml/2006/main">
  <p:tag name="SHAPETYPE" val="Logo"/>
</p:tagLst>
</file>

<file path=ppt/tags/tag315.xml><?xml version="1.0" encoding="utf-8"?>
<p:tagLst xmlns:a="http://schemas.openxmlformats.org/drawingml/2006/main" xmlns:r="http://schemas.openxmlformats.org/officeDocument/2006/relationships" xmlns:p="http://schemas.openxmlformats.org/presentationml/2006/main">
  <p:tag name="SHAPETYPE" val="Logo"/>
</p:tagLst>
</file>

<file path=ppt/tags/tag316.xml><?xml version="1.0" encoding="utf-8"?>
<p:tagLst xmlns:a="http://schemas.openxmlformats.org/drawingml/2006/main" xmlns:r="http://schemas.openxmlformats.org/officeDocument/2006/relationships" xmlns:p="http://schemas.openxmlformats.org/presentationml/2006/main">
  <p:tag name="SHAPETYPE" val="Logo"/>
</p:tagLst>
</file>

<file path=ppt/tags/tag317.xml><?xml version="1.0" encoding="utf-8"?>
<p:tagLst xmlns:a="http://schemas.openxmlformats.org/drawingml/2006/main" xmlns:r="http://schemas.openxmlformats.org/officeDocument/2006/relationships" xmlns:p="http://schemas.openxmlformats.org/presentationml/2006/main">
  <p:tag name="SHAPETYPE" val="Logo"/>
</p:tagLst>
</file>

<file path=ppt/tags/tag318.xml><?xml version="1.0" encoding="utf-8"?>
<p:tagLst xmlns:a="http://schemas.openxmlformats.org/drawingml/2006/main" xmlns:r="http://schemas.openxmlformats.org/officeDocument/2006/relationships" xmlns:p="http://schemas.openxmlformats.org/presentationml/2006/main">
  <p:tag name="SHAPETYPE" val="Logo"/>
</p:tagLst>
</file>

<file path=ppt/tags/tag319.xml><?xml version="1.0" encoding="utf-8"?>
<p:tagLst xmlns:a="http://schemas.openxmlformats.org/drawingml/2006/main" xmlns:r="http://schemas.openxmlformats.org/officeDocument/2006/relationships" xmlns:p="http://schemas.openxmlformats.org/presentationml/2006/main">
  <p:tag name="SHAPETYPE" val="Logo"/>
</p:tagLst>
</file>

<file path=ppt/tags/tag32.xml><?xml version="1.0" encoding="utf-8"?>
<p:tagLst xmlns:a="http://schemas.openxmlformats.org/drawingml/2006/main" xmlns:r="http://schemas.openxmlformats.org/officeDocument/2006/relationships" xmlns:p="http://schemas.openxmlformats.org/presentationml/2006/main">
  <p:tag name="SHAPETYPE" val="Status"/>
</p:tagLst>
</file>

<file path=ppt/tags/tag320.xml><?xml version="1.0" encoding="utf-8"?>
<p:tagLst xmlns:a="http://schemas.openxmlformats.org/drawingml/2006/main" xmlns:r="http://schemas.openxmlformats.org/officeDocument/2006/relationships" xmlns:p="http://schemas.openxmlformats.org/presentationml/2006/main">
  <p:tag name="SHAPETYPE" val="Logo"/>
</p:tagLst>
</file>

<file path=ppt/tags/tag321.xml><?xml version="1.0" encoding="utf-8"?>
<p:tagLst xmlns:a="http://schemas.openxmlformats.org/drawingml/2006/main" xmlns:r="http://schemas.openxmlformats.org/officeDocument/2006/relationships" xmlns:p="http://schemas.openxmlformats.org/presentationml/2006/main">
  <p:tag name="SHAPETYPE" val="Logo"/>
</p:tagLst>
</file>

<file path=ppt/tags/tag322.xml><?xml version="1.0" encoding="utf-8"?>
<p:tagLst xmlns:a="http://schemas.openxmlformats.org/drawingml/2006/main" xmlns:r="http://schemas.openxmlformats.org/officeDocument/2006/relationships" xmlns:p="http://schemas.openxmlformats.org/presentationml/2006/main">
  <p:tag name="SHAPETYPE" val="Logo"/>
</p:tagLst>
</file>

<file path=ppt/tags/tag323.xml><?xml version="1.0" encoding="utf-8"?>
<p:tagLst xmlns:a="http://schemas.openxmlformats.org/drawingml/2006/main" xmlns:r="http://schemas.openxmlformats.org/officeDocument/2006/relationships" xmlns:p="http://schemas.openxmlformats.org/presentationml/2006/main">
  <p:tag name="SHAPETYPE" val="Logo"/>
</p:tagLst>
</file>

<file path=ppt/tags/tag324.xml><?xml version="1.0" encoding="utf-8"?>
<p:tagLst xmlns:a="http://schemas.openxmlformats.org/drawingml/2006/main" xmlns:r="http://schemas.openxmlformats.org/officeDocument/2006/relationships" xmlns:p="http://schemas.openxmlformats.org/presentationml/2006/main">
  <p:tag name="SHAPETYPE" val="Logo"/>
</p:tagLst>
</file>

<file path=ppt/tags/tag325.xml><?xml version="1.0" encoding="utf-8"?>
<p:tagLst xmlns:a="http://schemas.openxmlformats.org/drawingml/2006/main" xmlns:r="http://schemas.openxmlformats.org/officeDocument/2006/relationships" xmlns:p="http://schemas.openxmlformats.org/presentationml/2006/main">
  <p:tag name="SHAPETYPE" val="Logo"/>
</p:tagLst>
</file>

<file path=ppt/tags/tag326.xml><?xml version="1.0" encoding="utf-8"?>
<p:tagLst xmlns:a="http://schemas.openxmlformats.org/drawingml/2006/main" xmlns:r="http://schemas.openxmlformats.org/officeDocument/2006/relationships" xmlns:p="http://schemas.openxmlformats.org/presentationml/2006/main">
  <p:tag name="SHAPETYPE" val="Logo"/>
</p:tagLst>
</file>

<file path=ppt/tags/tag327.xml><?xml version="1.0" encoding="utf-8"?>
<p:tagLst xmlns:a="http://schemas.openxmlformats.org/drawingml/2006/main" xmlns:r="http://schemas.openxmlformats.org/officeDocument/2006/relationships" xmlns:p="http://schemas.openxmlformats.org/presentationml/2006/main">
  <p:tag name="SHAPETYPE" val="Logo"/>
</p:tagLst>
</file>

<file path=ppt/tags/tag328.xml><?xml version="1.0" encoding="utf-8"?>
<p:tagLst xmlns:a="http://schemas.openxmlformats.org/drawingml/2006/main" xmlns:r="http://schemas.openxmlformats.org/officeDocument/2006/relationships" xmlns:p="http://schemas.openxmlformats.org/presentationml/2006/main">
  <p:tag name="SHAPETYPE" val="Logo"/>
</p:tagLst>
</file>

<file path=ppt/tags/tag329.xml><?xml version="1.0" encoding="utf-8"?>
<p:tagLst xmlns:a="http://schemas.openxmlformats.org/drawingml/2006/main" xmlns:r="http://schemas.openxmlformats.org/officeDocument/2006/relationships" xmlns:p="http://schemas.openxmlformats.org/presentationml/2006/main">
  <p:tag name="SHAPETYPE" val="Logo"/>
</p:tagLst>
</file>

<file path=ppt/tags/tag33.xml><?xml version="1.0" encoding="utf-8"?>
<p:tagLst xmlns:a="http://schemas.openxmlformats.org/drawingml/2006/main" xmlns:r="http://schemas.openxmlformats.org/officeDocument/2006/relationships" xmlns:p="http://schemas.openxmlformats.org/presentationml/2006/main">
  <p:tag name="SHAPETYPE" val="Logo"/>
</p:tagLst>
</file>

<file path=ppt/tags/tag330.xml><?xml version="1.0" encoding="utf-8"?>
<p:tagLst xmlns:a="http://schemas.openxmlformats.org/drawingml/2006/main" xmlns:r="http://schemas.openxmlformats.org/officeDocument/2006/relationships" xmlns:p="http://schemas.openxmlformats.org/presentationml/2006/main">
  <p:tag name="SHAPETYPE" val="Logo"/>
</p:tagLst>
</file>

<file path=ppt/tags/tag331.xml><?xml version="1.0" encoding="utf-8"?>
<p:tagLst xmlns:a="http://schemas.openxmlformats.org/drawingml/2006/main" xmlns:r="http://schemas.openxmlformats.org/officeDocument/2006/relationships" xmlns:p="http://schemas.openxmlformats.org/presentationml/2006/main">
  <p:tag name="SHAPETYPE" val="Logo"/>
</p:tagLst>
</file>

<file path=ppt/tags/tag332.xml><?xml version="1.0" encoding="utf-8"?>
<p:tagLst xmlns:a="http://schemas.openxmlformats.org/drawingml/2006/main" xmlns:r="http://schemas.openxmlformats.org/officeDocument/2006/relationships" xmlns:p="http://schemas.openxmlformats.org/presentationml/2006/main">
  <p:tag name="SHAPETYPE" val="Logo"/>
</p:tagLst>
</file>

<file path=ppt/tags/tag333.xml><?xml version="1.0" encoding="utf-8"?>
<p:tagLst xmlns:a="http://schemas.openxmlformats.org/drawingml/2006/main" xmlns:r="http://schemas.openxmlformats.org/officeDocument/2006/relationships" xmlns:p="http://schemas.openxmlformats.org/presentationml/2006/main">
  <p:tag name="SHAPETYPE" val="Logo"/>
</p:tagLst>
</file>

<file path=ppt/tags/tag334.xml><?xml version="1.0" encoding="utf-8"?>
<p:tagLst xmlns:a="http://schemas.openxmlformats.org/drawingml/2006/main" xmlns:r="http://schemas.openxmlformats.org/officeDocument/2006/relationships" xmlns:p="http://schemas.openxmlformats.org/presentationml/2006/main">
  <p:tag name="SHAPETYPE" val="Logo"/>
</p:tagLst>
</file>

<file path=ppt/tags/tag335.xml><?xml version="1.0" encoding="utf-8"?>
<p:tagLst xmlns:a="http://schemas.openxmlformats.org/drawingml/2006/main" xmlns:r="http://schemas.openxmlformats.org/officeDocument/2006/relationships" xmlns:p="http://schemas.openxmlformats.org/presentationml/2006/main">
  <p:tag name="SHAPETYPE" val="Logo"/>
</p:tagLst>
</file>

<file path=ppt/tags/tag336.xml><?xml version="1.0" encoding="utf-8"?>
<p:tagLst xmlns:a="http://schemas.openxmlformats.org/drawingml/2006/main" xmlns:r="http://schemas.openxmlformats.org/officeDocument/2006/relationships" xmlns:p="http://schemas.openxmlformats.org/presentationml/2006/main">
  <p:tag name="SHAPETYPE" val="Logo"/>
</p:tagLst>
</file>

<file path=ppt/tags/tag337.xml><?xml version="1.0" encoding="utf-8"?>
<p:tagLst xmlns:a="http://schemas.openxmlformats.org/drawingml/2006/main" xmlns:r="http://schemas.openxmlformats.org/officeDocument/2006/relationships" xmlns:p="http://schemas.openxmlformats.org/presentationml/2006/main">
  <p:tag name="SHAPETYPE" val="Logo"/>
</p:tagLst>
</file>

<file path=ppt/tags/tag338.xml><?xml version="1.0" encoding="utf-8"?>
<p:tagLst xmlns:a="http://schemas.openxmlformats.org/drawingml/2006/main" xmlns:r="http://schemas.openxmlformats.org/officeDocument/2006/relationships" xmlns:p="http://schemas.openxmlformats.org/presentationml/2006/main">
  <p:tag name="SHAPETYPE" val="Logo"/>
</p:tagLst>
</file>

<file path=ppt/tags/tag339.xml><?xml version="1.0" encoding="utf-8"?>
<p:tagLst xmlns:a="http://schemas.openxmlformats.org/drawingml/2006/main" xmlns:r="http://schemas.openxmlformats.org/officeDocument/2006/relationships" xmlns:p="http://schemas.openxmlformats.org/presentationml/2006/main">
  <p:tag name="SHAPETYPE" val="Logo"/>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0.xml><?xml version="1.0" encoding="utf-8"?>
<p:tagLst xmlns:a="http://schemas.openxmlformats.org/drawingml/2006/main" xmlns:r="http://schemas.openxmlformats.org/officeDocument/2006/relationships" xmlns:p="http://schemas.openxmlformats.org/presentationml/2006/main">
  <p:tag name="SHAPETYPE" val="Logo"/>
</p:tagLst>
</file>

<file path=ppt/tags/tag341.xml><?xml version="1.0" encoding="utf-8"?>
<p:tagLst xmlns:a="http://schemas.openxmlformats.org/drawingml/2006/main" xmlns:r="http://schemas.openxmlformats.org/officeDocument/2006/relationships" xmlns:p="http://schemas.openxmlformats.org/presentationml/2006/main">
  <p:tag name="SHAPETYPE" val="Logo"/>
</p:tagLst>
</file>

<file path=ppt/tags/tag342.xml><?xml version="1.0" encoding="utf-8"?>
<p:tagLst xmlns:a="http://schemas.openxmlformats.org/drawingml/2006/main" xmlns:r="http://schemas.openxmlformats.org/officeDocument/2006/relationships" xmlns:p="http://schemas.openxmlformats.org/presentationml/2006/main">
  <p:tag name="SHAPETYPE" val="Logo"/>
</p:tagLst>
</file>

<file path=ppt/tags/tag343.xml><?xml version="1.0" encoding="utf-8"?>
<p:tagLst xmlns:a="http://schemas.openxmlformats.org/drawingml/2006/main" xmlns:r="http://schemas.openxmlformats.org/officeDocument/2006/relationships" xmlns:p="http://schemas.openxmlformats.org/presentationml/2006/main">
  <p:tag name="SHAPETYPE" val="Logo"/>
</p:tagLst>
</file>

<file path=ppt/tags/tag344.xml><?xml version="1.0" encoding="utf-8"?>
<p:tagLst xmlns:a="http://schemas.openxmlformats.org/drawingml/2006/main" xmlns:r="http://schemas.openxmlformats.org/officeDocument/2006/relationships" xmlns:p="http://schemas.openxmlformats.org/presentationml/2006/main">
  <p:tag name="SHAPETYPE" val="Logo"/>
</p:tagLst>
</file>

<file path=ppt/tags/tag345.xml><?xml version="1.0" encoding="utf-8"?>
<p:tagLst xmlns:a="http://schemas.openxmlformats.org/drawingml/2006/main" xmlns:r="http://schemas.openxmlformats.org/officeDocument/2006/relationships" xmlns:p="http://schemas.openxmlformats.org/presentationml/2006/main">
  <p:tag name="SHAPETYPE" val="Logo"/>
</p:tagLst>
</file>

<file path=ppt/tags/tag35.xml><?xml version="1.0" encoding="utf-8"?>
<p:tagLst xmlns:a="http://schemas.openxmlformats.org/drawingml/2006/main" xmlns:r="http://schemas.openxmlformats.org/officeDocument/2006/relationships" xmlns:p="http://schemas.openxmlformats.org/presentationml/2006/main">
  <p:tag name="SHAPETYPE" val="Status"/>
</p:tagLst>
</file>

<file path=ppt/tags/tag36.xml><?xml version="1.0" encoding="utf-8"?>
<p:tagLst xmlns:a="http://schemas.openxmlformats.org/drawingml/2006/main" xmlns:r="http://schemas.openxmlformats.org/officeDocument/2006/relationships" xmlns:p="http://schemas.openxmlformats.org/presentationml/2006/main">
  <p:tag name="SHAPETYPE" val="Logo"/>
</p:tagLst>
</file>

<file path=ppt/tags/tag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SHAPETYPE" val="Status"/>
</p:tagLst>
</file>

<file path=ppt/tags/tag39.xml><?xml version="1.0" encoding="utf-8"?>
<p:tagLst xmlns:a="http://schemas.openxmlformats.org/drawingml/2006/main" xmlns:r="http://schemas.openxmlformats.org/officeDocument/2006/relationships" xmlns:p="http://schemas.openxmlformats.org/presentationml/2006/main">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xml><?xml version="1.0" encoding="utf-8"?>
<p:tagLst xmlns:a="http://schemas.openxmlformats.org/drawingml/2006/main" xmlns:r="http://schemas.openxmlformats.org/officeDocument/2006/relationships" xmlns:p="http://schemas.openxmlformats.org/presentationml/2006/main">
  <p:tag name="SHAPETYPE" val="Status"/>
</p:tagLst>
</file>

<file path=ppt/tags/tag42.xml><?xml version="1.0" encoding="utf-8"?>
<p:tagLst xmlns:a="http://schemas.openxmlformats.org/drawingml/2006/main" xmlns:r="http://schemas.openxmlformats.org/officeDocument/2006/relationships" xmlns:p="http://schemas.openxmlformats.org/presentationml/2006/main">
  <p:tag name="SHAPETYPE" val="Logo"/>
</p:tagLst>
</file>

<file path=ppt/tags/tag43.xml><?xml version="1.0" encoding="utf-8"?>
<p:tagLst xmlns:a="http://schemas.openxmlformats.org/drawingml/2006/main" xmlns:r="http://schemas.openxmlformats.org/officeDocument/2006/relationships" xmlns:p="http://schemas.openxmlformats.org/presentationml/2006/main">
  <p:tag name="SHAPETYPE" val="Source"/>
</p:tagLst>
</file>

<file path=ppt/tags/tag44.xml><?xml version="1.0" encoding="utf-8"?>
<p:tagLst xmlns:a="http://schemas.openxmlformats.org/drawingml/2006/main" xmlns:r="http://schemas.openxmlformats.org/officeDocument/2006/relationships" xmlns:p="http://schemas.openxmlformats.org/presentationml/2006/main">
  <p:tag name="SHAPETYPE" val="Source"/>
</p:tagLst>
</file>

<file path=ppt/tags/tag45.xml><?xml version="1.0" encoding="utf-8"?>
<p:tagLst xmlns:a="http://schemas.openxmlformats.org/drawingml/2006/main" xmlns:r="http://schemas.openxmlformats.org/officeDocument/2006/relationships" xmlns:p="http://schemas.openxmlformats.org/presentationml/2006/main">
  <p:tag name="SHAPETYPE" val="Source"/>
</p:tagLst>
</file>

<file path=ppt/tags/tag46.xml><?xml version="1.0" encoding="utf-8"?>
<p:tagLst xmlns:a="http://schemas.openxmlformats.org/drawingml/2006/main" xmlns:r="http://schemas.openxmlformats.org/officeDocument/2006/relationships" xmlns:p="http://schemas.openxmlformats.org/presentationml/2006/main">
  <p:tag name="SHAPETYPE" val="Source"/>
</p:tagLst>
</file>

<file path=ppt/tags/tag47.xml><?xml version="1.0" encoding="utf-8"?>
<p:tagLst xmlns:a="http://schemas.openxmlformats.org/drawingml/2006/main" xmlns:r="http://schemas.openxmlformats.org/officeDocument/2006/relationships" xmlns:p="http://schemas.openxmlformats.org/presentationml/2006/main">
  <p:tag name="SHAPETYPE" val="Source"/>
</p:tagLst>
</file>

<file path=ppt/tags/tag48.xml><?xml version="1.0" encoding="utf-8"?>
<p:tagLst xmlns:a="http://schemas.openxmlformats.org/drawingml/2006/main" xmlns:r="http://schemas.openxmlformats.org/officeDocument/2006/relationships" xmlns:p="http://schemas.openxmlformats.org/presentationml/2006/main">
  <p:tag name="SHAPETYPE" val="Source"/>
</p:tagLst>
</file>

<file path=ppt/tags/tag49.xml><?xml version="1.0" encoding="utf-8"?>
<p:tagLst xmlns:a="http://schemas.openxmlformats.org/drawingml/2006/main" xmlns:r="http://schemas.openxmlformats.org/officeDocument/2006/relationships" xmlns:p="http://schemas.openxmlformats.org/presentationml/2006/main">
  <p:tag name="SHAPETYPE" val="Sourc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SHAPETYPE" val="Source"/>
</p:tagLst>
</file>

<file path=ppt/tags/tag51.xml><?xml version="1.0" encoding="utf-8"?>
<p:tagLst xmlns:a="http://schemas.openxmlformats.org/drawingml/2006/main" xmlns:r="http://schemas.openxmlformats.org/officeDocument/2006/relationships" xmlns:p="http://schemas.openxmlformats.org/presentationml/2006/main">
  <p:tag name="SHAPETYPE" val="Source"/>
</p:tagLst>
</file>

<file path=ppt/tags/tag52.xml><?xml version="1.0" encoding="utf-8"?>
<p:tagLst xmlns:a="http://schemas.openxmlformats.org/drawingml/2006/main" xmlns:r="http://schemas.openxmlformats.org/officeDocument/2006/relationships" xmlns:p="http://schemas.openxmlformats.org/presentationml/2006/main">
  <p:tag name="SHAPETYPE" val="Source"/>
</p:tagLst>
</file>

<file path=ppt/tags/tag53.xml><?xml version="1.0" encoding="utf-8"?>
<p:tagLst xmlns:a="http://schemas.openxmlformats.org/drawingml/2006/main" xmlns:r="http://schemas.openxmlformats.org/officeDocument/2006/relationships" xmlns:p="http://schemas.openxmlformats.org/presentationml/2006/main">
  <p:tag name="SHAPETYPE" val="Logo"/>
</p:tagLst>
</file>

<file path=ppt/tags/tag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xml><?xml version="1.0" encoding="utf-8"?>
<p:tagLst xmlns:a="http://schemas.openxmlformats.org/drawingml/2006/main" xmlns:r="http://schemas.openxmlformats.org/officeDocument/2006/relationships" xmlns:p="http://schemas.openxmlformats.org/presentationml/2006/main">
  <p:tag name="SHAPETYPE" val="Status"/>
</p:tagLst>
</file>

<file path=ppt/tags/tag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xml><?xml version="1.0" encoding="utf-8"?>
<p:tagLst xmlns:a="http://schemas.openxmlformats.org/drawingml/2006/main" xmlns:r="http://schemas.openxmlformats.org/officeDocument/2006/relationships" xmlns:p="http://schemas.openxmlformats.org/presentationml/2006/main">
  <p:tag name="SHAPETYPE" val="Status"/>
</p:tagLst>
</file>

<file path=ppt/tags/tag58.xml><?xml version="1.0" encoding="utf-8"?>
<p:tagLst xmlns:a="http://schemas.openxmlformats.org/drawingml/2006/main" xmlns:r="http://schemas.openxmlformats.org/officeDocument/2006/relationships" xmlns:p="http://schemas.openxmlformats.org/presentationml/2006/main">
  <p:tag name="SHAPETYPE" val="Logo"/>
</p:tagLst>
</file>

<file path=ppt/tags/tag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Status"/>
</p:tagLst>
</file>

<file path=ppt/tags/tag60.xml><?xml version="1.0" encoding="utf-8"?>
<p:tagLst xmlns:a="http://schemas.openxmlformats.org/drawingml/2006/main" xmlns:r="http://schemas.openxmlformats.org/officeDocument/2006/relationships" xmlns:p="http://schemas.openxmlformats.org/presentationml/2006/main">
  <p:tag name="SHAPETYPE" val="Status"/>
</p:tagLst>
</file>

<file path=ppt/tags/tag61.xml><?xml version="1.0" encoding="utf-8"?>
<p:tagLst xmlns:a="http://schemas.openxmlformats.org/drawingml/2006/main" xmlns:r="http://schemas.openxmlformats.org/officeDocument/2006/relationships" xmlns:p="http://schemas.openxmlformats.org/presentationml/2006/main">
  <p:tag name="SHAPETYPE" val="Logo"/>
</p:tagLst>
</file>

<file path=ppt/tags/tag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xml><?xml version="1.0" encoding="utf-8"?>
<p:tagLst xmlns:a="http://schemas.openxmlformats.org/drawingml/2006/main" xmlns:r="http://schemas.openxmlformats.org/officeDocument/2006/relationships" xmlns:p="http://schemas.openxmlformats.org/presentationml/2006/main">
  <p:tag name="SHAPETYPE" val="Status"/>
</p:tagLst>
</file>

<file path=ppt/tags/tag64.xml><?xml version="1.0" encoding="utf-8"?>
<p:tagLst xmlns:a="http://schemas.openxmlformats.org/drawingml/2006/main" xmlns:r="http://schemas.openxmlformats.org/officeDocument/2006/relationships" xmlns:p="http://schemas.openxmlformats.org/presentationml/2006/main">
  <p:tag name="SHAPETYPE" val="Logo"/>
</p:tagLst>
</file>

<file path=ppt/tags/tag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xml><?xml version="1.0" encoding="utf-8"?>
<p:tagLst xmlns:a="http://schemas.openxmlformats.org/drawingml/2006/main" xmlns:r="http://schemas.openxmlformats.org/officeDocument/2006/relationships" xmlns:p="http://schemas.openxmlformats.org/presentationml/2006/main">
  <p:tag name="SHAPETYPE" val="Status"/>
</p:tagLst>
</file>

<file path=ppt/tags/tag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8.xml><?xml version="1.0" encoding="utf-8"?>
<p:tagLst xmlns:a="http://schemas.openxmlformats.org/drawingml/2006/main" xmlns:r="http://schemas.openxmlformats.org/officeDocument/2006/relationships" xmlns:p="http://schemas.openxmlformats.org/presentationml/2006/main">
  <p:tag name="SHAPETYPE" val="Status"/>
</p:tagLst>
</file>

<file path=ppt/tags/tag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70.xml><?xml version="1.0" encoding="utf-8"?>
<p:tagLst xmlns:a="http://schemas.openxmlformats.org/drawingml/2006/main" xmlns:r="http://schemas.openxmlformats.org/officeDocument/2006/relationships" xmlns:p="http://schemas.openxmlformats.org/presentationml/2006/main">
  <p:tag name="SHAPETYPE" val="Status"/>
</p:tagLst>
</file>

<file path=ppt/tags/tag7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2.xml><?xml version="1.0" encoding="utf-8"?>
<p:tagLst xmlns:a="http://schemas.openxmlformats.org/drawingml/2006/main" xmlns:r="http://schemas.openxmlformats.org/officeDocument/2006/relationships" xmlns:p="http://schemas.openxmlformats.org/presentationml/2006/main">
  <p:tag name="SHAPETYPE" val="Status"/>
</p:tagLst>
</file>

<file path=ppt/tags/tag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xml><?xml version="1.0" encoding="utf-8"?>
<p:tagLst xmlns:a="http://schemas.openxmlformats.org/drawingml/2006/main" xmlns:r="http://schemas.openxmlformats.org/officeDocument/2006/relationships" xmlns:p="http://schemas.openxmlformats.org/presentationml/2006/main">
  <p:tag name="SHAPETYPE" val="Status"/>
</p:tagLst>
</file>

<file path=ppt/tags/tag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6.xml><?xml version="1.0" encoding="utf-8"?>
<p:tagLst xmlns:a="http://schemas.openxmlformats.org/drawingml/2006/main" xmlns:r="http://schemas.openxmlformats.org/officeDocument/2006/relationships" xmlns:p="http://schemas.openxmlformats.org/presentationml/2006/main">
  <p:tag name="SHAPETYPE" val="Status"/>
</p:tagLst>
</file>

<file path=ppt/tags/tag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8.xml><?xml version="1.0" encoding="utf-8"?>
<p:tagLst xmlns:a="http://schemas.openxmlformats.org/drawingml/2006/main" xmlns:r="http://schemas.openxmlformats.org/officeDocument/2006/relationships" xmlns:p="http://schemas.openxmlformats.org/presentationml/2006/main">
  <p:tag name="SHAPETYPE" val="Status"/>
</p:tagLst>
</file>

<file path=ppt/tags/tag7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xml><?xml version="1.0" encoding="utf-8"?>
<p:tagLst xmlns:a="http://schemas.openxmlformats.org/drawingml/2006/main" xmlns:r="http://schemas.openxmlformats.org/officeDocument/2006/relationships" xmlns:p="http://schemas.openxmlformats.org/presentationml/2006/main">
  <p:tag name="SHAPETYPE" val="Source"/>
</p:tagLst>
</file>

<file path=ppt/tags/tag80.xml><?xml version="1.0" encoding="utf-8"?>
<p:tagLst xmlns:a="http://schemas.openxmlformats.org/drawingml/2006/main" xmlns:r="http://schemas.openxmlformats.org/officeDocument/2006/relationships" xmlns:p="http://schemas.openxmlformats.org/presentationml/2006/main">
  <p:tag name="SHAPETYPE" val="Status"/>
</p:tagLst>
</file>

<file path=ppt/tags/tag8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xml><?xml version="1.0" encoding="utf-8"?>
<p:tagLst xmlns:a="http://schemas.openxmlformats.org/drawingml/2006/main" xmlns:r="http://schemas.openxmlformats.org/officeDocument/2006/relationships" xmlns:p="http://schemas.openxmlformats.org/presentationml/2006/main">
  <p:tag name="SHAPETYPE" val="Status"/>
</p:tagLst>
</file>

<file path=ppt/tags/tag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xml><?xml version="1.0" encoding="utf-8"?>
<p:tagLst xmlns:a="http://schemas.openxmlformats.org/drawingml/2006/main" xmlns:r="http://schemas.openxmlformats.org/officeDocument/2006/relationships" xmlns:p="http://schemas.openxmlformats.org/presentationml/2006/main">
  <p:tag name="SHAPETYPE" val="Status"/>
</p:tagLst>
</file>

<file path=ppt/tags/tag8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6.xml><?xml version="1.0" encoding="utf-8"?>
<p:tagLst xmlns:a="http://schemas.openxmlformats.org/drawingml/2006/main" xmlns:r="http://schemas.openxmlformats.org/officeDocument/2006/relationships" xmlns:p="http://schemas.openxmlformats.org/presentationml/2006/main">
  <p:tag name="SHAPETYPE" val="Status"/>
</p:tagLst>
</file>

<file path=ppt/tags/tag8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8.xml><?xml version="1.0" encoding="utf-8"?>
<p:tagLst xmlns:a="http://schemas.openxmlformats.org/drawingml/2006/main" xmlns:r="http://schemas.openxmlformats.org/officeDocument/2006/relationships" xmlns:p="http://schemas.openxmlformats.org/presentationml/2006/main">
  <p:tag name="SHAPETYPE" val="Status"/>
</p:tagLst>
</file>

<file path=ppt/tags/tag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Source"/>
</p:tagLst>
</file>

<file path=ppt/tags/tag90.xml><?xml version="1.0" encoding="utf-8"?>
<p:tagLst xmlns:a="http://schemas.openxmlformats.org/drawingml/2006/main" xmlns:r="http://schemas.openxmlformats.org/officeDocument/2006/relationships" xmlns:p="http://schemas.openxmlformats.org/presentationml/2006/main">
  <p:tag name="SHAPETYPE" val="Status"/>
</p:tagLst>
</file>

<file path=ppt/tags/tag91.xml><?xml version="1.0" encoding="utf-8"?>
<p:tagLst xmlns:a="http://schemas.openxmlformats.org/drawingml/2006/main" xmlns:r="http://schemas.openxmlformats.org/officeDocument/2006/relationships" xmlns:p="http://schemas.openxmlformats.org/presentationml/2006/main">
  <p:tag name="SHAPETYPE" val="Source"/>
</p:tagLst>
</file>

<file path=ppt/tags/tag92.xml><?xml version="1.0" encoding="utf-8"?>
<p:tagLst xmlns:a="http://schemas.openxmlformats.org/drawingml/2006/main" xmlns:r="http://schemas.openxmlformats.org/officeDocument/2006/relationships" xmlns:p="http://schemas.openxmlformats.org/presentationml/2006/main">
  <p:tag name="SHAPETYPE" val="Source"/>
</p:tagLst>
</file>

<file path=ppt/tags/tag93.xml><?xml version="1.0" encoding="utf-8"?>
<p:tagLst xmlns:a="http://schemas.openxmlformats.org/drawingml/2006/main" xmlns:r="http://schemas.openxmlformats.org/officeDocument/2006/relationships" xmlns:p="http://schemas.openxmlformats.org/presentationml/2006/main">
  <p:tag name="SHAPETYPE" val="Source"/>
</p:tagLst>
</file>

<file path=ppt/tags/tag94.xml><?xml version="1.0" encoding="utf-8"?>
<p:tagLst xmlns:a="http://schemas.openxmlformats.org/drawingml/2006/main" xmlns:r="http://schemas.openxmlformats.org/officeDocument/2006/relationships" xmlns:p="http://schemas.openxmlformats.org/presentationml/2006/main">
  <p:tag name="SHAPETYPE" val="Source"/>
</p:tagLst>
</file>

<file path=ppt/tags/tag95.xml><?xml version="1.0" encoding="utf-8"?>
<p:tagLst xmlns:a="http://schemas.openxmlformats.org/drawingml/2006/main" xmlns:r="http://schemas.openxmlformats.org/officeDocument/2006/relationships" xmlns:p="http://schemas.openxmlformats.org/presentationml/2006/main">
  <p:tag name="SHAPETYPE" val="Source"/>
</p:tagLst>
</file>

<file path=ppt/tags/tag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7.xml><?xml version="1.0" encoding="utf-8"?>
<p:tagLst xmlns:a="http://schemas.openxmlformats.org/drawingml/2006/main" xmlns:r="http://schemas.openxmlformats.org/officeDocument/2006/relationships" xmlns:p="http://schemas.openxmlformats.org/presentationml/2006/main">
  <p:tag name="SHAPETYPE" val="Status"/>
</p:tagLst>
</file>

<file path=ppt/tags/tag9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9.xml><?xml version="1.0" encoding="utf-8"?>
<p:tagLst xmlns:a="http://schemas.openxmlformats.org/drawingml/2006/main" xmlns:r="http://schemas.openxmlformats.org/officeDocument/2006/relationships" xmlns:p="http://schemas.openxmlformats.org/presentationml/2006/main">
  <p:tag name="SHAPETYPE" val="Status"/>
</p:tagLst>
</file>

<file path=ppt/theme/theme1.xml><?xml version="1.0" encoding="utf-8"?>
<a:theme xmlns:a="http://schemas.openxmlformats.org/drawingml/2006/main" name="Chubb">
  <a:themeElements>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defPPr>
      </a:lstStyle>
    </a:txDef>
  </a:objectDefaults>
  <a:extraClrSchemeLst/>
  <a:extLst>
    <a:ext uri="{05A4C25C-085E-4340-85A3-A5531E510DB2}">
      <thm15:themeFamily xmlns:thm15="http://schemas.microsoft.com/office/thememl/2012/main" name="Chubb_169.potx" id="{3A697B33-0B47-4053-AD0C-0FEE3B655C2A}" vid="{C5B631BE-1F4D-42A7-AB36-B9202CEC92E5}"/>
    </a:ext>
  </a:extLst>
</a:theme>
</file>

<file path=ppt/theme/theme10.xml><?xml version="1.0" encoding="utf-8"?>
<a:theme xmlns:a="http://schemas.openxmlformats.org/drawingml/2006/main" name="1_WideScreen_GreyTemplate_Georgia">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11.xml><?xml version="1.0" encoding="utf-8"?>
<a:theme xmlns:a="http://schemas.openxmlformats.org/drawingml/2006/main" name="Office Theme">
  <a:themeElements>
    <a:clrScheme name="Chubb">
      <a:dk1>
        <a:sysClr val="windowText" lastClr="000000"/>
      </a:dk1>
      <a:lt1>
        <a:sysClr val="window" lastClr="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Chubb Public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Chubb">
      <a:dk1>
        <a:sysClr val="windowText" lastClr="000000"/>
      </a:dk1>
      <a:lt1>
        <a:sysClr val="window" lastClr="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Chubb Public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HUBB">
      <a:dk1>
        <a:srgbClr val="000000"/>
      </a:dk1>
      <a:lt1>
        <a:srgbClr val="FFFFFF"/>
      </a:lt1>
      <a:dk2>
        <a:srgbClr val="000ECC"/>
      </a:dk2>
      <a:lt2>
        <a:srgbClr val="4BCCE5"/>
      </a:lt2>
      <a:accent1>
        <a:srgbClr val="6526D9"/>
      </a:accent1>
      <a:accent2>
        <a:srgbClr val="4BCCE5"/>
      </a:accent2>
      <a:accent3>
        <a:srgbClr val="FC0386"/>
      </a:accent3>
      <a:accent4>
        <a:srgbClr val="FFA300"/>
      </a:accent4>
      <a:accent5>
        <a:srgbClr val="7FCD32"/>
      </a:accent5>
      <a:accent6>
        <a:srgbClr val="000ECC"/>
      </a:accent6>
      <a:hlink>
        <a:srgbClr val="8351E0"/>
      </a:hlink>
      <a:folHlink>
        <a:srgbClr val="79DAEC"/>
      </a:folHlink>
    </a:clrScheme>
    <a:fontScheme name="CHUBB">
      <a:majorFont>
        <a:latin typeface="Chubb Public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hubb">
  <a:themeElements>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defPPr>
      </a:lstStyle>
    </a:txDef>
  </a:objectDefaults>
  <a:extraClrSchemeLst/>
  <a:extLst>
    <a:ext uri="{05A4C25C-085E-4340-85A3-A5531E510DB2}">
      <thm15:themeFamily xmlns:thm15="http://schemas.microsoft.com/office/thememl/2012/main" name="Chubb_169.potx" id="{3A697B33-0B47-4053-AD0C-0FEE3B655C2A}" vid="{C5B631BE-1F4D-42A7-AB36-B9202CEC92E5}"/>
    </a:ext>
  </a:extLst>
</a:theme>
</file>

<file path=ppt/theme/theme4.xml><?xml version="1.0" encoding="utf-8"?>
<a:theme xmlns:a="http://schemas.openxmlformats.org/drawingml/2006/main" name="WideScreen_GreyTemplate_Georgia">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5.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0F96"/>
        </a:solidFill>
        <a:effectLst>
          <a:outerShdw blurRad="50800" dist="63500" dir="2700000" algn="tl" rotWithShape="0">
            <a:prstClr val="black">
              <a:alpha val="40000"/>
            </a:prstClr>
          </a:outerShdw>
        </a:effectLst>
      </a:spPr>
      <a:bodyPr anchor="ctr"/>
      <a:lstStyle>
        <a:defPPr algn="ctr" eaLnBrk="1" hangingPunct="1">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News Gothic"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hubb">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7.xml><?xml version="1.0" encoding="utf-8"?>
<a:theme xmlns:a="http://schemas.openxmlformats.org/drawingml/2006/main" name="1_Chubb interim (v1.02)">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v1.02).potx" id="{EC62FA99-1CC2-4E22-9398-9A86D33CF217}" vid="{2BC7F51C-E5B4-4225-BE6B-E46B90AAC129}"/>
    </a:ext>
  </a:extLst>
</a:theme>
</file>

<file path=ppt/theme/theme8.xml><?xml version="1.0" encoding="utf-8"?>
<a:theme xmlns:a="http://schemas.openxmlformats.org/drawingml/2006/main" name="WideScreen_GreyTemplate">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9.xml><?xml version="1.0" encoding="utf-8"?>
<a:theme xmlns:a="http://schemas.openxmlformats.org/drawingml/2006/main" name="3_WideScreen_GreyTemplate">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Override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8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42A94780A2124485A3798194A15583" ma:contentTypeVersion="15" ma:contentTypeDescription="Create a new document." ma:contentTypeScope="" ma:versionID="826dfb6099528fbafd84ebeb6cf7ff8b">
  <xsd:schema xmlns:xsd="http://www.w3.org/2001/XMLSchema" xmlns:xs="http://www.w3.org/2001/XMLSchema" xmlns:p="http://schemas.microsoft.com/office/2006/metadata/properties" xmlns:ns2="cdaca0f7-a5de-4397-b5b2-ba07e213eb60" xmlns:ns3="c4fa30b9-6c55-4c08-b836-c2f7a324ecd4" targetNamespace="http://schemas.microsoft.com/office/2006/metadata/properties" ma:root="true" ma:fieldsID="aba7dc42742d984a4c28217c6708bb1c" ns2:_="" ns3:_="">
    <xsd:import namespace="cdaca0f7-a5de-4397-b5b2-ba07e213eb60"/>
    <xsd:import namespace="c4fa30b9-6c55-4c08-b836-c2f7a324ec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ca0f7-a5de-4397-b5b2-ba07e213e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c31cb32-02ee-453a-ac87-dcb4ec5bbe7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a30b9-6c55-4c08-b836-c2f7a324ec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aca0f7-a5de-4397-b5b2-ba07e213eb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B3FCDB-23B9-4A27-928D-E28405004121}">
  <ds:schemaRefs>
    <ds:schemaRef ds:uri="http://schemas.microsoft.com/sharepoint/v3/contenttype/forms"/>
  </ds:schemaRefs>
</ds:datastoreItem>
</file>

<file path=customXml/itemProps2.xml><?xml version="1.0" encoding="utf-8"?>
<ds:datastoreItem xmlns:ds="http://schemas.openxmlformats.org/officeDocument/2006/customXml" ds:itemID="{4AA3A977-F3F7-466A-867D-3169A8A5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ca0f7-a5de-4397-b5b2-ba07e213eb60"/>
    <ds:schemaRef ds:uri="c4fa30b9-6c55-4c08-b836-c2f7a324e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ECC1E4-D541-493C-B33F-323DC1B8A983}">
  <ds:schemaRefs>
    <ds:schemaRef ds:uri="http://schemas.microsoft.com/office/infopath/2007/PartnerControls"/>
    <ds:schemaRef ds:uri="http://purl.org/dc/terms/"/>
    <ds:schemaRef ds:uri="cdaca0f7-a5de-4397-b5b2-ba07e213eb60"/>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c4fa30b9-6c55-4c08-b836-c2f7a324ecd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Chubb_169</Template>
  <TotalTime>10880</TotalTime>
  <Words>3326</Words>
  <Application>Microsoft Office PowerPoint</Application>
  <PresentationFormat>Widescreen</PresentationFormat>
  <Paragraphs>373</Paragraphs>
  <Slides>21</Slides>
  <Notes>18</Notes>
  <HiddenSlides>0</HiddenSlides>
  <MMClips>0</MMClips>
  <ScaleCrop>false</ScaleCrop>
  <HeadingPairs>
    <vt:vector size="8" baseType="variant">
      <vt:variant>
        <vt:lpstr>Fonts Used</vt:lpstr>
      </vt:variant>
      <vt:variant>
        <vt:i4>17</vt:i4>
      </vt:variant>
      <vt:variant>
        <vt:lpstr>Theme</vt:lpstr>
      </vt:variant>
      <vt:variant>
        <vt:i4>10</vt:i4>
      </vt:variant>
      <vt:variant>
        <vt:lpstr>Embedded OLE Servers</vt:lpstr>
      </vt:variant>
      <vt:variant>
        <vt:i4>1</vt:i4>
      </vt:variant>
      <vt:variant>
        <vt:lpstr>Slide Titles</vt:lpstr>
      </vt:variant>
      <vt:variant>
        <vt:i4>21</vt:i4>
      </vt:variant>
    </vt:vector>
  </HeadingPairs>
  <TitlesOfParts>
    <vt:vector size="49" baseType="lpstr">
      <vt:lpstr>Arial</vt:lpstr>
      <vt:lpstr>Chubb Publico Light</vt:lpstr>
      <vt:lpstr>Chubb Publico Office</vt:lpstr>
      <vt:lpstr>Chubb Publico Office (Headings)</vt:lpstr>
      <vt:lpstr>Chubb Publico Roman</vt:lpstr>
      <vt:lpstr>Chubb Publico Text</vt:lpstr>
      <vt:lpstr>Georgia</vt:lpstr>
      <vt:lpstr>Lato</vt:lpstr>
      <vt:lpstr>Monotype Sorts</vt:lpstr>
      <vt:lpstr>News Gothic</vt:lpstr>
      <vt:lpstr>Publico Roman</vt:lpstr>
      <vt:lpstr>Segoe UI</vt:lpstr>
      <vt:lpstr>Symbol</vt:lpstr>
      <vt:lpstr>Tahoma</vt:lpstr>
      <vt:lpstr>Times New Roman</vt:lpstr>
      <vt:lpstr>Verdana</vt:lpstr>
      <vt:lpstr>Wingdings</vt:lpstr>
      <vt:lpstr>Chubb</vt:lpstr>
      <vt:lpstr>2_Office Theme</vt:lpstr>
      <vt:lpstr>1_Chubb</vt:lpstr>
      <vt:lpstr>WideScreen_GreyTemplate_Georgia</vt:lpstr>
      <vt:lpstr>1_Custom Design</vt:lpstr>
      <vt:lpstr>2_Chubb</vt:lpstr>
      <vt:lpstr>1_Chubb interim (v1.02)</vt:lpstr>
      <vt:lpstr>WideScreen_GreyTemplate</vt:lpstr>
      <vt:lpstr>3_WideScreen_GreyTemplate</vt:lpstr>
      <vt:lpstr>1_WideScreen_GreyTemplate_Georgia</vt:lpstr>
      <vt:lpstr>think-cell Slide</vt:lpstr>
      <vt:lpstr>Personal Liability – Excess Liability </vt:lpstr>
      <vt:lpstr>What is personal excess liability insurance?</vt:lpstr>
      <vt:lpstr>PowerPoint Presentation</vt:lpstr>
      <vt:lpstr>Risky gap between awareness and protections</vt:lpstr>
      <vt:lpstr>PowerPoint Presentation</vt:lpstr>
      <vt:lpstr>What does a personal excess  policy cover?</vt:lpstr>
      <vt:lpstr>           Excess Liability Coverage</vt:lpstr>
      <vt:lpstr>Who is this coverage for?</vt:lpstr>
      <vt:lpstr>PowerPoint Presentation</vt:lpstr>
      <vt:lpstr>Coverage Features</vt:lpstr>
      <vt:lpstr>PowerPoint Presentation</vt:lpstr>
      <vt:lpstr>PowerPoint Presentation</vt:lpstr>
      <vt:lpstr>PowerPoint Presentation</vt:lpstr>
      <vt:lpstr>PowerPoint Presentation</vt:lpstr>
      <vt:lpstr>PowerPoint Presentation</vt:lpstr>
      <vt:lpstr>How Much Should You Purchase?</vt:lpstr>
      <vt:lpstr>Approximately what does excess liability cost per million?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Marzano, Courtney</dc:creator>
  <cp:lastModifiedBy>Kroesen, Ellen T</cp:lastModifiedBy>
  <cp:revision>15</cp:revision>
  <cp:lastPrinted>2026-04-13T18:15:23Z</cp:lastPrinted>
  <dcterms:created xsi:type="dcterms:W3CDTF">2024-01-22T17:05:21Z</dcterms:created>
  <dcterms:modified xsi:type="dcterms:W3CDTF">2026-04-13T18:25:01Z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11b088-3f42-44d0-a854-e5bf7348cf6a_Enabled">
    <vt:lpwstr>true</vt:lpwstr>
  </property>
  <property fmtid="{D5CDD505-2E9C-101B-9397-08002B2CF9AE}" pid="3" name="MSIP_Label_1c11b088-3f42-44d0-a854-e5bf7348cf6a_SetDate">
    <vt:lpwstr>2024-01-22T17:56:36Z</vt:lpwstr>
  </property>
  <property fmtid="{D5CDD505-2E9C-101B-9397-08002B2CF9AE}" pid="4" name="MSIP_Label_1c11b088-3f42-44d0-a854-e5bf7348cf6a_Method">
    <vt:lpwstr>Standard</vt:lpwstr>
  </property>
  <property fmtid="{D5CDD505-2E9C-101B-9397-08002B2CF9AE}" pid="5" name="MSIP_Label_1c11b088-3f42-44d0-a854-e5bf7348cf6a_Name">
    <vt:lpwstr>Yellow Data - NA</vt:lpwstr>
  </property>
  <property fmtid="{D5CDD505-2E9C-101B-9397-08002B2CF9AE}" pid="6" name="MSIP_Label_1c11b088-3f42-44d0-a854-e5bf7348cf6a_SiteId">
    <vt:lpwstr>fffcdc91-d561-4287-aebc-78d2466eec29</vt:lpwstr>
  </property>
  <property fmtid="{D5CDD505-2E9C-101B-9397-08002B2CF9AE}" pid="7" name="MSIP_Label_1c11b088-3f42-44d0-a854-e5bf7348cf6a_ActionId">
    <vt:lpwstr>8c907e37-5386-485d-a28d-017231c7924e</vt:lpwstr>
  </property>
  <property fmtid="{D5CDD505-2E9C-101B-9397-08002B2CF9AE}" pid="8" name="MSIP_Label_1c11b088-3f42-44d0-a854-e5bf7348cf6a_ContentBits">
    <vt:lpwstr>0</vt:lpwstr>
  </property>
  <property fmtid="{D5CDD505-2E9C-101B-9397-08002B2CF9AE}" pid="9" name="ContentTypeId">
    <vt:lpwstr>0x0101004242A94780A2124485A3798194A15583</vt:lpwstr>
  </property>
  <property fmtid="{D5CDD505-2E9C-101B-9397-08002B2CF9AE}" pid="10" name="MediaServiceImageTags">
    <vt:lpwstr/>
  </property>
</Properties>
</file>