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Override1.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Override2.xml" ContentType="application/vnd.openxmlformats-officedocument.themeOverride+xml"/>
  <Override PartName="/ppt/tags/tag8.xml" ContentType="application/vnd.openxmlformats-officedocument.presentationml.tags+xml"/>
  <Override PartName="/ppt/theme/themeOverride3.xml" ContentType="application/vnd.openxmlformats-officedocument.themeOverride+xml"/>
  <Override PartName="/ppt/tags/tag9.xml" ContentType="application/vnd.openxmlformats-officedocument.presentationml.tags+xml"/>
  <Override PartName="/ppt/theme/themeOverride4.xml" ContentType="application/vnd.openxmlformats-officedocument.themeOverr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Override5.xml" ContentType="application/vnd.openxmlformats-officedocument.themeOverr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Override6.xml" ContentType="application/vnd.openxmlformats-officedocument.themeOverr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Override7.xml" ContentType="application/vnd.openxmlformats-officedocument.themeOverr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Override8.xml" ContentType="application/vnd.openxmlformats-officedocument.themeOverr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heme/themeOverride9.xml" ContentType="application/vnd.openxmlformats-officedocument.themeOverr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Override10.xml" ContentType="application/vnd.openxmlformats-officedocument.themeOverr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Override11.xml" ContentType="application/vnd.openxmlformats-officedocument.themeOverr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Override12.xml" ContentType="application/vnd.openxmlformats-officedocument.themeOverr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heme/themeOverride13.xml" ContentType="application/vnd.openxmlformats-officedocument.themeOverr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Override14.xml" ContentType="application/vnd.openxmlformats-officedocument.themeOverr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heme/themeOverride15.xml" ContentType="application/vnd.openxmlformats-officedocument.themeOverride+xml"/>
  <Override PartName="/ppt/tags/tag43.xml" ContentType="application/vnd.openxmlformats-officedocument.presentationml.tags+xml"/>
  <Override PartName="/ppt/theme/themeOverride16.xml" ContentType="application/vnd.openxmlformats-officedocument.themeOverride+xml"/>
  <Override PartName="/ppt/tags/tag44.xml" ContentType="application/vnd.openxmlformats-officedocument.presentationml.tags+xml"/>
  <Override PartName="/ppt/theme/themeOverride17.xml" ContentType="application/vnd.openxmlformats-officedocument.themeOverride+xml"/>
  <Override PartName="/ppt/tags/tag45.xml" ContentType="application/vnd.openxmlformats-officedocument.presentationml.tags+xml"/>
  <Override PartName="/ppt/theme/themeOverride18.xml" ContentType="application/vnd.openxmlformats-officedocument.themeOverride+xml"/>
  <Override PartName="/ppt/tags/tag46.xml" ContentType="application/vnd.openxmlformats-officedocument.presentationml.tags+xml"/>
  <Override PartName="/ppt/theme/themeOverride19.xml" ContentType="application/vnd.openxmlformats-officedocument.themeOverride+xml"/>
  <Override PartName="/ppt/tags/tag47.xml" ContentType="application/vnd.openxmlformats-officedocument.presentationml.tags+xml"/>
  <Override PartName="/ppt/theme/themeOverride20.xml" ContentType="application/vnd.openxmlformats-officedocument.themeOverride+xml"/>
  <Override PartName="/ppt/tags/tag48.xml" ContentType="application/vnd.openxmlformats-officedocument.presentationml.tags+xml"/>
  <Override PartName="/ppt/theme/themeOverride21.xml" ContentType="application/vnd.openxmlformats-officedocument.themeOverride+xml"/>
  <Override PartName="/ppt/tags/tag49.xml" ContentType="application/vnd.openxmlformats-officedocument.presentationml.tags+xml"/>
  <Override PartName="/ppt/theme/themeOverride22.xml" ContentType="application/vnd.openxmlformats-officedocument.themeOverride+xml"/>
  <Override PartName="/ppt/tags/tag50.xml" ContentType="application/vnd.openxmlformats-officedocument.presentationml.tags+xml"/>
  <Override PartName="/ppt/theme/themeOverride23.xml" ContentType="application/vnd.openxmlformats-officedocument.themeOverride+xml"/>
  <Override PartName="/ppt/tags/tag51.xml" ContentType="application/vnd.openxmlformats-officedocument.presentationml.tags+xml"/>
  <Override PartName="/ppt/theme/themeOverride24.xml" ContentType="application/vnd.openxmlformats-officedocument.themeOverr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heme/themeOverride25.xml" ContentType="application/vnd.openxmlformats-officedocument.themeOverride+xml"/>
  <Override PartName="/ppt/theme/themeOverride26.xml" ContentType="application/vnd.openxmlformats-officedocument.themeOverr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Override27.xml" ContentType="application/vnd.openxmlformats-officedocument.themeOverr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Override28.xml" ContentType="application/vnd.openxmlformats-officedocument.themeOverr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0"/>
  </p:notesMasterIdLst>
  <p:handoutMasterIdLst>
    <p:handoutMasterId r:id="rId71"/>
  </p:handoutMasterIdLst>
  <p:sldIdLst>
    <p:sldId id="264" r:id="rId5"/>
    <p:sldId id="279" r:id="rId6"/>
    <p:sldId id="400" r:id="rId7"/>
    <p:sldId id="2147472805" r:id="rId8"/>
    <p:sldId id="2147472804" r:id="rId9"/>
    <p:sldId id="2147472803" r:id="rId10"/>
    <p:sldId id="2147472802" r:id="rId11"/>
    <p:sldId id="2147472801" r:id="rId12"/>
    <p:sldId id="2147472799" r:id="rId13"/>
    <p:sldId id="2147472738" r:id="rId14"/>
    <p:sldId id="2147472739" r:id="rId15"/>
    <p:sldId id="2147472797" r:id="rId16"/>
    <p:sldId id="2147472779" r:id="rId17"/>
    <p:sldId id="2147472772" r:id="rId18"/>
    <p:sldId id="2147472740" r:id="rId19"/>
    <p:sldId id="2147472741" r:id="rId20"/>
    <p:sldId id="2147472792" r:id="rId21"/>
    <p:sldId id="2147472793" r:id="rId22"/>
    <p:sldId id="2147472794" r:id="rId23"/>
    <p:sldId id="2147472778" r:id="rId24"/>
    <p:sldId id="2147472743" r:id="rId25"/>
    <p:sldId id="2147472744" r:id="rId26"/>
    <p:sldId id="2147472745" r:id="rId27"/>
    <p:sldId id="2147472762" r:id="rId28"/>
    <p:sldId id="2147472764" r:id="rId29"/>
    <p:sldId id="2147472765" r:id="rId30"/>
    <p:sldId id="2147472755" r:id="rId31"/>
    <p:sldId id="2147472763" r:id="rId32"/>
    <p:sldId id="2147472746" r:id="rId33"/>
    <p:sldId id="2147472795" r:id="rId34"/>
    <p:sldId id="2147472785" r:id="rId35"/>
    <p:sldId id="2147472780" r:id="rId36"/>
    <p:sldId id="2147472786" r:id="rId37"/>
    <p:sldId id="2147472787" r:id="rId38"/>
    <p:sldId id="2147472788" r:id="rId39"/>
    <p:sldId id="2147472798" r:id="rId40"/>
    <p:sldId id="2147472789" r:id="rId41"/>
    <p:sldId id="2147472748" r:id="rId42"/>
    <p:sldId id="2147472796" r:id="rId43"/>
    <p:sldId id="2147472777" r:id="rId44"/>
    <p:sldId id="2147472791" r:id="rId45"/>
    <p:sldId id="2147472775" r:id="rId46"/>
    <p:sldId id="2147472767" r:id="rId47"/>
    <p:sldId id="2147472768" r:id="rId48"/>
    <p:sldId id="2147472769" r:id="rId49"/>
    <p:sldId id="2147472756" r:id="rId50"/>
    <p:sldId id="2147472758" r:id="rId51"/>
    <p:sldId id="2147472806" r:id="rId52"/>
    <p:sldId id="2147472783" r:id="rId53"/>
    <p:sldId id="2147472820" r:id="rId54"/>
    <p:sldId id="409" r:id="rId55"/>
    <p:sldId id="2147472807" r:id="rId56"/>
    <p:sldId id="2147472816" r:id="rId57"/>
    <p:sldId id="2147472815" r:id="rId58"/>
    <p:sldId id="2147472819" r:id="rId59"/>
    <p:sldId id="2147472817" r:id="rId60"/>
    <p:sldId id="2147472818" r:id="rId61"/>
    <p:sldId id="410" r:id="rId62"/>
    <p:sldId id="2147472808" r:id="rId63"/>
    <p:sldId id="2147472809" r:id="rId64"/>
    <p:sldId id="2147472810" r:id="rId65"/>
    <p:sldId id="2147472811" r:id="rId66"/>
    <p:sldId id="2147472813" r:id="rId67"/>
    <p:sldId id="2147472812" r:id="rId68"/>
    <p:sldId id="2147472814" r:id="rId69"/>
  </p:sldIdLst>
  <p:sldSz cx="12192000" cy="6858000"/>
  <p:notesSz cx="7023100" cy="9309100"/>
  <p:custDataLst>
    <p:tags r:id="rId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23C921-76EB-2C12-2818-853273E81C2A}" name="Johnson, Maria L" initials="JL" userId="S::mljohnson@chubb.com::f9e135dd-aa7b-43b8-9db7-715fa06c174a" providerId="AD"/>
  <p188:author id="{7438519B-2DD7-FCE7-E5FE-C53849582804}" name="Crisci, Raymond L" initials="RLC" userId="Crisci, Raymond L" providerId="None"/>
  <p188:author id="{A1ADCFBD-E5FF-87AC-6EC0-D4FD59F7FFF3}" name="Marzano, Courtney" initials="MC" userId="S::Courtney.Marzano@chubb.com::80b66ebe-ef2c-4c43-bdde-466866b01d2b" providerId="AD"/>
  <p188:author id="{42FB6CBE-8A06-B190-2573-931D7E5D941F}" name="Wang, Jasmine" initials="WJ" userId="S::jasminewang@chubb.com::c968f7fc-ce36-4260-be7f-c9feb80b4219" providerId="AD"/>
  <p188:author id="{E6C107D9-148D-287F-C025-379840D4A110}" name="Cunningham, Charles J" initials="CCJ" userId="S::Charles.Cunningham@chubb.com::b34fc54b-4195-4201-a753-136a68043bdf"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9D9D9"/>
    <a:srgbClr val="AFA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6F9D588-6FED-4881-BEE7-AD9C894798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297A9FE-8C73-43AE-BEE4-B654043DECF7}" styleName="Chubb 1">
    <a:tblBg>
      <a:effect>
        <a:effectLst/>
      </a:effect>
    </a:tblBg>
    <a:wholeTbl>
      <a:tcTxStyle b="off" i="off">
        <a:fontRef idx="minor"/>
        <a:schemeClr val="tx1"/>
      </a:tcTxStyle>
      <a:tcStyle>
        <a:tcBdr>
          <a:left>
            <a:ln>
              <a:noFill/>
            </a:ln>
          </a:left>
          <a:right>
            <a:ln>
              <a:noFill/>
            </a:ln>
          </a:right>
          <a:top>
            <a:ln w="8467" cap="flat" cmpd="sng" algn="ctr">
              <a:solidFill>
                <a:schemeClr val="dk1"/>
              </a:solidFill>
              <a:prstDash val="dot"/>
            </a:ln>
          </a:top>
          <a:bottom>
            <a:ln w="8467" cap="flat" cmpd="sng" algn="ctr">
              <a:solidFill>
                <a:schemeClr val="dk1"/>
              </a:solidFill>
              <a:prstDash val="dot"/>
            </a:ln>
          </a:bottom>
          <a:insideH>
            <a:ln w="8467" cap="flat" cmpd="sng" algn="ctr">
              <a:solidFill>
                <a:schemeClr val="dk1"/>
              </a:solidFill>
              <a:prstDash val="dot"/>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band1V>
      <a:tcTxStyle b="off" i="off">
        <a:fontRef idx="minor"/>
        <a:schemeClr val="tx1"/>
      </a:tcTxStyle>
      <a:tcStyle>
        <a:tcBdr/>
        <a:fill>
          <a:noFill/>
        </a:fill>
      </a:tcStyle>
    </a:band1V>
    <a:band2V>
      <a:tcTxStyle b="off" i="off">
        <a:fontRef idx="minor"/>
        <a:schemeClr val="tx1"/>
      </a:tcTxStyle>
      <a:tcStyle>
        <a:tcBdr/>
        <a:fill>
          <a:noFill/>
        </a:fill>
      </a:tcStyle>
    </a:band2V>
    <a:lastCol>
      <a:tcTxStyle b="on" i="off">
        <a:fontRef idx="minor"/>
        <a:schemeClr val="tx1"/>
      </a:tcTxStyle>
      <a:tcStyle>
        <a:tcBdr/>
      </a:tcStyle>
    </a:lastCol>
    <a:firstCol>
      <a:tcTxStyle b="on" i="off">
        <a:fontRef idx="minor"/>
        <a:schemeClr val="tx1"/>
      </a:tcTxStyle>
      <a:tcStyle>
        <a:tcBdr/>
      </a:tcStyle>
    </a:firstCol>
    <a:lastRow>
      <a:tcTxStyle b="on" i="off">
        <a:fontRef idx="minor"/>
        <a:schemeClr val="tx1"/>
      </a:tcTxStyle>
      <a:tcStyle>
        <a:tcBdr>
          <a:left>
            <a:ln>
              <a:noFill/>
            </a:ln>
          </a:left>
          <a:right>
            <a:ln>
              <a:noFill/>
            </a:ln>
          </a:right>
          <a:top>
            <a:ln w="8467" cap="flat" cmpd="sng" algn="ctr">
              <a:solidFill>
                <a:schemeClr val="dk1"/>
              </a:solidFill>
              <a:prstDash val="solid"/>
            </a:ln>
          </a:top>
          <a:bottom>
            <a:ln w="8467" cap="flat" cmpd="sng" algn="ctr">
              <a:solidFill>
                <a:schemeClr val="dk1"/>
              </a:solidFill>
              <a:prstDash val="solid"/>
            </a:ln>
          </a:bottom>
          <a:insideH>
            <a:ln>
              <a:noFill/>
            </a:ln>
          </a:insideH>
          <a:insideV>
            <a:ln>
              <a:noFill/>
            </a:ln>
          </a:insideV>
          <a:tl2br>
            <a:ln>
              <a:noFill/>
            </a:ln>
          </a:tl2br>
          <a:tr2bl>
            <a:ln>
              <a:noFill/>
            </a:ln>
          </a:tr2bl>
        </a:tcBdr>
        <a:fill>
          <a:noFill/>
        </a:fill>
      </a:tcStyle>
    </a:lastRow>
    <a:firstRow>
      <a:tcTxStyle b="on" i="off">
        <a:fontRef idx="minor"/>
        <a:schemeClr val="tx1"/>
      </a:tcTxStyle>
      <a:tcStyle>
        <a:tcBdr>
          <a:left>
            <a:ln>
              <a:noFill/>
            </a:ln>
          </a:left>
          <a:right>
            <a:ln>
              <a:noFill/>
            </a:ln>
          </a:right>
          <a:top>
            <a:ln w="16933" cap="flat" cmpd="sng" algn="ctr">
              <a:solidFill>
                <a:schemeClr val="dk1"/>
              </a:solidFill>
              <a:prstDash val="solid"/>
            </a:ln>
          </a:top>
          <a:bottom>
            <a:ln w="8466" cap="flat" cmpd="sng" algn="ctr">
              <a:solidFill>
                <a:schemeClr val="dk1"/>
              </a:solidFill>
              <a:prstDash val="solid"/>
            </a:ln>
          </a:bottom>
          <a:insideH>
            <a:ln>
              <a:noFill/>
            </a:ln>
          </a:insideH>
          <a:insideV>
            <a:ln>
              <a:noFill/>
            </a:ln>
          </a:insideV>
          <a:tl2br>
            <a:ln>
              <a:noFill/>
            </a:ln>
          </a:tl2br>
          <a:tr2bl>
            <a:ln>
              <a:noFill/>
            </a:ln>
          </a:tr2bl>
        </a:tcBdr>
        <a:fill>
          <a:noFill/>
        </a:fill>
      </a:tcStyle>
    </a:firstRow>
  </a:tblStyle>
  <a:tblStyle styleId="{6FF2D646-0B2D-4E27-9E43-FB56707068D7}" styleName="Chubb 2">
    <a:tblBg>
      <a:effect>
        <a:effectLst/>
      </a:effect>
    </a:tblBg>
    <a:wholeTbl>
      <a:tcTxStyle b="off" i="off">
        <a:fontRef idx="minor"/>
        <a:schemeClr val="tx1"/>
      </a:tcTxStyle>
      <a:tcStyle>
        <a:tcBdr>
          <a:left>
            <a:ln>
              <a:noFill/>
            </a:ln>
          </a:left>
          <a:right>
            <a:ln>
              <a:noFill/>
            </a:ln>
          </a:right>
          <a:top>
            <a:ln>
              <a:noFill/>
            </a:ln>
          </a:top>
          <a:bottom>
            <a:ln>
              <a:noFill/>
            </a:ln>
          </a:bottom>
          <a:insideH>
            <a:ln>
              <a:noFill/>
            </a:ln>
          </a:insideH>
          <a:insideV>
            <a:ln>
              <a:noFill/>
            </a:ln>
          </a:insideV>
          <a:tl2br>
            <a:ln>
              <a:noFill/>
            </a:ln>
          </a:tl2br>
          <a:tr2bl>
            <a:ln>
              <a:noFill/>
            </a:ln>
          </a:tr2bl>
        </a:tcBdr>
        <a:fill>
          <a:noFill/>
        </a:fill>
      </a:tcStyle>
    </a:wholeTbl>
    <a:band1H>
      <a:tcTxStyle b="off" i="off">
        <a:fontRef idx="minor"/>
        <a:schemeClr val="tx1"/>
      </a:tcTxStyle>
      <a:tcStyle>
        <a:tcBdr/>
        <a:fill>
          <a:solidFill>
            <a:schemeClr val="accent5">
              <a:tint val="40000"/>
            </a:schemeClr>
          </a:solidFill>
        </a:fill>
      </a:tcStyle>
    </a:band1H>
    <a:band2H>
      <a:tcTxStyle b="off" i="off">
        <a:fontRef idx="minor"/>
        <a:schemeClr val="tx1"/>
      </a:tcTxStyle>
      <a:tcStyle>
        <a:tcBdr/>
        <a:fill>
          <a:solidFill>
            <a:srgbClr val="FFFFFF"/>
          </a:solidFill>
        </a:fill>
      </a:tcStyle>
    </a:band2H>
    <a:band1V>
      <a:tcTxStyle b="off" i="off">
        <a:fontRef idx="minor"/>
        <a:schemeClr val="tx1"/>
      </a:tcTxStyle>
      <a:tcStyle>
        <a:tcBdr/>
        <a:fill>
          <a:solidFill>
            <a:schemeClr val="accent5">
              <a:tint val="40000"/>
            </a:schemeClr>
          </a:solidFill>
        </a:fill>
      </a:tcStyle>
    </a:band1V>
    <a:band2V>
      <a:tcTxStyle b="off" i="off">
        <a:fontRef idx="minor"/>
        <a:schemeClr val="tx1"/>
      </a:tcTxStyle>
      <a:tcStyle>
        <a:tcBdr/>
        <a:fill>
          <a:solidFill>
            <a:srgbClr val="FFFFFF"/>
          </a:solidFill>
        </a:fill>
      </a:tcStyle>
    </a:band2V>
    <a:lastCol>
      <a:tcTxStyle b="on" i="off">
        <a:fontRef idx="minor"/>
        <a:schemeClr val="tx1"/>
      </a:tcTxStyle>
      <a:tcStyle>
        <a:tcBdr/>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fill>
          <a:solidFill>
            <a:schemeClr val="accent5"/>
          </a:solidFill>
        </a:fill>
      </a:tcStyle>
    </a:lastRow>
    <a:firstRow>
      <a:tcTxStyle b="on">
        <a:fontRef idx="minor">
          <a:prstClr val="black"/>
        </a:fontRef>
        <a:schemeClr val="lt1"/>
      </a:tcTxStyle>
      <a:tcStyle>
        <a:tcBdr/>
        <a:fill>
          <a:solidFill>
            <a:schemeClr val="accent5"/>
          </a:solidFill>
        </a:fill>
      </a:tcStyle>
    </a:firstRow>
  </a:tblStyle>
  <a:tblStyle styleId="{434E6336-BBB1-4DF4-B911-829A87828CA8}" styleName="Chubb 3">
    <a:tblBg>
      <a:effect>
        <a:effectLst/>
      </a:effect>
    </a:tblBg>
    <a:wholeTbl>
      <a:tcTxStyle b="off" i="off">
        <a:fontRef idx="minor"/>
        <a:schemeClr val="tx1"/>
      </a:tcTxStyle>
      <a:tcStyle>
        <a:tcBdr>
          <a:left>
            <a:ln>
              <a:noFill/>
            </a:ln>
          </a:left>
          <a:right>
            <a:ln>
              <a:noFill/>
            </a:ln>
          </a:right>
          <a:top>
            <a:ln>
              <a:noFill/>
            </a:ln>
          </a:top>
          <a:bottom>
            <a:lnRef idx="1">
              <a:schemeClr val="dk1"/>
            </a:lnRef>
          </a:bottom>
          <a:insideH>
            <a:lnRef idx="1">
              <a:schemeClr val="dk1"/>
            </a:lnRef>
          </a:insideH>
          <a:insideV>
            <a:lnRef idx="1">
              <a:schemeClr val="dk1"/>
            </a:lnRef>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band1V>
      <a:tcTxStyle b="off" i="off">
        <a:fontRef idx="minor"/>
        <a:schemeClr val="tx1"/>
      </a:tcTxStyle>
      <a:tcStyle>
        <a:tcBdr/>
        <a:fill>
          <a:noFill/>
        </a:fill>
      </a:tcStyle>
    </a:band1V>
    <a:band2V>
      <a:tcTxStyle b="off" i="off">
        <a:fontRef idx="minor"/>
        <a:schemeClr val="tx1"/>
      </a:tcTxStyle>
      <a:tcStyle>
        <a:tcBdr/>
        <a:fill>
          <a:noFill/>
        </a:fill>
      </a:tcStyle>
    </a:band2V>
    <a:lastCol>
      <a:tcTxStyle b="on" i="off">
        <a:fontRef idx="minor"/>
        <a:schemeClr val="tx1"/>
      </a:tcTxStyle>
      <a:tcStyle>
        <a:tcBdr/>
      </a:tcStyle>
    </a:lastCol>
    <a:firstCol>
      <a:tcTxStyle b="on">
        <a:fontRef idx="minor">
          <a:prstClr val="black"/>
        </a:fontRef>
        <a:schemeClr val="lt1"/>
      </a:tcTxStyle>
      <a:tcStyle>
        <a:tcBdr/>
        <a:fill>
          <a:noFill/>
        </a:fill>
      </a:tcStyle>
    </a:firstCol>
    <a:lastRow>
      <a:tcTxStyle b="on">
        <a:fontRef idx="minor">
          <a:prstClr val="black"/>
        </a:fontRef>
        <a:schemeClr val="lt1"/>
      </a:tcTxStyle>
      <a:tcStyle>
        <a:tcBdr>
          <a:top>
            <a:ln>
              <a:noFill/>
            </a:ln>
          </a:top>
          <a:bottom>
            <a:ln>
              <a:noFill/>
            </a:ln>
          </a:bottom>
          <a:insideV>
            <a:ln>
              <a:noFill/>
            </a:ln>
          </a:insideV>
        </a:tcBdr>
        <a:fill>
          <a:solidFill>
            <a:schemeClr val="accent1"/>
          </a:solidFill>
        </a:fill>
      </a:tcStyle>
    </a:lastRow>
    <a:firstRow>
      <a:tcTxStyle b="on">
        <a:fontRef idx="minor">
          <a:prstClr val="black"/>
        </a:fontRef>
        <a:schemeClr val="lt1"/>
      </a:tcTxStyle>
      <a:tcStyle>
        <a:tcBdr>
          <a:bottom>
            <a:ln>
              <a:noFill/>
            </a:ln>
          </a:bottom>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03" autoAdjust="0"/>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oesen, Ellen T" userId="8e102e17-0cfa-40a2-8c79-a4deec336d87" providerId="ADAL" clId="{A037FD8C-2050-488D-BE8C-598A72DCEDB2}"/>
    <pc:docChg chg="modSld">
      <pc:chgData name="Kroesen, Ellen T" userId="8e102e17-0cfa-40a2-8c79-a4deec336d87" providerId="ADAL" clId="{A037FD8C-2050-488D-BE8C-598A72DCEDB2}" dt="2026-05-20T17:52:33.945" v="57" actId="20577"/>
      <pc:docMkLst>
        <pc:docMk/>
      </pc:docMkLst>
      <pc:sldChg chg="modSp mod">
        <pc:chgData name="Kroesen, Ellen T" userId="8e102e17-0cfa-40a2-8c79-a4deec336d87" providerId="ADAL" clId="{A037FD8C-2050-488D-BE8C-598A72DCEDB2}" dt="2026-05-20T17:52:25.300" v="56" actId="6549"/>
        <pc:sldMkLst>
          <pc:docMk/>
          <pc:sldMk cId="747918534" sldId="264"/>
        </pc:sldMkLst>
        <pc:spChg chg="mod">
          <ac:chgData name="Kroesen, Ellen T" userId="8e102e17-0cfa-40a2-8c79-a4deec336d87" providerId="ADAL" clId="{A037FD8C-2050-488D-BE8C-598A72DCEDB2}" dt="2026-05-20T17:52:25.300" v="56" actId="6549"/>
          <ac:spMkLst>
            <pc:docMk/>
            <pc:sldMk cId="747918534" sldId="264"/>
            <ac:spMk id="11" creationId="{84A1C392-A95D-DEA7-948C-3003A87F7AD6}"/>
          </ac:spMkLst>
        </pc:spChg>
      </pc:sldChg>
      <pc:sldChg chg="modSp mod">
        <pc:chgData name="Kroesen, Ellen T" userId="8e102e17-0cfa-40a2-8c79-a4deec336d87" providerId="ADAL" clId="{A037FD8C-2050-488D-BE8C-598A72DCEDB2}" dt="2026-05-20T17:52:33.945" v="57" actId="20577"/>
        <pc:sldMkLst>
          <pc:docMk/>
          <pc:sldMk cId="0" sldId="279"/>
        </pc:sldMkLst>
        <pc:spChg chg="mod">
          <ac:chgData name="Kroesen, Ellen T" userId="8e102e17-0cfa-40a2-8c79-a4deec336d87" providerId="ADAL" clId="{A037FD8C-2050-488D-BE8C-598A72DCEDB2}" dt="2026-05-20T17:52:33.945" v="57" actId="20577"/>
          <ac:spMkLst>
            <pc:docMk/>
            <pc:sldMk cId="0" sldId="279"/>
            <ac:spMk id="10" creationId="{FE694D89-7156-0359-2993-07F187DE74F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rlcris\AppData\Local\Microsoft\Windows\INetCache\Content.Outlook\EVLIASR9\Industry%20and%20Chubb%20Auto%20Rate_through%2001-09-202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hubbgroup-my.sharepoint.com/personal/rcrisci_chubb_com/Documents/cb_homedrive/Chubb%20Desktop/Folders/Ad%20Spends/Ad%20Spends,%202020%20-%202025.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597229123522296E-2"/>
          <c:y val="5.2152619673954993E-2"/>
          <c:w val="0.95680557266859467"/>
          <c:h val="0.79247612011318036"/>
        </c:manualLayout>
      </c:layout>
      <c:lineChart>
        <c:grouping val="standard"/>
        <c:varyColors val="0"/>
        <c:ser>
          <c:idx val="1"/>
          <c:order val="0"/>
          <c:tx>
            <c:strRef>
              <c:f>'Auto Rate'!$B$4</c:f>
              <c:strCache>
                <c:ptCount val="1"/>
                <c:pt idx="0">
                  <c:v>Industry</c:v>
                </c:pt>
              </c:strCache>
            </c:strRef>
          </c:tx>
          <c:spPr>
            <a:ln w="34925" cap="rnd">
              <a:solidFill>
                <a:srgbClr val="0070C0"/>
              </a:solidFill>
              <a:round/>
            </a:ln>
            <a:effectLst/>
          </c:spPr>
          <c:marker>
            <c:symbol val="circle"/>
            <c:size val="9"/>
            <c:spPr>
              <a:solidFill>
                <a:srgbClr val="0070C0"/>
              </a:solidFill>
              <a:ln w="9525">
                <a:solidFill>
                  <a:srgbClr val="0070C0"/>
                </a:solidFill>
              </a:ln>
              <a:effectLst/>
            </c:spPr>
          </c:marker>
          <c:dPt>
            <c:idx val="6"/>
            <c:marker>
              <c:symbol val="circle"/>
              <c:size val="9"/>
              <c:spPr>
                <a:solidFill>
                  <a:srgbClr val="0070C0"/>
                </a:solidFill>
                <a:ln w="9525">
                  <a:solidFill>
                    <a:srgbClr val="0070C0"/>
                  </a:solidFill>
                </a:ln>
                <a:effectLst/>
              </c:spPr>
            </c:marker>
            <c:bubble3D val="0"/>
            <c:spPr>
              <a:ln w="34925" cap="rnd">
                <a:solidFill>
                  <a:srgbClr val="0070C0"/>
                </a:solidFill>
                <a:prstDash val="solid"/>
                <a:round/>
              </a:ln>
              <a:effectLst/>
            </c:spPr>
            <c:extLst>
              <c:ext xmlns:c16="http://schemas.microsoft.com/office/drawing/2014/chart" uri="{C3380CC4-5D6E-409C-BE32-E72D297353CC}">
                <c16:uniqueId val="{00000001-BAB8-4FDF-B628-4595F8BB83A7}"/>
              </c:ext>
            </c:extLst>
          </c:dPt>
          <c:dPt>
            <c:idx val="7"/>
            <c:marker>
              <c:symbol val="circle"/>
              <c:size val="9"/>
              <c:spPr>
                <a:solidFill>
                  <a:srgbClr val="0070C0"/>
                </a:solidFill>
                <a:ln w="9525">
                  <a:solidFill>
                    <a:srgbClr val="0070C0"/>
                  </a:solidFill>
                </a:ln>
                <a:effectLst/>
              </c:spPr>
            </c:marker>
            <c:bubble3D val="0"/>
            <c:spPr>
              <a:ln w="34925" cap="rnd">
                <a:solidFill>
                  <a:srgbClr val="0070C0"/>
                </a:solidFill>
                <a:prstDash val="solid"/>
                <a:round/>
              </a:ln>
              <a:effectLst/>
            </c:spPr>
            <c:extLst>
              <c:ext xmlns:c16="http://schemas.microsoft.com/office/drawing/2014/chart" uri="{C3380CC4-5D6E-409C-BE32-E72D297353CC}">
                <c16:uniqueId val="{00000003-BAB8-4FDF-B628-4595F8BB83A7}"/>
              </c:ext>
            </c:extLst>
          </c:dPt>
          <c:dLbls>
            <c:dLbl>
              <c:idx val="0"/>
              <c:layout>
                <c:manualLayout>
                  <c:x val="-4.4311111497593425E-2"/>
                  <c:y val="0.106659306034848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AB8-4FDF-B628-4595F8BB83A7}"/>
                </c:ext>
              </c:extLst>
            </c:dLbl>
            <c:dLbl>
              <c:idx val="1"/>
              <c:layout>
                <c:manualLayout>
                  <c:x val="-4.2715888501785447E-2"/>
                  <c:y val="9.09928209376814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AB8-4FDF-B628-4595F8BB83A7}"/>
                </c:ext>
              </c:extLst>
            </c:dLbl>
            <c:dLbl>
              <c:idx val="2"/>
              <c:layout>
                <c:manualLayout>
                  <c:x val="-4.0737629286492244E-2"/>
                  <c:y val="6.3510597917788861E-2"/>
                </c:manualLayout>
              </c:layout>
              <c:spPr>
                <a:noFill/>
                <a:ln>
                  <a:noFill/>
                </a:ln>
                <a:effectLst/>
              </c:spPr>
              <c:txPr>
                <a:bodyPr rot="0" spcFirstLastPara="1" vertOverflow="ellipsis" vert="horz" wrap="square" lIns="38100" tIns="19050" rIns="38100" bIns="19050" anchor="ctr" anchorCtr="1">
                  <a:noAutofit/>
                </a:bodyPr>
                <a:lstStyle/>
                <a:p>
                  <a:pPr>
                    <a:defRPr sz="1410" b="1" i="0" u="none" strike="noStrike" kern="1200" baseline="0">
                      <a:solidFill>
                        <a:sysClr val="windowText" lastClr="00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7.7826474399042181E-2"/>
                      <c:h val="0.1134796881771558"/>
                    </c:manualLayout>
                  </c15:layout>
                </c:ext>
                <c:ext xmlns:c16="http://schemas.microsoft.com/office/drawing/2014/chart" uri="{C3380CC4-5D6E-409C-BE32-E72D297353CC}">
                  <c16:uniqueId val="{00000006-BAB8-4FDF-B628-4595F8BB83A7}"/>
                </c:ext>
              </c:extLst>
            </c:dLbl>
            <c:dLbl>
              <c:idx val="3"/>
              <c:layout>
                <c:manualLayout>
                  <c:x val="-4.5961080605251226E-2"/>
                  <c:y val="-8.50588546147625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AB8-4FDF-B628-4595F8BB83A7}"/>
                </c:ext>
              </c:extLst>
            </c:dLbl>
            <c:dLbl>
              <c:idx val="4"/>
              <c:layout>
                <c:manualLayout>
                  <c:x val="-5.1085094606667457E-2"/>
                  <c:y val="-6.93195885072368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AB8-4FDF-B628-4595F8BB83A7}"/>
                </c:ext>
              </c:extLst>
            </c:dLbl>
            <c:dLbl>
              <c:idx val="5"/>
              <c:layout>
                <c:manualLayout>
                  <c:x val="-4.9723599675242099E-2"/>
                  <c:y val="-7.36689641394466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AB8-4FDF-B628-4595F8BB83A7}"/>
                </c:ext>
              </c:extLst>
            </c:dLbl>
            <c:dLbl>
              <c:idx val="6"/>
              <c:layout>
                <c:manualLayout>
                  <c:x val="-4.5920470734848853E-2"/>
                  <c:y val="6.2246934404314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B8-4FDF-B628-4595F8BB83A7}"/>
                </c:ext>
              </c:extLst>
            </c:dLbl>
            <c:dLbl>
              <c:idx val="7"/>
              <c:layout>
                <c:manualLayout>
                  <c:x val="-3.8440823326605575E-2"/>
                  <c:y val="5.73359489164702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B8-4FDF-B628-4595F8BB83A7}"/>
                </c:ext>
              </c:extLst>
            </c:dLbl>
            <c:spPr>
              <a:noFill/>
              <a:ln>
                <a:noFill/>
              </a:ln>
              <a:effectLst/>
            </c:spPr>
            <c:txPr>
              <a:bodyPr rot="0" spcFirstLastPara="1" vertOverflow="ellipsis" vert="horz" wrap="square" lIns="38100" tIns="19050" rIns="38100" bIns="19050" anchor="ctr" anchorCtr="1">
                <a:spAutoFit/>
              </a:bodyPr>
              <a:lstStyle/>
              <a:p>
                <a:pPr>
                  <a:defRPr sz="1410" b="1"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'Auto Rate'!$C$3:$J$3</c:f>
              <c:numCache>
                <c:formatCode>General</c:formatCode>
                <c:ptCount val="8"/>
                <c:pt idx="0">
                  <c:v>2018</c:v>
                </c:pt>
                <c:pt idx="1">
                  <c:v>2019</c:v>
                </c:pt>
                <c:pt idx="2">
                  <c:v>2020</c:v>
                </c:pt>
                <c:pt idx="3">
                  <c:v>2021</c:v>
                </c:pt>
                <c:pt idx="4">
                  <c:v>2022</c:v>
                </c:pt>
                <c:pt idx="5">
                  <c:v>2023</c:v>
                </c:pt>
                <c:pt idx="6">
                  <c:v>2024</c:v>
                </c:pt>
                <c:pt idx="7">
                  <c:v>2025</c:v>
                </c:pt>
              </c:numCache>
            </c:numRef>
          </c:cat>
          <c:val>
            <c:numRef>
              <c:f>'Auto Rate'!$C$4:$J$4</c:f>
              <c:numCache>
                <c:formatCode>0.0%;\-0.0%;0.0%</c:formatCode>
                <c:ptCount val="8"/>
                <c:pt idx="0">
                  <c:v>1.8337769378506216E-2</c:v>
                </c:pt>
                <c:pt idx="1">
                  <c:v>7.2305183095355578E-3</c:v>
                </c:pt>
                <c:pt idx="2">
                  <c:v>-1.8337190090260858E-2</c:v>
                </c:pt>
                <c:pt idx="3">
                  <c:v>2.9214887608425687E-2</c:v>
                </c:pt>
                <c:pt idx="4" formatCode="0.0%">
                  <c:v>0.12167919229335486</c:v>
                </c:pt>
                <c:pt idx="5">
                  <c:v>0.16881180185450517</c:v>
                </c:pt>
                <c:pt idx="6" formatCode="0.0%">
                  <c:v>7.5231731440615679E-2</c:v>
                </c:pt>
                <c:pt idx="7">
                  <c:v>2.6037763582373056E-3</c:v>
                </c:pt>
              </c:numCache>
            </c:numRef>
          </c:val>
          <c:smooth val="0"/>
          <c:extLst>
            <c:ext xmlns:c16="http://schemas.microsoft.com/office/drawing/2014/chart" uri="{C3380CC4-5D6E-409C-BE32-E72D297353CC}">
              <c16:uniqueId val="{0000000A-BAB8-4FDF-B628-4595F8BB83A7}"/>
            </c:ext>
          </c:extLst>
        </c:ser>
        <c:dLbls>
          <c:showLegendKey val="0"/>
          <c:showVal val="0"/>
          <c:showCatName val="0"/>
          <c:showSerName val="0"/>
          <c:showPercent val="0"/>
          <c:showBubbleSize val="0"/>
        </c:dLbls>
        <c:marker val="1"/>
        <c:smooth val="0"/>
        <c:axId val="2109211936"/>
        <c:axId val="2109208984"/>
      </c:lineChart>
      <c:lineChart>
        <c:grouping val="standard"/>
        <c:varyColors val="0"/>
        <c:ser>
          <c:idx val="0"/>
          <c:order val="1"/>
          <c:tx>
            <c:strRef>
              <c:f>'Auto Rate'!$B$5</c:f>
              <c:strCache>
                <c:ptCount val="1"/>
              </c:strCache>
            </c:strRef>
          </c:tx>
          <c:spPr>
            <a:ln w="28575" cap="rnd">
              <a:solidFill>
                <a:schemeClr val="tx2">
                  <a:lumMod val="50000"/>
                </a:schemeClr>
              </a:solidFill>
              <a:round/>
            </a:ln>
            <a:effectLst/>
          </c:spPr>
          <c:marker>
            <c:symbol val="circle"/>
            <c:size val="9"/>
            <c:spPr>
              <a:solidFill>
                <a:srgbClr val="92D050"/>
              </a:solidFill>
              <a:ln w="9525">
                <a:solidFill>
                  <a:schemeClr val="accent1">
                    <a:lumMod val="50000"/>
                  </a:schemeClr>
                </a:solidFill>
              </a:ln>
              <a:effectLst/>
            </c:spPr>
          </c:marker>
          <c:dPt>
            <c:idx val="0"/>
            <c:marker>
              <c:symbol val="circle"/>
              <c:size val="9"/>
              <c:spPr>
                <a:solidFill>
                  <a:srgbClr val="92D050"/>
                </a:solidFill>
                <a:ln w="9525">
                  <a:solidFill>
                    <a:schemeClr val="accent1">
                      <a:lumMod val="50000"/>
                    </a:schemeClr>
                  </a:solidFill>
                </a:ln>
                <a:effectLst/>
              </c:spPr>
            </c:marker>
            <c:bubble3D val="0"/>
            <c:extLst>
              <c:ext xmlns:c16="http://schemas.microsoft.com/office/drawing/2014/chart" uri="{C3380CC4-5D6E-409C-BE32-E72D297353CC}">
                <c16:uniqueId val="{0000000B-BAB8-4FDF-B628-4595F8BB83A7}"/>
              </c:ext>
            </c:extLst>
          </c:dPt>
          <c:dPt>
            <c:idx val="1"/>
            <c:marker>
              <c:symbol val="circle"/>
              <c:size val="9"/>
              <c:spPr>
                <a:solidFill>
                  <a:srgbClr val="92D050"/>
                </a:solidFill>
                <a:ln w="9525">
                  <a:solidFill>
                    <a:schemeClr val="accent1">
                      <a:lumMod val="50000"/>
                    </a:schemeClr>
                  </a:solidFill>
                </a:ln>
                <a:effectLst/>
              </c:spPr>
            </c:marker>
            <c:bubble3D val="0"/>
            <c:extLst>
              <c:ext xmlns:c16="http://schemas.microsoft.com/office/drawing/2014/chart" uri="{C3380CC4-5D6E-409C-BE32-E72D297353CC}">
                <c16:uniqueId val="{0000000C-BAB8-4FDF-B628-4595F8BB83A7}"/>
              </c:ext>
            </c:extLst>
          </c:dPt>
          <c:dPt>
            <c:idx val="2"/>
            <c:marker>
              <c:symbol val="circle"/>
              <c:size val="9"/>
              <c:spPr>
                <a:solidFill>
                  <a:srgbClr val="92D050"/>
                </a:solidFill>
                <a:ln w="9525">
                  <a:solidFill>
                    <a:schemeClr val="accent1">
                      <a:lumMod val="50000"/>
                    </a:schemeClr>
                  </a:solidFill>
                </a:ln>
                <a:effectLst/>
              </c:spPr>
            </c:marker>
            <c:bubble3D val="0"/>
            <c:extLst>
              <c:ext xmlns:c16="http://schemas.microsoft.com/office/drawing/2014/chart" uri="{C3380CC4-5D6E-409C-BE32-E72D297353CC}">
                <c16:uniqueId val="{0000000D-BAB8-4FDF-B628-4595F8BB83A7}"/>
              </c:ext>
            </c:extLst>
          </c:dPt>
          <c:dPt>
            <c:idx val="3"/>
            <c:marker>
              <c:symbol val="circle"/>
              <c:size val="9"/>
              <c:spPr>
                <a:solidFill>
                  <a:srgbClr val="92D050"/>
                </a:solidFill>
                <a:ln w="9525">
                  <a:solidFill>
                    <a:schemeClr val="accent1">
                      <a:lumMod val="50000"/>
                    </a:schemeClr>
                  </a:solidFill>
                </a:ln>
                <a:effectLst/>
              </c:spPr>
            </c:marker>
            <c:bubble3D val="0"/>
            <c:extLst>
              <c:ext xmlns:c16="http://schemas.microsoft.com/office/drawing/2014/chart" uri="{C3380CC4-5D6E-409C-BE32-E72D297353CC}">
                <c16:uniqueId val="{0000000E-BAB8-4FDF-B628-4595F8BB83A7}"/>
              </c:ext>
            </c:extLst>
          </c:dPt>
          <c:dPt>
            <c:idx val="4"/>
            <c:marker>
              <c:symbol val="circle"/>
              <c:size val="9"/>
              <c:spPr>
                <a:solidFill>
                  <a:srgbClr val="92D050"/>
                </a:solidFill>
                <a:ln w="9525">
                  <a:solidFill>
                    <a:schemeClr val="accent1">
                      <a:lumMod val="50000"/>
                    </a:schemeClr>
                  </a:solidFill>
                </a:ln>
                <a:effectLst/>
              </c:spPr>
            </c:marker>
            <c:bubble3D val="0"/>
            <c:extLst>
              <c:ext xmlns:c16="http://schemas.microsoft.com/office/drawing/2014/chart" uri="{C3380CC4-5D6E-409C-BE32-E72D297353CC}">
                <c16:uniqueId val="{0000000F-BAB8-4FDF-B628-4595F8BB83A7}"/>
              </c:ext>
            </c:extLst>
          </c:dPt>
          <c:dPt>
            <c:idx val="5"/>
            <c:marker>
              <c:symbol val="circle"/>
              <c:size val="9"/>
              <c:spPr>
                <a:solidFill>
                  <a:srgbClr val="92D050"/>
                </a:solidFill>
                <a:ln w="9525">
                  <a:solidFill>
                    <a:schemeClr val="accent1">
                      <a:lumMod val="50000"/>
                    </a:schemeClr>
                  </a:solidFill>
                </a:ln>
                <a:effectLst/>
              </c:spPr>
            </c:marker>
            <c:bubble3D val="0"/>
            <c:extLst>
              <c:ext xmlns:c16="http://schemas.microsoft.com/office/drawing/2014/chart" uri="{C3380CC4-5D6E-409C-BE32-E72D297353CC}">
                <c16:uniqueId val="{00000010-BAB8-4FDF-B628-4595F8BB83A7}"/>
              </c:ext>
            </c:extLst>
          </c:dPt>
          <c:dPt>
            <c:idx val="6"/>
            <c:marker>
              <c:symbol val="circle"/>
              <c:size val="9"/>
              <c:spPr>
                <a:solidFill>
                  <a:srgbClr val="92D050"/>
                </a:solidFill>
                <a:ln w="9525">
                  <a:solidFill>
                    <a:schemeClr val="accent1">
                      <a:lumMod val="50000"/>
                    </a:schemeClr>
                  </a:solidFill>
                </a:ln>
                <a:effectLst/>
              </c:spPr>
            </c:marker>
            <c:bubble3D val="0"/>
            <c:spPr>
              <a:ln w="28575" cap="rnd">
                <a:solidFill>
                  <a:schemeClr val="tx2">
                    <a:lumMod val="50000"/>
                  </a:schemeClr>
                </a:solidFill>
                <a:prstDash val="solid"/>
                <a:round/>
              </a:ln>
              <a:effectLst/>
            </c:spPr>
            <c:extLst>
              <c:ext xmlns:c16="http://schemas.microsoft.com/office/drawing/2014/chart" uri="{C3380CC4-5D6E-409C-BE32-E72D297353CC}">
                <c16:uniqueId val="{00000012-BAB8-4FDF-B628-4595F8BB83A7}"/>
              </c:ext>
            </c:extLst>
          </c:dPt>
          <c:dPt>
            <c:idx val="7"/>
            <c:marker>
              <c:symbol val="circle"/>
              <c:size val="9"/>
              <c:spPr>
                <a:solidFill>
                  <a:srgbClr val="92D050"/>
                </a:solidFill>
                <a:ln w="9525">
                  <a:solidFill>
                    <a:schemeClr val="accent1">
                      <a:lumMod val="50000"/>
                    </a:schemeClr>
                  </a:solidFill>
                </a:ln>
                <a:effectLst/>
              </c:spPr>
            </c:marker>
            <c:bubble3D val="0"/>
            <c:spPr>
              <a:ln w="28575" cap="rnd">
                <a:solidFill>
                  <a:schemeClr val="tx2">
                    <a:lumMod val="50000"/>
                  </a:schemeClr>
                </a:solidFill>
                <a:prstDash val="solid"/>
                <a:round/>
              </a:ln>
              <a:effectLst/>
            </c:spPr>
            <c:extLst>
              <c:ext xmlns:c16="http://schemas.microsoft.com/office/drawing/2014/chart" uri="{C3380CC4-5D6E-409C-BE32-E72D297353CC}">
                <c16:uniqueId val="{00000014-BAB8-4FDF-B628-4595F8BB83A7}"/>
              </c:ext>
            </c:extLst>
          </c:dPt>
          <c:dLbls>
            <c:dLbl>
              <c:idx val="0"/>
              <c:layout>
                <c:manualLayout>
                  <c:x val="-4.0792906343343135E-2"/>
                  <c:y val="-8.35077382621052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AB8-4FDF-B628-4595F8BB83A7}"/>
                </c:ext>
              </c:extLst>
            </c:dLbl>
            <c:dLbl>
              <c:idx val="1"/>
              <c:layout>
                <c:manualLayout>
                  <c:x val="-3.8900620893125952E-2"/>
                  <c:y val="-8.35077382621052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AB8-4FDF-B628-4595F8BB83A7}"/>
                </c:ext>
              </c:extLst>
            </c:dLbl>
            <c:dLbl>
              <c:idx val="2"/>
              <c:layout>
                <c:manualLayout>
                  <c:x val="-3.8900620893125952E-2"/>
                  <c:y val="-7.83923973951234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AB8-4FDF-B628-4595F8BB83A7}"/>
                </c:ext>
              </c:extLst>
            </c:dLbl>
            <c:dLbl>
              <c:idx val="3"/>
              <c:layout>
                <c:manualLayout>
                  <c:x val="-4.4326039597371171E-2"/>
                  <c:y val="7.65212744278025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AB8-4FDF-B628-4595F8BB83A7}"/>
                </c:ext>
              </c:extLst>
            </c:dLbl>
            <c:dLbl>
              <c:idx val="4"/>
              <c:layout>
                <c:manualLayout>
                  <c:x val="-4.2353967340345119E-2"/>
                  <c:y val="7.40451632236797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AB8-4FDF-B628-4595F8BB83A7}"/>
                </c:ext>
              </c:extLst>
            </c:dLbl>
            <c:dLbl>
              <c:idx val="5"/>
              <c:layout>
                <c:manualLayout>
                  <c:x val="-4.4325967177638509E-2"/>
                  <c:y val="8.63433287899439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AB8-4FDF-B628-4595F8BB83A7}"/>
                </c:ext>
              </c:extLst>
            </c:dLbl>
            <c:dLbl>
              <c:idx val="6"/>
              <c:layout>
                <c:manualLayout>
                  <c:x val="-4.2685228756476228E-2"/>
                  <c:y val="-7.73770233163536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AB8-4FDF-B628-4595F8BB83A7}"/>
                </c:ext>
              </c:extLst>
            </c:dLbl>
            <c:dLbl>
              <c:idx val="7"/>
              <c:layout>
                <c:manualLayout>
                  <c:x val="-2.5351440362179976E-2"/>
                  <c:y val="-6.54386882796431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AB8-4FDF-B628-4595F8BB83A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'Auto Rate'!$C$3:$J$3</c:f>
              <c:numCache>
                <c:formatCode>General</c:formatCode>
                <c:ptCount val="8"/>
                <c:pt idx="0">
                  <c:v>2018</c:v>
                </c:pt>
                <c:pt idx="1">
                  <c:v>2019</c:v>
                </c:pt>
                <c:pt idx="2">
                  <c:v>2020</c:v>
                </c:pt>
                <c:pt idx="3">
                  <c:v>2021</c:v>
                </c:pt>
                <c:pt idx="4">
                  <c:v>2022</c:v>
                </c:pt>
                <c:pt idx="5">
                  <c:v>2023</c:v>
                </c:pt>
                <c:pt idx="6">
                  <c:v>2024</c:v>
                </c:pt>
                <c:pt idx="7">
                  <c:v>2025</c:v>
                </c:pt>
              </c:numCache>
            </c:numRef>
          </c:cat>
          <c:val>
            <c:numRef>
              <c:f>'Auto Rate'!$C$5:$J$5</c:f>
              <c:numCache>
                <c:formatCode>General</c:formatCode>
                <c:ptCount val="8"/>
              </c:numCache>
            </c:numRef>
          </c:val>
          <c:smooth val="0"/>
          <c:extLst>
            <c:ext xmlns:c16="http://schemas.microsoft.com/office/drawing/2014/chart" uri="{C3380CC4-5D6E-409C-BE32-E72D297353CC}">
              <c16:uniqueId val="{00000015-BAB8-4FDF-B628-4595F8BB83A7}"/>
            </c:ext>
          </c:extLst>
        </c:ser>
        <c:dLbls>
          <c:showLegendKey val="0"/>
          <c:showVal val="0"/>
          <c:showCatName val="0"/>
          <c:showSerName val="0"/>
          <c:showPercent val="0"/>
          <c:showBubbleSize val="0"/>
        </c:dLbls>
        <c:marker val="1"/>
        <c:smooth val="0"/>
        <c:axId val="1918386616"/>
        <c:axId val="1918396128"/>
      </c:lineChart>
      <c:catAx>
        <c:axId val="2109211936"/>
        <c:scaling>
          <c:orientation val="minMax"/>
        </c:scaling>
        <c:delete val="0"/>
        <c:axPos val="b"/>
        <c:numFmt formatCode="General" sourceLinked="1"/>
        <c:majorTickMark val="out"/>
        <c:minorTickMark val="none"/>
        <c:tickLblPos val="low"/>
        <c:spPr>
          <a:noFill/>
          <a:ln w="9525" cap="flat" cmpd="sng" algn="ctr">
            <a:no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2109208984"/>
        <c:crosses val="autoZero"/>
        <c:auto val="1"/>
        <c:lblAlgn val="ctr"/>
        <c:lblOffset val="75"/>
        <c:noMultiLvlLbl val="0"/>
      </c:catAx>
      <c:valAx>
        <c:axId val="2109208984"/>
        <c:scaling>
          <c:orientation val="minMax"/>
          <c:max val="0.2"/>
          <c:min val="-5.000000000000001E-2"/>
        </c:scaling>
        <c:delete val="1"/>
        <c:axPos val="l"/>
        <c:numFmt formatCode="0.0%;\-0.0%;0.0%" sourceLinked="1"/>
        <c:majorTickMark val="out"/>
        <c:minorTickMark val="none"/>
        <c:tickLblPos val="nextTo"/>
        <c:crossAx val="2109211936"/>
        <c:crosses val="autoZero"/>
        <c:crossBetween val="between"/>
      </c:valAx>
      <c:valAx>
        <c:axId val="1918396128"/>
        <c:scaling>
          <c:orientation val="minMax"/>
        </c:scaling>
        <c:delete val="1"/>
        <c:axPos val="r"/>
        <c:numFmt formatCode="General" sourceLinked="1"/>
        <c:majorTickMark val="out"/>
        <c:minorTickMark val="none"/>
        <c:tickLblPos val="nextTo"/>
        <c:crossAx val="1918386616"/>
        <c:crosses val="max"/>
        <c:crossBetween val="between"/>
      </c:valAx>
      <c:catAx>
        <c:axId val="1918386616"/>
        <c:scaling>
          <c:orientation val="minMax"/>
        </c:scaling>
        <c:delete val="1"/>
        <c:axPos val="b"/>
        <c:numFmt formatCode="General" sourceLinked="1"/>
        <c:majorTickMark val="out"/>
        <c:minorTickMark val="none"/>
        <c:tickLblPos val="nextTo"/>
        <c:crossAx val="1918396128"/>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P&amp;C Insurance Advertising Spend by Year</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3746846721747782E-2"/>
          <c:y val="0.11655185467727409"/>
          <c:w val="0.87302400699349247"/>
          <c:h val="0.73802641419750026"/>
        </c:manualLayout>
      </c:layout>
      <c:barChart>
        <c:barDir val="col"/>
        <c:grouping val="clustered"/>
        <c:varyColors val="0"/>
        <c:ser>
          <c:idx val="0"/>
          <c:order val="0"/>
          <c:tx>
            <c:strRef>
              <c:f>'2020-2025'!$E$4</c:f>
              <c:strCache>
                <c:ptCount val="1"/>
                <c:pt idx="0">
                  <c:v>Ad Spend (bn)</c:v>
                </c:pt>
              </c:strCache>
            </c:strRef>
          </c:tx>
          <c:spPr>
            <a:solidFill>
              <a:srgbClr val="0070C0"/>
            </a:solidFill>
            <a:ln>
              <a:noFill/>
            </a:ln>
            <a:effectLst/>
          </c:spPr>
          <c:invertIfNegative val="0"/>
          <c:dLbls>
            <c:dLbl>
              <c:idx val="3"/>
              <c:layout>
                <c:manualLayout>
                  <c:x val="2.3521110196401268E-3"/>
                  <c:y val="8.082440897150901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E8-4547-AF46-D770EC1E6E6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'2020-2025'!$D$5:$D$9</c:f>
              <c:numCache>
                <c:formatCode>General</c:formatCode>
                <c:ptCount val="5"/>
                <c:pt idx="0">
                  <c:v>2021</c:v>
                </c:pt>
                <c:pt idx="1">
                  <c:v>2022</c:v>
                </c:pt>
                <c:pt idx="2">
                  <c:v>2023</c:v>
                </c:pt>
                <c:pt idx="3">
                  <c:v>2024</c:v>
                </c:pt>
                <c:pt idx="4">
                  <c:v>2025</c:v>
                </c:pt>
              </c:numCache>
            </c:numRef>
          </c:cat>
          <c:val>
            <c:numRef>
              <c:f>'2020-2025'!$E$5:$E$9</c:f>
              <c:numCache>
                <c:formatCode>"$"#,##0.0_);[Red]\("$"#,##0.0\)</c:formatCode>
                <c:ptCount val="5"/>
                <c:pt idx="0">
                  <c:v>10.06</c:v>
                </c:pt>
                <c:pt idx="1">
                  <c:v>8.8030000000000008</c:v>
                </c:pt>
                <c:pt idx="2">
                  <c:v>6.9470000000000001</c:v>
                </c:pt>
                <c:pt idx="3">
                  <c:v>11.545</c:v>
                </c:pt>
                <c:pt idx="4">
                  <c:v>14.5</c:v>
                </c:pt>
              </c:numCache>
            </c:numRef>
          </c:val>
          <c:extLst>
            <c:ext xmlns:c16="http://schemas.microsoft.com/office/drawing/2014/chart" uri="{C3380CC4-5D6E-409C-BE32-E72D297353CC}">
              <c16:uniqueId val="{00000001-5BE8-4547-AF46-D770EC1E6E61}"/>
            </c:ext>
          </c:extLst>
        </c:ser>
        <c:dLbls>
          <c:showLegendKey val="0"/>
          <c:showVal val="0"/>
          <c:showCatName val="0"/>
          <c:showSerName val="0"/>
          <c:showPercent val="0"/>
          <c:showBubbleSize val="0"/>
        </c:dLbls>
        <c:gapWidth val="219"/>
        <c:overlap val="-27"/>
        <c:axId val="664028320"/>
        <c:axId val="664035160"/>
      </c:barChart>
      <c:lineChart>
        <c:grouping val="standard"/>
        <c:varyColors val="0"/>
        <c:ser>
          <c:idx val="1"/>
          <c:order val="1"/>
          <c:tx>
            <c:strRef>
              <c:f>'2020-2025'!$F$4</c:f>
              <c:strCache>
                <c:ptCount val="1"/>
                <c:pt idx="0">
                  <c:v>% Change</c:v>
                </c:pt>
              </c:strCache>
            </c:strRef>
          </c:tx>
          <c:spPr>
            <a:ln w="28575" cap="rnd">
              <a:solidFill>
                <a:srgbClr val="FF0000"/>
              </a:solidFill>
              <a:round/>
            </a:ln>
            <a:effectLst/>
          </c:spPr>
          <c:marker>
            <c:symbol val="none"/>
          </c:marker>
          <c:dLbls>
            <c:dLbl>
              <c:idx val="1"/>
              <c:layout>
                <c:manualLayout>
                  <c:x val="5.5555555555555558E-3"/>
                  <c:y val="-2.33100233100233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BE8-4547-AF46-D770EC1E6E61}"/>
                </c:ext>
              </c:extLst>
            </c:dLbl>
            <c:dLbl>
              <c:idx val="2"/>
              <c:layout>
                <c:manualLayout>
                  <c:x val="2.3380019734945731E-2"/>
                  <c:y val="-2.18150676988815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E8-4547-AF46-D770EC1E6E61}"/>
                </c:ext>
              </c:extLst>
            </c:dLbl>
            <c:dLbl>
              <c:idx val="4"/>
              <c:layout>
                <c:manualLayout>
                  <c:x val="2.1524082735288733E-2"/>
                  <c:y val="2.71735701412183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BE8-4547-AF46-D770EC1E6E6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'2020-2025'!$D$5:$D$9</c:f>
              <c:numCache>
                <c:formatCode>General</c:formatCode>
                <c:ptCount val="5"/>
                <c:pt idx="0">
                  <c:v>2021</c:v>
                </c:pt>
                <c:pt idx="1">
                  <c:v>2022</c:v>
                </c:pt>
                <c:pt idx="2">
                  <c:v>2023</c:v>
                </c:pt>
                <c:pt idx="3">
                  <c:v>2024</c:v>
                </c:pt>
                <c:pt idx="4">
                  <c:v>2025</c:v>
                </c:pt>
              </c:numCache>
            </c:numRef>
          </c:cat>
          <c:val>
            <c:numRef>
              <c:f>'2020-2025'!$F$5:$F$9</c:f>
              <c:numCache>
                <c:formatCode>0.0%</c:formatCode>
                <c:ptCount val="5"/>
                <c:pt idx="1">
                  <c:v>-0.12495029821073556</c:v>
                </c:pt>
                <c:pt idx="2">
                  <c:v>-0.21083721458593663</c:v>
                </c:pt>
                <c:pt idx="3">
                  <c:v>0.66186843241687066</c:v>
                </c:pt>
                <c:pt idx="4">
                  <c:v>0.25595495885664787</c:v>
                </c:pt>
              </c:numCache>
            </c:numRef>
          </c:val>
          <c:smooth val="0"/>
          <c:extLst>
            <c:ext xmlns:c16="http://schemas.microsoft.com/office/drawing/2014/chart" uri="{C3380CC4-5D6E-409C-BE32-E72D297353CC}">
              <c16:uniqueId val="{00000005-5BE8-4547-AF46-D770EC1E6E61}"/>
            </c:ext>
          </c:extLst>
        </c:ser>
        <c:dLbls>
          <c:showLegendKey val="0"/>
          <c:showVal val="0"/>
          <c:showCatName val="0"/>
          <c:showSerName val="0"/>
          <c:showPercent val="0"/>
          <c:showBubbleSize val="0"/>
        </c:dLbls>
        <c:marker val="1"/>
        <c:smooth val="0"/>
        <c:axId val="664033360"/>
        <c:axId val="664031920"/>
      </c:lineChart>
      <c:catAx>
        <c:axId val="664028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64035160"/>
        <c:crosses val="autoZero"/>
        <c:auto val="1"/>
        <c:lblAlgn val="ctr"/>
        <c:lblOffset val="100"/>
        <c:noMultiLvlLbl val="0"/>
      </c:catAx>
      <c:valAx>
        <c:axId val="66403516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_);[Red]\(&quot;$&quot;#,##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4028320"/>
        <c:crosses val="autoZero"/>
        <c:crossBetween val="between"/>
      </c:valAx>
      <c:valAx>
        <c:axId val="664031920"/>
        <c:scaling>
          <c:orientation val="minMax"/>
        </c:scaling>
        <c:delete val="0"/>
        <c:axPos val="r"/>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4033360"/>
        <c:crosses val="max"/>
        <c:crossBetween val="between"/>
      </c:valAx>
      <c:catAx>
        <c:axId val="664033360"/>
        <c:scaling>
          <c:orientation val="minMax"/>
        </c:scaling>
        <c:delete val="1"/>
        <c:axPos val="b"/>
        <c:numFmt formatCode="General" sourceLinked="1"/>
        <c:majorTickMark val="none"/>
        <c:minorTickMark val="none"/>
        <c:tickLblPos val="nextTo"/>
        <c:crossAx val="6640319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0" tIns="0" rIns="0" bIns="0"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0" tIns="0" rIns="0" bIns="0" rtlCol="0"/>
          <a:lstStyle>
            <a:lvl1pPr algn="r">
              <a:defRPr sz="1200"/>
            </a:lvl1pPr>
          </a:lstStyle>
          <a:p>
            <a:fld id="{726C7CC9-2EC9-4D5A-8CAE-7D6E87037E3F}" type="datetimeFigureOut">
              <a:rPr lang="en-US" smtClean="0"/>
              <a:t>05/20/2026</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0" tIns="0" rIns="0" bIns="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0" tIns="0" rIns="0" bIns="0" rtlCol="0" anchor="b"/>
          <a:lstStyle>
            <a:lvl1pPr algn="r">
              <a:defRPr sz="1200"/>
            </a:lvl1pPr>
          </a:lstStyle>
          <a:p>
            <a:fld id="{87862707-2178-4370-8306-2A17B968F11D}" type="slidenum">
              <a:rPr lang="en-US" smtClean="0"/>
              <a:t>‹#›</a:t>
            </a:fld>
            <a:endParaRPr lang="en-US" dirty="0"/>
          </a:p>
        </p:txBody>
      </p:sp>
    </p:spTree>
    <p:extLst>
      <p:ext uri="{BB962C8B-B14F-4D97-AF65-F5344CB8AC3E}">
        <p14:creationId xmlns:p14="http://schemas.microsoft.com/office/powerpoint/2010/main" val="2374514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0" tIns="0" rIns="0" bIns="0" rtlCol="0"/>
          <a:lstStyle>
            <a:lvl1pPr algn="l">
              <a:defRPr sz="1200"/>
            </a:lvl1pPr>
          </a:lstStyle>
          <a:p>
            <a:endParaRPr lang="haw-US"/>
          </a:p>
        </p:txBody>
      </p:sp>
      <p:sp>
        <p:nvSpPr>
          <p:cNvPr id="3" name="Date Placeholder 2"/>
          <p:cNvSpPr>
            <a:spLocks noGrp="1"/>
          </p:cNvSpPr>
          <p:nvPr>
            <p:ph type="dt" idx="1"/>
          </p:nvPr>
        </p:nvSpPr>
        <p:spPr>
          <a:xfrm>
            <a:off x="3978132" y="0"/>
            <a:ext cx="3043343" cy="467072"/>
          </a:xfrm>
          <a:prstGeom prst="rect">
            <a:avLst/>
          </a:prstGeom>
        </p:spPr>
        <p:txBody>
          <a:bodyPr vert="horz" lIns="0" tIns="0" rIns="0" bIns="0" rtlCol="0"/>
          <a:lstStyle>
            <a:lvl1pPr algn="r">
              <a:defRPr sz="1200"/>
            </a:lvl1pPr>
          </a:lstStyle>
          <a:p>
            <a:fld id="{009E7E18-3A9D-4D80-9FC4-D483FBAAB166}" type="datetimeFigureOut">
              <a:rPr lang="haw-US" smtClean="0"/>
              <a:t>20/5/2026</a:t>
            </a:fld>
            <a:endParaRPr lang="haw-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0" tIns="0" rIns="0" bIns="0" rtlCol="0" anchor="ctr"/>
          <a:lstStyle/>
          <a:p>
            <a:endParaRPr lang="haw-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aw-US"/>
          </a:p>
        </p:txBody>
      </p:sp>
      <p:sp>
        <p:nvSpPr>
          <p:cNvPr id="6" name="Footer Placeholder 5"/>
          <p:cNvSpPr>
            <a:spLocks noGrp="1"/>
          </p:cNvSpPr>
          <p:nvPr>
            <p:ph type="ftr" sz="quarter" idx="4"/>
          </p:nvPr>
        </p:nvSpPr>
        <p:spPr>
          <a:xfrm>
            <a:off x="0" y="8842030"/>
            <a:ext cx="3043343" cy="467071"/>
          </a:xfrm>
          <a:prstGeom prst="rect">
            <a:avLst/>
          </a:prstGeom>
        </p:spPr>
        <p:txBody>
          <a:bodyPr vert="horz" lIns="0" tIns="0" rIns="0" bIns="0" rtlCol="0" anchor="b"/>
          <a:lstStyle>
            <a:lvl1pPr algn="l">
              <a:defRPr sz="1200"/>
            </a:lvl1pPr>
          </a:lstStyle>
          <a:p>
            <a:endParaRPr lang="haw-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0" tIns="0" rIns="0" bIns="0" rtlCol="0" anchor="b"/>
          <a:lstStyle>
            <a:lvl1pPr algn="r">
              <a:defRPr sz="1200"/>
            </a:lvl1pPr>
          </a:lstStyle>
          <a:p>
            <a:fld id="{58E6C369-5105-4F0D-A070-BEFF71BDE502}" type="slidenum">
              <a:rPr lang="haw-US" smtClean="0"/>
              <a:t>‹#›</a:t>
            </a:fld>
            <a:endParaRPr lang="haw-US"/>
          </a:p>
        </p:txBody>
      </p:sp>
    </p:spTree>
    <p:extLst>
      <p:ext uri="{BB962C8B-B14F-4D97-AF65-F5344CB8AC3E}">
        <p14:creationId xmlns:p14="http://schemas.microsoft.com/office/powerpoint/2010/main" val="634843892"/>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spcAft>
        <a:spcPts val="600"/>
      </a:spcAft>
      <a:defRPr sz="1200" kern="1200">
        <a:solidFill>
          <a:schemeClr val="tx1"/>
        </a:solidFill>
        <a:latin typeface="+mn-lt"/>
        <a:ea typeface="+mn-ea"/>
        <a:cs typeface="+mn-cs"/>
      </a:defRPr>
    </a:lvl1pPr>
    <a:lvl2pPr marL="144000" indent="-144000" algn="l" defTabSz="914400" rtl="0" eaLnBrk="1" latinLnBrk="0" hangingPunct="1">
      <a:lnSpc>
        <a:spcPct val="9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2pPr>
    <a:lvl3pPr marL="28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4pPr>
    <a:lvl5pPr marL="57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037C339-4F70-0B2F-F0CB-F7AA72C4B9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6D99E58F-0C37-B373-2974-66B2BBC1C9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Slide Number Placeholder 3">
            <a:extLst>
              <a:ext uri="{FF2B5EF4-FFF2-40B4-BE49-F238E27FC236}">
                <a16:creationId xmlns:a16="http://schemas.microsoft.com/office/drawing/2014/main" id="{919E7EC1-0B19-8186-FA7F-4D79DBEE4A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2438">
              <a:spcBef>
                <a:spcPct val="30000"/>
              </a:spcBef>
              <a:defRPr sz="1200">
                <a:solidFill>
                  <a:schemeClr val="tx1"/>
                </a:solidFill>
                <a:latin typeface="Calibri" panose="020F0502020204030204" pitchFamily="34" charset="0"/>
              </a:defRPr>
            </a:lvl1pPr>
            <a:lvl2pPr marL="739775" indent="-282575" defTabSz="452438">
              <a:spcBef>
                <a:spcPct val="30000"/>
              </a:spcBef>
              <a:defRPr sz="1200">
                <a:solidFill>
                  <a:schemeClr val="tx1"/>
                </a:solidFill>
                <a:latin typeface="Calibri" panose="020F0502020204030204" pitchFamily="34" charset="0"/>
              </a:defRPr>
            </a:lvl2pPr>
            <a:lvl3pPr marL="1139825" indent="-225425" defTabSz="452438">
              <a:spcBef>
                <a:spcPct val="30000"/>
              </a:spcBef>
              <a:defRPr sz="1200">
                <a:solidFill>
                  <a:schemeClr val="tx1"/>
                </a:solidFill>
                <a:latin typeface="Calibri" panose="020F0502020204030204" pitchFamily="34" charset="0"/>
              </a:defRPr>
            </a:lvl3pPr>
            <a:lvl4pPr marL="1597025" indent="-225425" defTabSz="452438">
              <a:spcBef>
                <a:spcPct val="30000"/>
              </a:spcBef>
              <a:defRPr sz="1200">
                <a:solidFill>
                  <a:schemeClr val="tx1"/>
                </a:solidFill>
                <a:latin typeface="Calibri" panose="020F0502020204030204" pitchFamily="34" charset="0"/>
              </a:defRPr>
            </a:lvl4pPr>
            <a:lvl5pPr marL="2052638" indent="-225425" defTabSz="452438">
              <a:spcBef>
                <a:spcPct val="30000"/>
              </a:spcBef>
              <a:defRPr sz="1200">
                <a:solidFill>
                  <a:schemeClr val="tx1"/>
                </a:solidFill>
                <a:latin typeface="Calibri" panose="020F0502020204030204" pitchFamily="34" charset="0"/>
              </a:defRPr>
            </a:lvl5pPr>
            <a:lvl6pPr marL="2509838" indent="-225425" defTabSz="452438" eaLnBrk="0" fontAlgn="base" hangingPunct="0">
              <a:spcBef>
                <a:spcPct val="30000"/>
              </a:spcBef>
              <a:spcAft>
                <a:spcPct val="0"/>
              </a:spcAft>
              <a:defRPr sz="1200">
                <a:solidFill>
                  <a:schemeClr val="tx1"/>
                </a:solidFill>
                <a:latin typeface="Calibri" panose="020F0502020204030204" pitchFamily="34" charset="0"/>
              </a:defRPr>
            </a:lvl6pPr>
            <a:lvl7pPr marL="2967038" indent="-225425" defTabSz="452438" eaLnBrk="0" fontAlgn="base" hangingPunct="0">
              <a:spcBef>
                <a:spcPct val="30000"/>
              </a:spcBef>
              <a:spcAft>
                <a:spcPct val="0"/>
              </a:spcAft>
              <a:defRPr sz="1200">
                <a:solidFill>
                  <a:schemeClr val="tx1"/>
                </a:solidFill>
                <a:latin typeface="Calibri" panose="020F0502020204030204" pitchFamily="34" charset="0"/>
              </a:defRPr>
            </a:lvl7pPr>
            <a:lvl8pPr marL="3424238" indent="-225425" defTabSz="452438" eaLnBrk="0" fontAlgn="base" hangingPunct="0">
              <a:spcBef>
                <a:spcPct val="30000"/>
              </a:spcBef>
              <a:spcAft>
                <a:spcPct val="0"/>
              </a:spcAft>
              <a:defRPr sz="1200">
                <a:solidFill>
                  <a:schemeClr val="tx1"/>
                </a:solidFill>
                <a:latin typeface="Calibri" panose="020F0502020204030204" pitchFamily="34" charset="0"/>
              </a:defRPr>
            </a:lvl8pPr>
            <a:lvl9pPr marL="3881438" indent="-225425" defTabSz="4524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867699-F84A-49F4-A80E-5C8AF7716D64}" type="slidenum">
              <a:rPr lang="en-US" altLang="en-US" sz="1300" smtClean="0"/>
              <a:pPr>
                <a:spcBef>
                  <a:spcPct val="0"/>
                </a:spcBef>
              </a:pPr>
              <a:t>2</a:t>
            </a:fld>
            <a:endParaRPr lang="en-US"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54D9A99-81E9-5FD3-8D63-5965BDE0AD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2122AF39-7CF3-E5D2-7AC6-A27D3BCC9B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8" name="Slide Number Placeholder 3">
            <a:extLst>
              <a:ext uri="{FF2B5EF4-FFF2-40B4-BE49-F238E27FC236}">
                <a16:creationId xmlns:a16="http://schemas.microsoft.com/office/drawing/2014/main" id="{1F8ACF4F-E4CB-87F7-73FE-A7DFCD5EFA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2438">
              <a:spcBef>
                <a:spcPct val="30000"/>
              </a:spcBef>
              <a:defRPr sz="1200">
                <a:solidFill>
                  <a:schemeClr val="tx1"/>
                </a:solidFill>
                <a:latin typeface="Calibri" panose="020F0502020204030204" pitchFamily="34" charset="0"/>
              </a:defRPr>
            </a:lvl1pPr>
            <a:lvl2pPr marL="739775" indent="-282575" defTabSz="452438">
              <a:spcBef>
                <a:spcPct val="30000"/>
              </a:spcBef>
              <a:defRPr sz="1200">
                <a:solidFill>
                  <a:schemeClr val="tx1"/>
                </a:solidFill>
                <a:latin typeface="Calibri" panose="020F0502020204030204" pitchFamily="34" charset="0"/>
              </a:defRPr>
            </a:lvl2pPr>
            <a:lvl3pPr marL="1139825" indent="-225425" defTabSz="452438">
              <a:spcBef>
                <a:spcPct val="30000"/>
              </a:spcBef>
              <a:defRPr sz="1200">
                <a:solidFill>
                  <a:schemeClr val="tx1"/>
                </a:solidFill>
                <a:latin typeface="Calibri" panose="020F0502020204030204" pitchFamily="34" charset="0"/>
              </a:defRPr>
            </a:lvl3pPr>
            <a:lvl4pPr marL="1597025" indent="-225425" defTabSz="452438">
              <a:spcBef>
                <a:spcPct val="30000"/>
              </a:spcBef>
              <a:defRPr sz="1200">
                <a:solidFill>
                  <a:schemeClr val="tx1"/>
                </a:solidFill>
                <a:latin typeface="Calibri" panose="020F0502020204030204" pitchFamily="34" charset="0"/>
              </a:defRPr>
            </a:lvl4pPr>
            <a:lvl5pPr marL="2052638" indent="-225425" defTabSz="452438">
              <a:spcBef>
                <a:spcPct val="30000"/>
              </a:spcBef>
              <a:defRPr sz="1200">
                <a:solidFill>
                  <a:schemeClr val="tx1"/>
                </a:solidFill>
                <a:latin typeface="Calibri" panose="020F0502020204030204" pitchFamily="34" charset="0"/>
              </a:defRPr>
            </a:lvl5pPr>
            <a:lvl6pPr marL="2509838" indent="-225425" defTabSz="452438" eaLnBrk="0" fontAlgn="base" hangingPunct="0">
              <a:spcBef>
                <a:spcPct val="30000"/>
              </a:spcBef>
              <a:spcAft>
                <a:spcPct val="0"/>
              </a:spcAft>
              <a:defRPr sz="1200">
                <a:solidFill>
                  <a:schemeClr val="tx1"/>
                </a:solidFill>
                <a:latin typeface="Calibri" panose="020F0502020204030204" pitchFamily="34" charset="0"/>
              </a:defRPr>
            </a:lvl6pPr>
            <a:lvl7pPr marL="2967038" indent="-225425" defTabSz="452438" eaLnBrk="0" fontAlgn="base" hangingPunct="0">
              <a:spcBef>
                <a:spcPct val="30000"/>
              </a:spcBef>
              <a:spcAft>
                <a:spcPct val="0"/>
              </a:spcAft>
              <a:defRPr sz="1200">
                <a:solidFill>
                  <a:schemeClr val="tx1"/>
                </a:solidFill>
                <a:latin typeface="Calibri" panose="020F0502020204030204" pitchFamily="34" charset="0"/>
              </a:defRPr>
            </a:lvl7pPr>
            <a:lvl8pPr marL="3424238" indent="-225425" defTabSz="452438" eaLnBrk="0" fontAlgn="base" hangingPunct="0">
              <a:spcBef>
                <a:spcPct val="30000"/>
              </a:spcBef>
              <a:spcAft>
                <a:spcPct val="0"/>
              </a:spcAft>
              <a:defRPr sz="1200">
                <a:solidFill>
                  <a:schemeClr val="tx1"/>
                </a:solidFill>
                <a:latin typeface="Calibri" panose="020F0502020204030204" pitchFamily="34" charset="0"/>
              </a:defRPr>
            </a:lvl8pPr>
            <a:lvl9pPr marL="3881438" indent="-225425" defTabSz="4524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6E737D-44B4-44A3-9324-20E9EB0B78EE}" type="slidenum">
              <a:rPr lang="en-US" altLang="en-US" sz="1300" smtClean="0"/>
              <a:pPr>
                <a:spcBef>
                  <a:spcPct val="0"/>
                </a:spcBef>
              </a:pPr>
              <a:t>3</a:t>
            </a:fld>
            <a:endParaRPr lang="en-US"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87499-0477-FA21-7D3B-01BC98345EA8}"/>
            </a:ext>
          </a:extLst>
        </p:cNvPr>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F1444933-A789-AEDC-FB32-804EF312DD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1A8DA319-0927-7AE7-74E1-66F8211AD7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050D9848-80CA-B66D-5AA7-6C56784CD9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2438">
              <a:spcBef>
                <a:spcPct val="30000"/>
              </a:spcBef>
              <a:defRPr sz="1200">
                <a:solidFill>
                  <a:schemeClr val="tx1"/>
                </a:solidFill>
                <a:latin typeface="Calibri" panose="020F0502020204030204" pitchFamily="34" charset="0"/>
              </a:defRPr>
            </a:lvl1pPr>
            <a:lvl2pPr marL="739775" indent="-282575" defTabSz="452438">
              <a:spcBef>
                <a:spcPct val="30000"/>
              </a:spcBef>
              <a:defRPr sz="1200">
                <a:solidFill>
                  <a:schemeClr val="tx1"/>
                </a:solidFill>
                <a:latin typeface="Calibri" panose="020F0502020204030204" pitchFamily="34" charset="0"/>
              </a:defRPr>
            </a:lvl2pPr>
            <a:lvl3pPr marL="1139825" indent="-225425" defTabSz="452438">
              <a:spcBef>
                <a:spcPct val="30000"/>
              </a:spcBef>
              <a:defRPr sz="1200">
                <a:solidFill>
                  <a:schemeClr val="tx1"/>
                </a:solidFill>
                <a:latin typeface="Calibri" panose="020F0502020204030204" pitchFamily="34" charset="0"/>
              </a:defRPr>
            </a:lvl3pPr>
            <a:lvl4pPr marL="1597025" indent="-225425" defTabSz="452438">
              <a:spcBef>
                <a:spcPct val="30000"/>
              </a:spcBef>
              <a:defRPr sz="1200">
                <a:solidFill>
                  <a:schemeClr val="tx1"/>
                </a:solidFill>
                <a:latin typeface="Calibri" panose="020F0502020204030204" pitchFamily="34" charset="0"/>
              </a:defRPr>
            </a:lvl4pPr>
            <a:lvl5pPr marL="2052638" indent="-225425" defTabSz="452438">
              <a:spcBef>
                <a:spcPct val="30000"/>
              </a:spcBef>
              <a:defRPr sz="1200">
                <a:solidFill>
                  <a:schemeClr val="tx1"/>
                </a:solidFill>
                <a:latin typeface="Calibri" panose="020F0502020204030204" pitchFamily="34" charset="0"/>
              </a:defRPr>
            </a:lvl5pPr>
            <a:lvl6pPr marL="2509838" indent="-225425" defTabSz="452438" eaLnBrk="0" fontAlgn="base" hangingPunct="0">
              <a:spcBef>
                <a:spcPct val="30000"/>
              </a:spcBef>
              <a:spcAft>
                <a:spcPct val="0"/>
              </a:spcAft>
              <a:defRPr sz="1200">
                <a:solidFill>
                  <a:schemeClr val="tx1"/>
                </a:solidFill>
                <a:latin typeface="Calibri" panose="020F0502020204030204" pitchFamily="34" charset="0"/>
              </a:defRPr>
            </a:lvl6pPr>
            <a:lvl7pPr marL="2967038" indent="-225425" defTabSz="452438" eaLnBrk="0" fontAlgn="base" hangingPunct="0">
              <a:spcBef>
                <a:spcPct val="30000"/>
              </a:spcBef>
              <a:spcAft>
                <a:spcPct val="0"/>
              </a:spcAft>
              <a:defRPr sz="1200">
                <a:solidFill>
                  <a:schemeClr val="tx1"/>
                </a:solidFill>
                <a:latin typeface="Calibri" panose="020F0502020204030204" pitchFamily="34" charset="0"/>
              </a:defRPr>
            </a:lvl7pPr>
            <a:lvl8pPr marL="3424238" indent="-225425" defTabSz="452438" eaLnBrk="0" fontAlgn="base" hangingPunct="0">
              <a:spcBef>
                <a:spcPct val="30000"/>
              </a:spcBef>
              <a:spcAft>
                <a:spcPct val="0"/>
              </a:spcAft>
              <a:defRPr sz="1200">
                <a:solidFill>
                  <a:schemeClr val="tx1"/>
                </a:solidFill>
                <a:latin typeface="Calibri" panose="020F0502020204030204" pitchFamily="34" charset="0"/>
              </a:defRPr>
            </a:lvl8pPr>
            <a:lvl9pPr marL="3881438" indent="-225425" defTabSz="4524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73C392-C1B9-4CC2-9C6F-051E4C4110EB}" type="slidenum">
              <a:rPr lang="en-US" altLang="en-US" sz="1300" smtClean="0"/>
              <a:pPr>
                <a:spcBef>
                  <a:spcPct val="0"/>
                </a:spcBef>
              </a:pPr>
              <a:t>9</a:t>
            </a:fld>
            <a:endParaRPr lang="en-US" altLang="en-US" sz="1300"/>
          </a:p>
        </p:txBody>
      </p:sp>
    </p:spTree>
    <p:extLst>
      <p:ext uri="{BB962C8B-B14F-4D97-AF65-F5344CB8AC3E}">
        <p14:creationId xmlns:p14="http://schemas.microsoft.com/office/powerpoint/2010/main" val="88515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F5D5112A-8575-12C2-71AC-065C87DDD6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68C87CF0-5812-80AF-F47D-02C5C0D109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1DFBD205-16AC-24DE-8A10-377900A158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2438">
              <a:spcBef>
                <a:spcPct val="30000"/>
              </a:spcBef>
              <a:defRPr sz="1200">
                <a:solidFill>
                  <a:schemeClr val="tx1"/>
                </a:solidFill>
                <a:latin typeface="Calibri" panose="020F0502020204030204" pitchFamily="34" charset="0"/>
              </a:defRPr>
            </a:lvl1pPr>
            <a:lvl2pPr marL="739775" indent="-282575" defTabSz="452438">
              <a:spcBef>
                <a:spcPct val="30000"/>
              </a:spcBef>
              <a:defRPr sz="1200">
                <a:solidFill>
                  <a:schemeClr val="tx1"/>
                </a:solidFill>
                <a:latin typeface="Calibri" panose="020F0502020204030204" pitchFamily="34" charset="0"/>
              </a:defRPr>
            </a:lvl2pPr>
            <a:lvl3pPr marL="1139825" indent="-225425" defTabSz="452438">
              <a:spcBef>
                <a:spcPct val="30000"/>
              </a:spcBef>
              <a:defRPr sz="1200">
                <a:solidFill>
                  <a:schemeClr val="tx1"/>
                </a:solidFill>
                <a:latin typeface="Calibri" panose="020F0502020204030204" pitchFamily="34" charset="0"/>
              </a:defRPr>
            </a:lvl3pPr>
            <a:lvl4pPr marL="1597025" indent="-225425" defTabSz="452438">
              <a:spcBef>
                <a:spcPct val="30000"/>
              </a:spcBef>
              <a:defRPr sz="1200">
                <a:solidFill>
                  <a:schemeClr val="tx1"/>
                </a:solidFill>
                <a:latin typeface="Calibri" panose="020F0502020204030204" pitchFamily="34" charset="0"/>
              </a:defRPr>
            </a:lvl4pPr>
            <a:lvl5pPr marL="2052638" indent="-225425" defTabSz="452438">
              <a:spcBef>
                <a:spcPct val="30000"/>
              </a:spcBef>
              <a:defRPr sz="1200">
                <a:solidFill>
                  <a:schemeClr val="tx1"/>
                </a:solidFill>
                <a:latin typeface="Calibri" panose="020F0502020204030204" pitchFamily="34" charset="0"/>
              </a:defRPr>
            </a:lvl5pPr>
            <a:lvl6pPr marL="2509838" indent="-225425" defTabSz="452438" eaLnBrk="0" fontAlgn="base" hangingPunct="0">
              <a:spcBef>
                <a:spcPct val="30000"/>
              </a:spcBef>
              <a:spcAft>
                <a:spcPct val="0"/>
              </a:spcAft>
              <a:defRPr sz="1200">
                <a:solidFill>
                  <a:schemeClr val="tx1"/>
                </a:solidFill>
                <a:latin typeface="Calibri" panose="020F0502020204030204" pitchFamily="34" charset="0"/>
              </a:defRPr>
            </a:lvl6pPr>
            <a:lvl7pPr marL="2967038" indent="-225425" defTabSz="452438" eaLnBrk="0" fontAlgn="base" hangingPunct="0">
              <a:spcBef>
                <a:spcPct val="30000"/>
              </a:spcBef>
              <a:spcAft>
                <a:spcPct val="0"/>
              </a:spcAft>
              <a:defRPr sz="1200">
                <a:solidFill>
                  <a:schemeClr val="tx1"/>
                </a:solidFill>
                <a:latin typeface="Calibri" panose="020F0502020204030204" pitchFamily="34" charset="0"/>
              </a:defRPr>
            </a:lvl7pPr>
            <a:lvl8pPr marL="3424238" indent="-225425" defTabSz="452438" eaLnBrk="0" fontAlgn="base" hangingPunct="0">
              <a:spcBef>
                <a:spcPct val="30000"/>
              </a:spcBef>
              <a:spcAft>
                <a:spcPct val="0"/>
              </a:spcAft>
              <a:defRPr sz="1200">
                <a:solidFill>
                  <a:schemeClr val="tx1"/>
                </a:solidFill>
                <a:latin typeface="Calibri" panose="020F0502020204030204" pitchFamily="34" charset="0"/>
              </a:defRPr>
            </a:lvl8pPr>
            <a:lvl9pPr marL="3881438" indent="-225425" defTabSz="4524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73C392-C1B9-4CC2-9C6F-051E4C4110EB}" type="slidenum">
              <a:rPr lang="en-US" altLang="en-US" sz="1300" smtClean="0"/>
              <a:pPr>
                <a:spcBef>
                  <a:spcPct val="0"/>
                </a:spcBef>
              </a:pPr>
              <a:t>13</a:t>
            </a:fld>
            <a:endParaRPr lang="en-US"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D75CC783-34A6-0543-E751-E113AE42AC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094B8A79-51F3-B4D6-4171-2516C46925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04" name="Slide Number Placeholder 3">
            <a:extLst>
              <a:ext uri="{FF2B5EF4-FFF2-40B4-BE49-F238E27FC236}">
                <a16:creationId xmlns:a16="http://schemas.microsoft.com/office/drawing/2014/main" id="{F6ED9519-D48B-AD48-0149-BF1B6DAC4B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2438">
              <a:spcBef>
                <a:spcPct val="30000"/>
              </a:spcBef>
              <a:defRPr sz="1200">
                <a:solidFill>
                  <a:schemeClr val="tx1"/>
                </a:solidFill>
                <a:latin typeface="Calibri" panose="020F0502020204030204" pitchFamily="34" charset="0"/>
              </a:defRPr>
            </a:lvl1pPr>
            <a:lvl2pPr marL="739775" indent="-282575" defTabSz="452438">
              <a:spcBef>
                <a:spcPct val="30000"/>
              </a:spcBef>
              <a:defRPr sz="1200">
                <a:solidFill>
                  <a:schemeClr val="tx1"/>
                </a:solidFill>
                <a:latin typeface="Calibri" panose="020F0502020204030204" pitchFamily="34" charset="0"/>
              </a:defRPr>
            </a:lvl2pPr>
            <a:lvl3pPr marL="1139825" indent="-225425" defTabSz="452438">
              <a:spcBef>
                <a:spcPct val="30000"/>
              </a:spcBef>
              <a:defRPr sz="1200">
                <a:solidFill>
                  <a:schemeClr val="tx1"/>
                </a:solidFill>
                <a:latin typeface="Calibri" panose="020F0502020204030204" pitchFamily="34" charset="0"/>
              </a:defRPr>
            </a:lvl3pPr>
            <a:lvl4pPr marL="1597025" indent="-225425" defTabSz="452438">
              <a:spcBef>
                <a:spcPct val="30000"/>
              </a:spcBef>
              <a:defRPr sz="1200">
                <a:solidFill>
                  <a:schemeClr val="tx1"/>
                </a:solidFill>
                <a:latin typeface="Calibri" panose="020F0502020204030204" pitchFamily="34" charset="0"/>
              </a:defRPr>
            </a:lvl4pPr>
            <a:lvl5pPr marL="2052638" indent="-225425" defTabSz="452438">
              <a:spcBef>
                <a:spcPct val="30000"/>
              </a:spcBef>
              <a:defRPr sz="1200">
                <a:solidFill>
                  <a:schemeClr val="tx1"/>
                </a:solidFill>
                <a:latin typeface="Calibri" panose="020F0502020204030204" pitchFamily="34" charset="0"/>
              </a:defRPr>
            </a:lvl5pPr>
            <a:lvl6pPr marL="2509838" indent="-225425" defTabSz="452438" eaLnBrk="0" fontAlgn="base" hangingPunct="0">
              <a:spcBef>
                <a:spcPct val="30000"/>
              </a:spcBef>
              <a:spcAft>
                <a:spcPct val="0"/>
              </a:spcAft>
              <a:defRPr sz="1200">
                <a:solidFill>
                  <a:schemeClr val="tx1"/>
                </a:solidFill>
                <a:latin typeface="Calibri" panose="020F0502020204030204" pitchFamily="34" charset="0"/>
              </a:defRPr>
            </a:lvl6pPr>
            <a:lvl7pPr marL="2967038" indent="-225425" defTabSz="452438" eaLnBrk="0" fontAlgn="base" hangingPunct="0">
              <a:spcBef>
                <a:spcPct val="30000"/>
              </a:spcBef>
              <a:spcAft>
                <a:spcPct val="0"/>
              </a:spcAft>
              <a:defRPr sz="1200">
                <a:solidFill>
                  <a:schemeClr val="tx1"/>
                </a:solidFill>
                <a:latin typeface="Calibri" panose="020F0502020204030204" pitchFamily="34" charset="0"/>
              </a:defRPr>
            </a:lvl7pPr>
            <a:lvl8pPr marL="3424238" indent="-225425" defTabSz="452438" eaLnBrk="0" fontAlgn="base" hangingPunct="0">
              <a:spcBef>
                <a:spcPct val="30000"/>
              </a:spcBef>
              <a:spcAft>
                <a:spcPct val="0"/>
              </a:spcAft>
              <a:defRPr sz="1200">
                <a:solidFill>
                  <a:schemeClr val="tx1"/>
                </a:solidFill>
                <a:latin typeface="Calibri" panose="020F0502020204030204" pitchFamily="34" charset="0"/>
              </a:defRPr>
            </a:lvl8pPr>
            <a:lvl9pPr marL="3881438" indent="-225425" defTabSz="4524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420982-F085-45B4-B699-1BE474A53F74}" type="slidenum">
              <a:rPr lang="en-US" altLang="en-US" sz="1300" smtClean="0"/>
              <a:pPr>
                <a:spcBef>
                  <a:spcPct val="0"/>
                </a:spcBef>
              </a:pPr>
              <a:t>49</a:t>
            </a:fld>
            <a:endParaRPr lang="en-US"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B26C7BD9-842B-0205-8B1D-E20813D393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5CA01AAE-63AF-17BD-0778-235B3F3940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44" name="Slide Number Placeholder 3">
            <a:extLst>
              <a:ext uri="{FF2B5EF4-FFF2-40B4-BE49-F238E27FC236}">
                <a16:creationId xmlns:a16="http://schemas.microsoft.com/office/drawing/2014/main" id="{B43754AC-1068-02E7-E7A3-08B1C3CE34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2438">
              <a:spcBef>
                <a:spcPct val="30000"/>
              </a:spcBef>
              <a:defRPr sz="1200">
                <a:solidFill>
                  <a:schemeClr val="tx1"/>
                </a:solidFill>
                <a:latin typeface="Calibri" panose="020F0502020204030204" pitchFamily="34" charset="0"/>
              </a:defRPr>
            </a:lvl1pPr>
            <a:lvl2pPr marL="739775" indent="-282575" defTabSz="452438">
              <a:spcBef>
                <a:spcPct val="30000"/>
              </a:spcBef>
              <a:defRPr sz="1200">
                <a:solidFill>
                  <a:schemeClr val="tx1"/>
                </a:solidFill>
                <a:latin typeface="Calibri" panose="020F0502020204030204" pitchFamily="34" charset="0"/>
              </a:defRPr>
            </a:lvl2pPr>
            <a:lvl3pPr marL="1139825" indent="-225425" defTabSz="452438">
              <a:spcBef>
                <a:spcPct val="30000"/>
              </a:spcBef>
              <a:defRPr sz="1200">
                <a:solidFill>
                  <a:schemeClr val="tx1"/>
                </a:solidFill>
                <a:latin typeface="Calibri" panose="020F0502020204030204" pitchFamily="34" charset="0"/>
              </a:defRPr>
            </a:lvl3pPr>
            <a:lvl4pPr marL="1597025" indent="-225425" defTabSz="452438">
              <a:spcBef>
                <a:spcPct val="30000"/>
              </a:spcBef>
              <a:defRPr sz="1200">
                <a:solidFill>
                  <a:schemeClr val="tx1"/>
                </a:solidFill>
                <a:latin typeface="Calibri" panose="020F0502020204030204" pitchFamily="34" charset="0"/>
              </a:defRPr>
            </a:lvl4pPr>
            <a:lvl5pPr marL="2052638" indent="-225425" defTabSz="452438">
              <a:spcBef>
                <a:spcPct val="30000"/>
              </a:spcBef>
              <a:defRPr sz="1200">
                <a:solidFill>
                  <a:schemeClr val="tx1"/>
                </a:solidFill>
                <a:latin typeface="Calibri" panose="020F0502020204030204" pitchFamily="34" charset="0"/>
              </a:defRPr>
            </a:lvl5pPr>
            <a:lvl6pPr marL="2509838" indent="-225425" defTabSz="452438" eaLnBrk="0" fontAlgn="base" hangingPunct="0">
              <a:spcBef>
                <a:spcPct val="30000"/>
              </a:spcBef>
              <a:spcAft>
                <a:spcPct val="0"/>
              </a:spcAft>
              <a:defRPr sz="1200">
                <a:solidFill>
                  <a:schemeClr val="tx1"/>
                </a:solidFill>
                <a:latin typeface="Calibri" panose="020F0502020204030204" pitchFamily="34" charset="0"/>
              </a:defRPr>
            </a:lvl6pPr>
            <a:lvl7pPr marL="2967038" indent="-225425" defTabSz="452438" eaLnBrk="0" fontAlgn="base" hangingPunct="0">
              <a:spcBef>
                <a:spcPct val="30000"/>
              </a:spcBef>
              <a:spcAft>
                <a:spcPct val="0"/>
              </a:spcAft>
              <a:defRPr sz="1200">
                <a:solidFill>
                  <a:schemeClr val="tx1"/>
                </a:solidFill>
                <a:latin typeface="Calibri" panose="020F0502020204030204" pitchFamily="34" charset="0"/>
              </a:defRPr>
            </a:lvl7pPr>
            <a:lvl8pPr marL="3424238" indent="-225425" defTabSz="452438" eaLnBrk="0" fontAlgn="base" hangingPunct="0">
              <a:spcBef>
                <a:spcPct val="30000"/>
              </a:spcBef>
              <a:spcAft>
                <a:spcPct val="0"/>
              </a:spcAft>
              <a:defRPr sz="1200">
                <a:solidFill>
                  <a:schemeClr val="tx1"/>
                </a:solidFill>
                <a:latin typeface="Calibri" panose="020F0502020204030204" pitchFamily="34" charset="0"/>
              </a:defRPr>
            </a:lvl8pPr>
            <a:lvl9pPr marL="3881438" indent="-225425" defTabSz="4524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EB73F0-A127-4F1D-BEF4-44AF0EE9F7E3}" type="slidenum">
              <a:rPr lang="en-US" altLang="en-US" sz="1300" smtClean="0"/>
              <a:pPr>
                <a:spcBef>
                  <a:spcPct val="0"/>
                </a:spcBef>
              </a:pPr>
              <a:t>51</a:t>
            </a:fld>
            <a:endParaRPr lang="en-US"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D044E-66C1-295D-F96D-EEC626E1F295}"/>
            </a:ext>
          </a:extLst>
        </p:cNvPr>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91F7C8BA-CD13-3EC5-E2C2-78CBACB933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710784B5-4031-EC46-CD28-8CA5AEE118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5540" name="Slide Number Placeholder 3">
            <a:extLst>
              <a:ext uri="{FF2B5EF4-FFF2-40B4-BE49-F238E27FC236}">
                <a16:creationId xmlns:a16="http://schemas.microsoft.com/office/drawing/2014/main" id="{BC7F00A1-D59F-375C-C502-6088920EE2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2438">
              <a:spcBef>
                <a:spcPct val="30000"/>
              </a:spcBef>
              <a:defRPr sz="1200">
                <a:solidFill>
                  <a:schemeClr val="tx1"/>
                </a:solidFill>
                <a:latin typeface="Calibri" panose="020F0502020204030204" pitchFamily="34" charset="0"/>
              </a:defRPr>
            </a:lvl1pPr>
            <a:lvl2pPr marL="739775" indent="-282575" defTabSz="452438">
              <a:spcBef>
                <a:spcPct val="30000"/>
              </a:spcBef>
              <a:defRPr sz="1200">
                <a:solidFill>
                  <a:schemeClr val="tx1"/>
                </a:solidFill>
                <a:latin typeface="Calibri" panose="020F0502020204030204" pitchFamily="34" charset="0"/>
              </a:defRPr>
            </a:lvl2pPr>
            <a:lvl3pPr marL="1139825" indent="-225425" defTabSz="452438">
              <a:spcBef>
                <a:spcPct val="30000"/>
              </a:spcBef>
              <a:defRPr sz="1200">
                <a:solidFill>
                  <a:schemeClr val="tx1"/>
                </a:solidFill>
                <a:latin typeface="Calibri" panose="020F0502020204030204" pitchFamily="34" charset="0"/>
              </a:defRPr>
            </a:lvl3pPr>
            <a:lvl4pPr marL="1597025" indent="-225425" defTabSz="452438">
              <a:spcBef>
                <a:spcPct val="30000"/>
              </a:spcBef>
              <a:defRPr sz="1200">
                <a:solidFill>
                  <a:schemeClr val="tx1"/>
                </a:solidFill>
                <a:latin typeface="Calibri" panose="020F0502020204030204" pitchFamily="34" charset="0"/>
              </a:defRPr>
            </a:lvl4pPr>
            <a:lvl5pPr marL="2052638" indent="-225425" defTabSz="452438">
              <a:spcBef>
                <a:spcPct val="30000"/>
              </a:spcBef>
              <a:defRPr sz="1200">
                <a:solidFill>
                  <a:schemeClr val="tx1"/>
                </a:solidFill>
                <a:latin typeface="Calibri" panose="020F0502020204030204" pitchFamily="34" charset="0"/>
              </a:defRPr>
            </a:lvl5pPr>
            <a:lvl6pPr marL="2509838" indent="-225425" defTabSz="452438" eaLnBrk="0" fontAlgn="base" hangingPunct="0">
              <a:spcBef>
                <a:spcPct val="30000"/>
              </a:spcBef>
              <a:spcAft>
                <a:spcPct val="0"/>
              </a:spcAft>
              <a:defRPr sz="1200">
                <a:solidFill>
                  <a:schemeClr val="tx1"/>
                </a:solidFill>
                <a:latin typeface="Calibri" panose="020F0502020204030204" pitchFamily="34" charset="0"/>
              </a:defRPr>
            </a:lvl6pPr>
            <a:lvl7pPr marL="2967038" indent="-225425" defTabSz="452438" eaLnBrk="0" fontAlgn="base" hangingPunct="0">
              <a:spcBef>
                <a:spcPct val="30000"/>
              </a:spcBef>
              <a:spcAft>
                <a:spcPct val="0"/>
              </a:spcAft>
              <a:defRPr sz="1200">
                <a:solidFill>
                  <a:schemeClr val="tx1"/>
                </a:solidFill>
                <a:latin typeface="Calibri" panose="020F0502020204030204" pitchFamily="34" charset="0"/>
              </a:defRPr>
            </a:lvl7pPr>
            <a:lvl8pPr marL="3424238" indent="-225425" defTabSz="452438" eaLnBrk="0" fontAlgn="base" hangingPunct="0">
              <a:spcBef>
                <a:spcPct val="30000"/>
              </a:spcBef>
              <a:spcAft>
                <a:spcPct val="0"/>
              </a:spcAft>
              <a:defRPr sz="1200">
                <a:solidFill>
                  <a:schemeClr val="tx1"/>
                </a:solidFill>
                <a:latin typeface="Calibri" panose="020F0502020204030204" pitchFamily="34" charset="0"/>
              </a:defRPr>
            </a:lvl8pPr>
            <a:lvl9pPr marL="3881438" indent="-225425" defTabSz="4524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26090D-3631-441F-8751-16658982457E}" type="slidenum">
              <a:rPr lang="en-US" altLang="en-US" sz="1300" smtClean="0"/>
              <a:pPr>
                <a:spcBef>
                  <a:spcPct val="0"/>
                </a:spcBef>
              </a:pPr>
              <a:t>53</a:t>
            </a:fld>
            <a:endParaRPr lang="en-US" altLang="en-US" sz="1300"/>
          </a:p>
        </p:txBody>
      </p:sp>
    </p:spTree>
    <p:extLst>
      <p:ext uri="{BB962C8B-B14F-4D97-AF65-F5344CB8AC3E}">
        <p14:creationId xmlns:p14="http://schemas.microsoft.com/office/powerpoint/2010/main" val="4238288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0BB36BAD-ECD7-8B8F-AD4D-90F32D07B3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359FC395-D8C5-770D-FE72-97AE68658E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5540" name="Slide Number Placeholder 3">
            <a:extLst>
              <a:ext uri="{FF2B5EF4-FFF2-40B4-BE49-F238E27FC236}">
                <a16:creationId xmlns:a16="http://schemas.microsoft.com/office/drawing/2014/main" id="{400067C3-9BCD-E62F-C943-B1FA7C8D0F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2438">
              <a:spcBef>
                <a:spcPct val="30000"/>
              </a:spcBef>
              <a:defRPr sz="1200">
                <a:solidFill>
                  <a:schemeClr val="tx1"/>
                </a:solidFill>
                <a:latin typeface="Calibri" panose="020F0502020204030204" pitchFamily="34" charset="0"/>
              </a:defRPr>
            </a:lvl1pPr>
            <a:lvl2pPr marL="739775" indent="-282575" defTabSz="452438">
              <a:spcBef>
                <a:spcPct val="30000"/>
              </a:spcBef>
              <a:defRPr sz="1200">
                <a:solidFill>
                  <a:schemeClr val="tx1"/>
                </a:solidFill>
                <a:latin typeface="Calibri" panose="020F0502020204030204" pitchFamily="34" charset="0"/>
              </a:defRPr>
            </a:lvl2pPr>
            <a:lvl3pPr marL="1139825" indent="-225425" defTabSz="452438">
              <a:spcBef>
                <a:spcPct val="30000"/>
              </a:spcBef>
              <a:defRPr sz="1200">
                <a:solidFill>
                  <a:schemeClr val="tx1"/>
                </a:solidFill>
                <a:latin typeface="Calibri" panose="020F0502020204030204" pitchFamily="34" charset="0"/>
              </a:defRPr>
            </a:lvl3pPr>
            <a:lvl4pPr marL="1597025" indent="-225425" defTabSz="452438">
              <a:spcBef>
                <a:spcPct val="30000"/>
              </a:spcBef>
              <a:defRPr sz="1200">
                <a:solidFill>
                  <a:schemeClr val="tx1"/>
                </a:solidFill>
                <a:latin typeface="Calibri" panose="020F0502020204030204" pitchFamily="34" charset="0"/>
              </a:defRPr>
            </a:lvl4pPr>
            <a:lvl5pPr marL="2052638" indent="-225425" defTabSz="452438">
              <a:spcBef>
                <a:spcPct val="30000"/>
              </a:spcBef>
              <a:defRPr sz="1200">
                <a:solidFill>
                  <a:schemeClr val="tx1"/>
                </a:solidFill>
                <a:latin typeface="Calibri" panose="020F0502020204030204" pitchFamily="34" charset="0"/>
              </a:defRPr>
            </a:lvl5pPr>
            <a:lvl6pPr marL="2509838" indent="-225425" defTabSz="452438" eaLnBrk="0" fontAlgn="base" hangingPunct="0">
              <a:spcBef>
                <a:spcPct val="30000"/>
              </a:spcBef>
              <a:spcAft>
                <a:spcPct val="0"/>
              </a:spcAft>
              <a:defRPr sz="1200">
                <a:solidFill>
                  <a:schemeClr val="tx1"/>
                </a:solidFill>
                <a:latin typeface="Calibri" panose="020F0502020204030204" pitchFamily="34" charset="0"/>
              </a:defRPr>
            </a:lvl6pPr>
            <a:lvl7pPr marL="2967038" indent="-225425" defTabSz="452438" eaLnBrk="0" fontAlgn="base" hangingPunct="0">
              <a:spcBef>
                <a:spcPct val="30000"/>
              </a:spcBef>
              <a:spcAft>
                <a:spcPct val="0"/>
              </a:spcAft>
              <a:defRPr sz="1200">
                <a:solidFill>
                  <a:schemeClr val="tx1"/>
                </a:solidFill>
                <a:latin typeface="Calibri" panose="020F0502020204030204" pitchFamily="34" charset="0"/>
              </a:defRPr>
            </a:lvl7pPr>
            <a:lvl8pPr marL="3424238" indent="-225425" defTabSz="452438" eaLnBrk="0" fontAlgn="base" hangingPunct="0">
              <a:spcBef>
                <a:spcPct val="30000"/>
              </a:spcBef>
              <a:spcAft>
                <a:spcPct val="0"/>
              </a:spcAft>
              <a:defRPr sz="1200">
                <a:solidFill>
                  <a:schemeClr val="tx1"/>
                </a:solidFill>
                <a:latin typeface="Calibri" panose="020F0502020204030204" pitchFamily="34" charset="0"/>
              </a:defRPr>
            </a:lvl8pPr>
            <a:lvl9pPr marL="3881438" indent="-225425" defTabSz="4524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26090D-3631-441F-8751-16658982457E}" type="slidenum">
              <a:rPr lang="en-US" altLang="en-US" sz="1300" smtClean="0"/>
              <a:pPr>
                <a:spcBef>
                  <a:spcPct val="0"/>
                </a:spcBef>
              </a:pPr>
              <a:t>58</a:t>
            </a:fld>
            <a:endParaRPr lang="en-US" altLang="en-US" sz="13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hemeOverride" Target="../theme/themeOverride1.xml"/><Relationship Id="rId5" Type="http://schemas.openxmlformats.org/officeDocument/2006/relationships/slideMaster" Target="../slideMasters/slideMaster1.xml"/><Relationship Id="rId4" Type="http://schemas.openxmlformats.org/officeDocument/2006/relationships/tags" Target="../tags/tag7.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hemeOverride" Target="../theme/themeOverride10.xml"/><Relationship Id="rId5" Type="http://schemas.openxmlformats.org/officeDocument/2006/relationships/slideMaster" Target="../slideMasters/slideMaster1.xml"/><Relationship Id="rId4" Type="http://schemas.openxmlformats.org/officeDocument/2006/relationships/tags" Target="../tags/tag30.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hemeOverride" Target="../theme/themeOverride11.xml"/><Relationship Id="rId5" Type="http://schemas.openxmlformats.org/officeDocument/2006/relationships/slideMaster" Target="../slideMasters/slideMaster1.xml"/><Relationship Id="rId4" Type="http://schemas.openxmlformats.org/officeDocument/2006/relationships/tags" Target="../tags/tag33.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hemeOverride" Target="../theme/themeOverride12.xml"/><Relationship Id="rId5" Type="http://schemas.openxmlformats.org/officeDocument/2006/relationships/slideMaster" Target="../slideMasters/slideMaster1.xml"/><Relationship Id="rId4" Type="http://schemas.openxmlformats.org/officeDocument/2006/relationships/tags" Target="../tags/tag36.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hemeOverride" Target="../theme/themeOverride13.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hemeOverride" Target="../theme/themeOverride14.xml"/><Relationship Id="rId5" Type="http://schemas.openxmlformats.org/officeDocument/2006/relationships/slideMaster" Target="../slideMasters/slideMaster1.xml"/><Relationship Id="rId4" Type="http://schemas.openxmlformats.org/officeDocument/2006/relationships/tags" Target="../tags/tag42.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hemeOverride" Target="../theme/themeOverride15.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hemeOverride" Target="../theme/themeOverride16.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hemeOverride" Target="../theme/themeOverride17.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hemeOverride" Target="../theme/themeOverride18.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hemeOverride" Target="../theme/themeOverride19.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hemeOverride" Target="../theme/themeOverride2.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hemeOverride" Target="../theme/themeOverride20.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hemeOverride" Target="../theme/themeOverride2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hemeOverride" Target="../theme/themeOverride2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hemeOverride" Target="../theme/themeOverride23.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hemeOverride" Target="../theme/themeOverride24.xml"/><Relationship Id="rId6" Type="http://schemas.openxmlformats.org/officeDocument/2006/relationships/slideMaster" Target="../slideMasters/slideMaster1.xml"/><Relationship Id="rId5" Type="http://schemas.openxmlformats.org/officeDocument/2006/relationships/tags" Target="../tags/tag55.xml"/><Relationship Id="rId4" Type="http://schemas.openxmlformats.org/officeDocument/2006/relationships/tags" Target="../tags/tag54.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5.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hemeOverride" Target="../theme/themeOverride26.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image" Target="../media/image2.svg"/><Relationship Id="rId2" Type="http://schemas.openxmlformats.org/officeDocument/2006/relationships/tags" Target="../tags/tag59.xml"/><Relationship Id="rId1" Type="http://schemas.openxmlformats.org/officeDocument/2006/relationships/themeOverride" Target="../theme/themeOverride27.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2.svg"/><Relationship Id="rId2" Type="http://schemas.openxmlformats.org/officeDocument/2006/relationships/tags" Target="../tags/tag62.xml"/><Relationship Id="rId1" Type="http://schemas.openxmlformats.org/officeDocument/2006/relationships/themeOverride" Target="../theme/themeOverride28.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6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hemeOverride" Target="../theme/themeOverride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5.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hemeOverride" Target="../theme/themeOverride4.xml"/><Relationship Id="rId5" Type="http://schemas.openxmlformats.org/officeDocument/2006/relationships/slideMaster" Target="../slideMasters/slideMaster1.xml"/><Relationship Id="rId4" Type="http://schemas.openxmlformats.org/officeDocument/2006/relationships/tags" Target="../tags/tag12.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hemeOverride" Target="../theme/themeOverride5.xml"/><Relationship Id="rId5" Type="http://schemas.openxmlformats.org/officeDocument/2006/relationships/slideMaster" Target="../slideMasters/slideMaster1.xml"/><Relationship Id="rId4" Type="http://schemas.openxmlformats.org/officeDocument/2006/relationships/tags" Target="../tags/tag15.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hemeOverride" Target="../theme/themeOverride6.xml"/><Relationship Id="rId5" Type="http://schemas.openxmlformats.org/officeDocument/2006/relationships/slideMaster" Target="../slideMasters/slideMaster1.xml"/><Relationship Id="rId4" Type="http://schemas.openxmlformats.org/officeDocument/2006/relationships/tags" Target="../tags/tag1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hemeOverride" Target="../theme/themeOverride7.xml"/><Relationship Id="rId5" Type="http://schemas.openxmlformats.org/officeDocument/2006/relationships/slideMaster" Target="../slideMasters/slideMaster1.xml"/><Relationship Id="rId4" Type="http://schemas.openxmlformats.org/officeDocument/2006/relationships/tags" Target="../tags/tag2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hemeOverride" Target="../theme/themeOverride8.xml"/><Relationship Id="rId5" Type="http://schemas.openxmlformats.org/officeDocument/2006/relationships/slideMaster" Target="../slideMasters/slideMaster1.xml"/><Relationship Id="rId4" Type="http://schemas.openxmlformats.org/officeDocument/2006/relationships/tags" Target="../tags/tag2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hemeOverride" Target="../theme/themeOverride9.xml"/><Relationship Id="rId5" Type="http://schemas.openxmlformats.org/officeDocument/2006/relationships/slideMaster" Target="../slideMasters/slideMaster1.xml"/><Relationship Id="rId4" Type="http://schemas.openxmlformats.org/officeDocument/2006/relationships/tags" Target="../tags/tag2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spTree>
      <p:nvGrpSpPr>
        <p:cNvPr id="1" name=""/>
        <p:cNvGrpSpPr/>
        <p:nvPr/>
      </p:nvGrpSpPr>
      <p:grpSpPr>
        <a:xfrm>
          <a:off x="0" y="0"/>
          <a:ext cx="0" cy="0"/>
          <a:chOff x="0" y="0"/>
          <a:chExt cx="0" cy="0"/>
        </a:xfrm>
      </p:grpSpPr>
      <p:sp>
        <p:nvSpPr>
          <p:cNvPr id="13" name="Rectangle 16" hidden="1">
            <a:extLst>
              <a:ext uri="{FF2B5EF4-FFF2-40B4-BE49-F238E27FC236}">
                <a16:creationId xmlns:a16="http://schemas.microsoft.com/office/drawing/2014/main" id="{09F51DC0-18B2-49CB-BAF3-A1E3817A35C5}"/>
              </a:ext>
            </a:extLst>
          </p:cNvPr>
          <p:cNvSpPr>
            <a:spLocks/>
          </p:cNvSpPr>
          <p:nvPr userDrawn="1"/>
        </p:nvSpPr>
        <p:spPr>
          <a:xfrm>
            <a:off x="0" y="0"/>
            <a:ext cx="12192000" cy="6858000"/>
          </a:xfrm>
          <a:prstGeom prst="rect">
            <a:avLst/>
          </a:prstGeom>
          <a:solidFill>
            <a:srgbClr val="AF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7" hidden="1">
            <a:extLst>
              <a:ext uri="{FF2B5EF4-FFF2-40B4-BE49-F238E27FC236}">
                <a16:creationId xmlns:a16="http://schemas.microsoft.com/office/drawing/2014/main" id="{D270FC9B-E105-4636-AB01-E33C43833C07}"/>
              </a:ext>
            </a:extLst>
          </p:cNvPr>
          <p:cNvSpPr>
            <a:spLocks/>
          </p:cNvSpPr>
          <p:nvPr userDrawn="1"/>
        </p:nvSpPr>
        <p:spPr bwMode="gray">
          <a:xfrm>
            <a:off x="0" y="942680"/>
            <a:ext cx="10458450" cy="59153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bwMode="gray">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Rectangle 5"/>
          <p:cNvSpPr/>
          <p:nvPr userDrawn="1"/>
        </p:nvSpPr>
        <p:spPr bwMode="gray">
          <a:xfrm>
            <a:off x="0" y="942681"/>
            <a:ext cx="10458450" cy="5915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Subtitle 2"/>
          <p:cNvSpPr>
            <a:spLocks noGrp="1"/>
          </p:cNvSpPr>
          <p:nvPr>
            <p:ph type="subTitle" idx="1"/>
          </p:nvPr>
        </p:nvSpPr>
        <p:spPr bwMode="gray">
          <a:xfrm>
            <a:off x="3146069" y="3920017"/>
            <a:ext cx="6912330" cy="789447"/>
          </a:xfrm>
        </p:spPr>
        <p:txBody>
          <a:bodyPr lIns="0" tIns="0" rIns="0" bIns="0">
            <a:noAutofit/>
          </a:bodyPr>
          <a:lstStyle>
            <a:lvl1pPr marL="0" indent="0" algn="l">
              <a:lnSpc>
                <a:spcPct val="95000"/>
              </a:lnSpc>
              <a:spcBef>
                <a:spcPts val="0"/>
              </a:spcBef>
              <a:spcAft>
                <a:spcPts val="0"/>
              </a:spcAft>
              <a:buNone/>
              <a:defRPr sz="18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p:nvPr>
        </p:nvSpPr>
        <p:spPr bwMode="gray">
          <a:xfrm>
            <a:off x="3146068" y="2739922"/>
            <a:ext cx="6912331" cy="1098762"/>
          </a:xfrm>
        </p:spPr>
        <p:txBody>
          <a:bodyPr wrap="square" anchor="t" anchorCtr="0">
            <a:noAutofit/>
          </a:bodyPr>
          <a:lstStyle>
            <a:lvl1pPr algn="l">
              <a:lnSpc>
                <a:spcPct val="85000"/>
              </a:lnSpc>
              <a:defRPr sz="2800">
                <a:solidFill>
                  <a:schemeClr val="bg1"/>
                </a:solidFill>
              </a:defRPr>
            </a:lvl1pPr>
          </a:lstStyle>
          <a:p>
            <a:r>
              <a:rPr lang="en-US"/>
              <a:t>Click to edit Master title style</a:t>
            </a:r>
          </a:p>
        </p:txBody>
      </p:sp>
      <p:sp>
        <p:nvSpPr>
          <p:cNvPr id="8" name="Classification" hidden="1"/>
          <p:cNvSpPr txBox="1">
            <a:spLocks/>
          </p:cNvSpPr>
          <p:nvPr userDrawn="1">
            <p:custDataLst>
              <p:tags r:id="rId2"/>
            </p:custDataLst>
          </p:nvPr>
        </p:nvSpPr>
        <p:spPr>
          <a:xfrm>
            <a:off x="8522074" y="1301296"/>
            <a:ext cx="1728788" cy="200055"/>
          </a:xfrm>
          <a:prstGeom prst="rect">
            <a:avLst/>
          </a:prstGeom>
          <a:noFill/>
        </p:spPr>
        <p:txBody>
          <a:bodyPr wrap="none" lIns="0" tIns="0" rIns="0" bIns="0" rtlCol="0">
            <a:noAutofit/>
          </a:bodyPr>
          <a:lstStyle/>
          <a:p>
            <a:pPr algn="r"/>
            <a:r>
              <a:rPr lang="en-US" sz="1300" b="1" dirty="0">
                <a:solidFill>
                  <a:schemeClr val="bg1"/>
                </a:solidFill>
              </a:rPr>
              <a:t>Internal Use Only</a:t>
            </a:r>
          </a:p>
        </p:txBody>
      </p:sp>
      <p:sp>
        <p:nvSpPr>
          <p:cNvPr id="11" name="Status" hidden="1"/>
          <p:cNvSpPr txBox="1">
            <a:spLocks/>
          </p:cNvSpPr>
          <p:nvPr userDrawn="1">
            <p:custDataLst>
              <p:tags r:id="rId3"/>
            </p:custDataLst>
          </p:nvPr>
        </p:nvSpPr>
        <p:spPr>
          <a:xfrm>
            <a:off x="9624592" y="1098100"/>
            <a:ext cx="626270" cy="200055"/>
          </a:xfrm>
          <a:prstGeom prst="rect">
            <a:avLst/>
          </a:prstGeom>
          <a:noFill/>
        </p:spPr>
        <p:txBody>
          <a:bodyPr wrap="none" lIns="0" tIns="0" rIns="0" bIns="0" rtlCol="0">
            <a:noAutofit/>
          </a:bodyPr>
          <a:lstStyle/>
          <a:p>
            <a:pPr algn="r"/>
            <a:r>
              <a:rPr lang="en-US" sz="1300" b="1" dirty="0">
                <a:solidFill>
                  <a:schemeClr val="bg1"/>
                </a:solidFill>
              </a:rPr>
              <a:t>Status</a:t>
            </a:r>
          </a:p>
        </p:txBody>
      </p:sp>
      <p:sp>
        <p:nvSpPr>
          <p:cNvPr id="4" name="Textplatzhalter 3"/>
          <p:cNvSpPr>
            <a:spLocks noGrp="1"/>
          </p:cNvSpPr>
          <p:nvPr>
            <p:ph type="body" sz="quarter" idx="10" hasCustomPrompt="1"/>
          </p:nvPr>
        </p:nvSpPr>
        <p:spPr bwMode="gray">
          <a:xfrm>
            <a:off x="3146068" y="5979695"/>
            <a:ext cx="2598239" cy="263149"/>
          </a:xfrm>
        </p:spPr>
        <p:txBody>
          <a:bodyPr>
            <a:spAutoFit/>
          </a:bodyPr>
          <a:lstStyle>
            <a:lvl1pPr marL="0" indent="0">
              <a:lnSpc>
                <a:spcPct val="95000"/>
              </a:lnSpc>
              <a:spcBef>
                <a:spcPts val="0"/>
              </a:spcBef>
              <a:spcAft>
                <a:spcPts val="0"/>
              </a:spcAft>
              <a:buNone/>
              <a:defRPr lang="de-DE" sz="1800" kern="1200" baseline="0" smtClean="0">
                <a:solidFill>
                  <a:schemeClr val="bg1"/>
                </a:solidFill>
                <a:latin typeface="+mn-lt"/>
                <a:ea typeface="+mn-ea"/>
                <a:cs typeface="+mn-cs"/>
              </a:defRPr>
            </a:lvl1pPr>
          </a:lstStyle>
          <a:p>
            <a:r>
              <a:rPr lang="en-US"/>
              <a:t>Business Descriptor</a:t>
            </a:r>
          </a:p>
        </p:txBody>
      </p:sp>
      <p:grpSp>
        <p:nvGrpSpPr>
          <p:cNvPr id="17" name="Group 10">
            <a:extLst>
              <a:ext uri="{FF2B5EF4-FFF2-40B4-BE49-F238E27FC236}">
                <a16:creationId xmlns:a16="http://schemas.microsoft.com/office/drawing/2014/main" id="{BB17D992-F27C-4155-B00B-A4BC73096CE0}"/>
              </a:ext>
            </a:extLst>
          </p:cNvPr>
          <p:cNvGrpSpPr/>
          <p:nvPr userDrawn="1">
            <p:custDataLst>
              <p:tags r:id="rId4"/>
            </p:custDataLst>
          </p:nvPr>
        </p:nvGrpSpPr>
        <p:grpSpPr>
          <a:xfrm>
            <a:off x="696118" y="2840038"/>
            <a:ext cx="1739900" cy="184150"/>
            <a:chOff x="684213" y="2840038"/>
            <a:chExt cx="1739900" cy="184150"/>
          </a:xfrm>
          <a:solidFill>
            <a:schemeClr val="bg1"/>
          </a:solidFill>
        </p:grpSpPr>
        <p:sp>
          <p:nvSpPr>
            <p:cNvPr id="18" name="Freeform 5">
              <a:extLst>
                <a:ext uri="{FF2B5EF4-FFF2-40B4-BE49-F238E27FC236}">
                  <a16:creationId xmlns:a16="http://schemas.microsoft.com/office/drawing/2014/main" id="{B3F07679-AB34-403E-AEA7-CAAFB68E3B0D}"/>
                </a:ext>
              </a:extLst>
            </p:cNvPr>
            <p:cNvSpPr>
              <a:spLocks noEditPoints="1"/>
            </p:cNvSpPr>
            <p:nvPr userDrawn="1"/>
          </p:nvSpPr>
          <p:spPr bwMode="auto">
            <a:xfrm>
              <a:off x="684213" y="2840038"/>
              <a:ext cx="1657350" cy="184150"/>
            </a:xfrm>
            <a:custGeom>
              <a:avLst/>
              <a:gdLst>
                <a:gd name="T0" fmla="*/ 3069 w 3132"/>
                <a:gd name="T1" fmla="*/ 202 h 348"/>
                <a:gd name="T2" fmla="*/ 3069 w 3132"/>
                <a:gd name="T3" fmla="*/ 143 h 348"/>
                <a:gd name="T4" fmla="*/ 3043 w 3132"/>
                <a:gd name="T5" fmla="*/ 348 h 348"/>
                <a:gd name="T6" fmla="*/ 3090 w 3132"/>
                <a:gd name="T7" fmla="*/ 341 h 348"/>
                <a:gd name="T8" fmla="*/ 3116 w 3132"/>
                <a:gd name="T9" fmla="*/ 324 h 348"/>
                <a:gd name="T10" fmla="*/ 3130 w 3132"/>
                <a:gd name="T11" fmla="*/ 299 h 348"/>
                <a:gd name="T12" fmla="*/ 3132 w 3132"/>
                <a:gd name="T13" fmla="*/ 234 h 348"/>
                <a:gd name="T14" fmla="*/ 3125 w 3132"/>
                <a:gd name="T15" fmla="*/ 213 h 348"/>
                <a:gd name="T16" fmla="*/ 3120 w 3132"/>
                <a:gd name="T17" fmla="*/ 136 h 348"/>
                <a:gd name="T18" fmla="*/ 3132 w 3132"/>
                <a:gd name="T19" fmla="*/ 109 h 348"/>
                <a:gd name="T20" fmla="*/ 3131 w 3132"/>
                <a:gd name="T21" fmla="*/ 57 h 348"/>
                <a:gd name="T22" fmla="*/ 3121 w 3132"/>
                <a:gd name="T23" fmla="*/ 30 h 348"/>
                <a:gd name="T24" fmla="*/ 3098 w 3132"/>
                <a:gd name="T25" fmla="*/ 11 h 348"/>
                <a:gd name="T26" fmla="*/ 3064 w 3132"/>
                <a:gd name="T27" fmla="*/ 1 h 348"/>
                <a:gd name="T28" fmla="*/ 3043 w 3132"/>
                <a:gd name="T29" fmla="*/ 348 h 348"/>
                <a:gd name="T30" fmla="*/ 2395 w 3132"/>
                <a:gd name="T31" fmla="*/ 202 h 348"/>
                <a:gd name="T32" fmla="*/ 2395 w 3132"/>
                <a:gd name="T33" fmla="*/ 143 h 348"/>
                <a:gd name="T34" fmla="*/ 2368 w 3132"/>
                <a:gd name="T35" fmla="*/ 348 h 348"/>
                <a:gd name="T36" fmla="*/ 2416 w 3132"/>
                <a:gd name="T37" fmla="*/ 341 h 348"/>
                <a:gd name="T38" fmla="*/ 2442 w 3132"/>
                <a:gd name="T39" fmla="*/ 324 h 348"/>
                <a:gd name="T40" fmla="*/ 2456 w 3132"/>
                <a:gd name="T41" fmla="*/ 299 h 348"/>
                <a:gd name="T42" fmla="*/ 2458 w 3132"/>
                <a:gd name="T43" fmla="*/ 234 h 348"/>
                <a:gd name="T44" fmla="*/ 2451 w 3132"/>
                <a:gd name="T45" fmla="*/ 213 h 348"/>
                <a:gd name="T46" fmla="*/ 2446 w 3132"/>
                <a:gd name="T47" fmla="*/ 136 h 348"/>
                <a:gd name="T48" fmla="*/ 2458 w 3132"/>
                <a:gd name="T49" fmla="*/ 109 h 348"/>
                <a:gd name="T50" fmla="*/ 2457 w 3132"/>
                <a:gd name="T51" fmla="*/ 57 h 348"/>
                <a:gd name="T52" fmla="*/ 2446 w 3132"/>
                <a:gd name="T53" fmla="*/ 30 h 348"/>
                <a:gd name="T54" fmla="*/ 2424 w 3132"/>
                <a:gd name="T55" fmla="*/ 11 h 348"/>
                <a:gd name="T56" fmla="*/ 2390 w 3132"/>
                <a:gd name="T57" fmla="*/ 1 h 348"/>
                <a:gd name="T58" fmla="*/ 2368 w 3132"/>
                <a:gd name="T59" fmla="*/ 348 h 348"/>
                <a:gd name="T60" fmla="*/ 1374 w 3132"/>
                <a:gd name="T61" fmla="*/ 0 h 348"/>
                <a:gd name="T62" fmla="*/ 1312 w 3132"/>
                <a:gd name="T63" fmla="*/ 278 h 348"/>
                <a:gd name="T64" fmla="*/ 1320 w 3132"/>
                <a:gd name="T65" fmla="*/ 309 h 348"/>
                <a:gd name="T66" fmla="*/ 1338 w 3132"/>
                <a:gd name="T67" fmla="*/ 331 h 348"/>
                <a:gd name="T68" fmla="*/ 1367 w 3132"/>
                <a:gd name="T69" fmla="*/ 346 h 348"/>
                <a:gd name="T70" fmla="*/ 1681 w 3132"/>
                <a:gd name="T71" fmla="*/ 348 h 348"/>
                <a:gd name="T72" fmla="*/ 1711 w 3132"/>
                <a:gd name="T73" fmla="*/ 346 h 348"/>
                <a:gd name="T74" fmla="*/ 1740 w 3132"/>
                <a:gd name="T75" fmla="*/ 331 h 348"/>
                <a:gd name="T76" fmla="*/ 1758 w 3132"/>
                <a:gd name="T77" fmla="*/ 309 h 348"/>
                <a:gd name="T78" fmla="*/ 1766 w 3132"/>
                <a:gd name="T79" fmla="*/ 278 h 348"/>
                <a:gd name="T80" fmla="*/ 698 w 3132"/>
                <a:gd name="T81" fmla="*/ 142 h 348"/>
                <a:gd name="T82" fmla="*/ 698 w 3132"/>
                <a:gd name="T83" fmla="*/ 348 h 348"/>
                <a:gd name="T84" fmla="*/ 1095 w 3132"/>
                <a:gd name="T85" fmla="*/ 348 h 348"/>
                <a:gd name="T86" fmla="*/ 698 w 3132"/>
                <a:gd name="T87" fmla="*/ 142 h 348"/>
                <a:gd name="T88" fmla="*/ 85 w 3132"/>
                <a:gd name="T89" fmla="*/ 0 h 348"/>
                <a:gd name="T90" fmla="*/ 47 w 3132"/>
                <a:gd name="T91" fmla="*/ 5 h 348"/>
                <a:gd name="T92" fmla="*/ 20 w 3132"/>
                <a:gd name="T93" fmla="*/ 21 h 348"/>
                <a:gd name="T94" fmla="*/ 5 w 3132"/>
                <a:gd name="T95" fmla="*/ 46 h 348"/>
                <a:gd name="T96" fmla="*/ 0 w 3132"/>
                <a:gd name="T97" fmla="*/ 79 h 348"/>
                <a:gd name="T98" fmla="*/ 1 w 3132"/>
                <a:gd name="T99" fmla="*/ 286 h 348"/>
                <a:gd name="T100" fmla="*/ 11 w 3132"/>
                <a:gd name="T101" fmla="*/ 315 h 348"/>
                <a:gd name="T102" fmla="*/ 33 w 3132"/>
                <a:gd name="T103" fmla="*/ 336 h 348"/>
                <a:gd name="T104" fmla="*/ 64 w 3132"/>
                <a:gd name="T105" fmla="*/ 347 h 348"/>
                <a:gd name="T106" fmla="*/ 453 w 3132"/>
                <a:gd name="T107" fmla="*/ 28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2" h="348">
                  <a:moveTo>
                    <a:pt x="3069" y="289"/>
                  </a:moveTo>
                  <a:lnTo>
                    <a:pt x="2720" y="289"/>
                  </a:lnTo>
                  <a:lnTo>
                    <a:pt x="2720" y="202"/>
                  </a:lnTo>
                  <a:lnTo>
                    <a:pt x="3069" y="202"/>
                  </a:lnTo>
                  <a:lnTo>
                    <a:pt x="3069" y="289"/>
                  </a:lnTo>
                  <a:close/>
                  <a:moveTo>
                    <a:pt x="2720" y="59"/>
                  </a:moveTo>
                  <a:lnTo>
                    <a:pt x="3069" y="59"/>
                  </a:lnTo>
                  <a:lnTo>
                    <a:pt x="3069" y="143"/>
                  </a:lnTo>
                  <a:lnTo>
                    <a:pt x="2720" y="143"/>
                  </a:lnTo>
                  <a:lnTo>
                    <a:pt x="2720" y="59"/>
                  </a:lnTo>
                  <a:close/>
                  <a:moveTo>
                    <a:pt x="3043" y="348"/>
                  </a:moveTo>
                  <a:lnTo>
                    <a:pt x="3043" y="348"/>
                  </a:lnTo>
                  <a:lnTo>
                    <a:pt x="3064" y="347"/>
                  </a:lnTo>
                  <a:lnTo>
                    <a:pt x="3073" y="346"/>
                  </a:lnTo>
                  <a:lnTo>
                    <a:pt x="3083" y="343"/>
                  </a:lnTo>
                  <a:lnTo>
                    <a:pt x="3090" y="341"/>
                  </a:lnTo>
                  <a:lnTo>
                    <a:pt x="3098" y="337"/>
                  </a:lnTo>
                  <a:lnTo>
                    <a:pt x="3105" y="334"/>
                  </a:lnTo>
                  <a:lnTo>
                    <a:pt x="3111" y="329"/>
                  </a:lnTo>
                  <a:lnTo>
                    <a:pt x="3116" y="324"/>
                  </a:lnTo>
                  <a:lnTo>
                    <a:pt x="3121" y="318"/>
                  </a:lnTo>
                  <a:lnTo>
                    <a:pt x="3124" y="312"/>
                  </a:lnTo>
                  <a:lnTo>
                    <a:pt x="3128" y="307"/>
                  </a:lnTo>
                  <a:lnTo>
                    <a:pt x="3130" y="299"/>
                  </a:lnTo>
                  <a:lnTo>
                    <a:pt x="3131" y="291"/>
                  </a:lnTo>
                  <a:lnTo>
                    <a:pt x="3132" y="284"/>
                  </a:lnTo>
                  <a:lnTo>
                    <a:pt x="3132" y="275"/>
                  </a:lnTo>
                  <a:lnTo>
                    <a:pt x="3132" y="234"/>
                  </a:lnTo>
                  <a:lnTo>
                    <a:pt x="3132" y="234"/>
                  </a:lnTo>
                  <a:lnTo>
                    <a:pt x="3132" y="226"/>
                  </a:lnTo>
                  <a:lnTo>
                    <a:pt x="3130" y="219"/>
                  </a:lnTo>
                  <a:lnTo>
                    <a:pt x="3125" y="213"/>
                  </a:lnTo>
                  <a:lnTo>
                    <a:pt x="3120" y="207"/>
                  </a:lnTo>
                  <a:lnTo>
                    <a:pt x="3079" y="172"/>
                  </a:lnTo>
                  <a:lnTo>
                    <a:pt x="3120" y="136"/>
                  </a:lnTo>
                  <a:lnTo>
                    <a:pt x="3120" y="136"/>
                  </a:lnTo>
                  <a:lnTo>
                    <a:pt x="3125" y="130"/>
                  </a:lnTo>
                  <a:lnTo>
                    <a:pt x="3130" y="124"/>
                  </a:lnTo>
                  <a:lnTo>
                    <a:pt x="3132" y="117"/>
                  </a:lnTo>
                  <a:lnTo>
                    <a:pt x="3132" y="109"/>
                  </a:lnTo>
                  <a:lnTo>
                    <a:pt x="3132" y="73"/>
                  </a:lnTo>
                  <a:lnTo>
                    <a:pt x="3132" y="73"/>
                  </a:lnTo>
                  <a:lnTo>
                    <a:pt x="3132" y="64"/>
                  </a:lnTo>
                  <a:lnTo>
                    <a:pt x="3131" y="57"/>
                  </a:lnTo>
                  <a:lnTo>
                    <a:pt x="3130" y="49"/>
                  </a:lnTo>
                  <a:lnTo>
                    <a:pt x="3128" y="41"/>
                  </a:lnTo>
                  <a:lnTo>
                    <a:pt x="3124" y="36"/>
                  </a:lnTo>
                  <a:lnTo>
                    <a:pt x="3121" y="30"/>
                  </a:lnTo>
                  <a:lnTo>
                    <a:pt x="3116" y="24"/>
                  </a:lnTo>
                  <a:lnTo>
                    <a:pt x="3111" y="19"/>
                  </a:lnTo>
                  <a:lnTo>
                    <a:pt x="3105" y="14"/>
                  </a:lnTo>
                  <a:lnTo>
                    <a:pt x="3098" y="11"/>
                  </a:lnTo>
                  <a:lnTo>
                    <a:pt x="3090" y="7"/>
                  </a:lnTo>
                  <a:lnTo>
                    <a:pt x="3083" y="5"/>
                  </a:lnTo>
                  <a:lnTo>
                    <a:pt x="3073" y="2"/>
                  </a:lnTo>
                  <a:lnTo>
                    <a:pt x="3064" y="1"/>
                  </a:lnTo>
                  <a:lnTo>
                    <a:pt x="3043" y="0"/>
                  </a:lnTo>
                  <a:lnTo>
                    <a:pt x="2657" y="0"/>
                  </a:lnTo>
                  <a:lnTo>
                    <a:pt x="2657" y="348"/>
                  </a:lnTo>
                  <a:lnTo>
                    <a:pt x="3043" y="348"/>
                  </a:lnTo>
                  <a:close/>
                  <a:moveTo>
                    <a:pt x="2395" y="289"/>
                  </a:moveTo>
                  <a:lnTo>
                    <a:pt x="2046" y="289"/>
                  </a:lnTo>
                  <a:lnTo>
                    <a:pt x="2046" y="202"/>
                  </a:lnTo>
                  <a:lnTo>
                    <a:pt x="2395" y="202"/>
                  </a:lnTo>
                  <a:lnTo>
                    <a:pt x="2395" y="289"/>
                  </a:lnTo>
                  <a:close/>
                  <a:moveTo>
                    <a:pt x="2046" y="59"/>
                  </a:moveTo>
                  <a:lnTo>
                    <a:pt x="2395" y="59"/>
                  </a:lnTo>
                  <a:lnTo>
                    <a:pt x="2395" y="143"/>
                  </a:lnTo>
                  <a:lnTo>
                    <a:pt x="2046" y="143"/>
                  </a:lnTo>
                  <a:lnTo>
                    <a:pt x="2046" y="59"/>
                  </a:lnTo>
                  <a:close/>
                  <a:moveTo>
                    <a:pt x="2368" y="348"/>
                  </a:moveTo>
                  <a:lnTo>
                    <a:pt x="2368" y="348"/>
                  </a:lnTo>
                  <a:lnTo>
                    <a:pt x="2390" y="347"/>
                  </a:lnTo>
                  <a:lnTo>
                    <a:pt x="2399" y="346"/>
                  </a:lnTo>
                  <a:lnTo>
                    <a:pt x="2408" y="343"/>
                  </a:lnTo>
                  <a:lnTo>
                    <a:pt x="2416" y="341"/>
                  </a:lnTo>
                  <a:lnTo>
                    <a:pt x="2424" y="337"/>
                  </a:lnTo>
                  <a:lnTo>
                    <a:pt x="2431" y="334"/>
                  </a:lnTo>
                  <a:lnTo>
                    <a:pt x="2437" y="329"/>
                  </a:lnTo>
                  <a:lnTo>
                    <a:pt x="2442" y="324"/>
                  </a:lnTo>
                  <a:lnTo>
                    <a:pt x="2446" y="318"/>
                  </a:lnTo>
                  <a:lnTo>
                    <a:pt x="2450" y="312"/>
                  </a:lnTo>
                  <a:lnTo>
                    <a:pt x="2454" y="307"/>
                  </a:lnTo>
                  <a:lnTo>
                    <a:pt x="2456" y="299"/>
                  </a:lnTo>
                  <a:lnTo>
                    <a:pt x="2457" y="291"/>
                  </a:lnTo>
                  <a:lnTo>
                    <a:pt x="2458" y="284"/>
                  </a:lnTo>
                  <a:lnTo>
                    <a:pt x="2458" y="275"/>
                  </a:lnTo>
                  <a:lnTo>
                    <a:pt x="2458" y="234"/>
                  </a:lnTo>
                  <a:lnTo>
                    <a:pt x="2458" y="234"/>
                  </a:lnTo>
                  <a:lnTo>
                    <a:pt x="2458" y="226"/>
                  </a:lnTo>
                  <a:lnTo>
                    <a:pt x="2455" y="219"/>
                  </a:lnTo>
                  <a:lnTo>
                    <a:pt x="2451" y="213"/>
                  </a:lnTo>
                  <a:lnTo>
                    <a:pt x="2446" y="207"/>
                  </a:lnTo>
                  <a:lnTo>
                    <a:pt x="2405" y="172"/>
                  </a:lnTo>
                  <a:lnTo>
                    <a:pt x="2446" y="136"/>
                  </a:lnTo>
                  <a:lnTo>
                    <a:pt x="2446" y="136"/>
                  </a:lnTo>
                  <a:lnTo>
                    <a:pt x="2451" y="130"/>
                  </a:lnTo>
                  <a:lnTo>
                    <a:pt x="2455" y="124"/>
                  </a:lnTo>
                  <a:lnTo>
                    <a:pt x="2458" y="117"/>
                  </a:lnTo>
                  <a:lnTo>
                    <a:pt x="2458" y="109"/>
                  </a:lnTo>
                  <a:lnTo>
                    <a:pt x="2458" y="73"/>
                  </a:lnTo>
                  <a:lnTo>
                    <a:pt x="2458" y="73"/>
                  </a:lnTo>
                  <a:lnTo>
                    <a:pt x="2458" y="64"/>
                  </a:lnTo>
                  <a:lnTo>
                    <a:pt x="2457" y="57"/>
                  </a:lnTo>
                  <a:lnTo>
                    <a:pt x="2456" y="49"/>
                  </a:lnTo>
                  <a:lnTo>
                    <a:pt x="2454" y="41"/>
                  </a:lnTo>
                  <a:lnTo>
                    <a:pt x="2450" y="36"/>
                  </a:lnTo>
                  <a:lnTo>
                    <a:pt x="2446" y="30"/>
                  </a:lnTo>
                  <a:lnTo>
                    <a:pt x="2442" y="24"/>
                  </a:lnTo>
                  <a:lnTo>
                    <a:pt x="2437" y="19"/>
                  </a:lnTo>
                  <a:lnTo>
                    <a:pt x="2431" y="14"/>
                  </a:lnTo>
                  <a:lnTo>
                    <a:pt x="2424" y="11"/>
                  </a:lnTo>
                  <a:lnTo>
                    <a:pt x="2416" y="7"/>
                  </a:lnTo>
                  <a:lnTo>
                    <a:pt x="2408" y="5"/>
                  </a:lnTo>
                  <a:lnTo>
                    <a:pt x="2399" y="2"/>
                  </a:lnTo>
                  <a:lnTo>
                    <a:pt x="2390" y="1"/>
                  </a:lnTo>
                  <a:lnTo>
                    <a:pt x="2368" y="0"/>
                  </a:lnTo>
                  <a:lnTo>
                    <a:pt x="1983" y="0"/>
                  </a:lnTo>
                  <a:lnTo>
                    <a:pt x="1983" y="348"/>
                  </a:lnTo>
                  <a:lnTo>
                    <a:pt x="2368" y="348"/>
                  </a:lnTo>
                  <a:close/>
                  <a:moveTo>
                    <a:pt x="1704" y="0"/>
                  </a:moveTo>
                  <a:lnTo>
                    <a:pt x="1704" y="286"/>
                  </a:lnTo>
                  <a:lnTo>
                    <a:pt x="1374" y="286"/>
                  </a:lnTo>
                  <a:lnTo>
                    <a:pt x="1374" y="0"/>
                  </a:lnTo>
                  <a:lnTo>
                    <a:pt x="1311" y="0"/>
                  </a:lnTo>
                  <a:lnTo>
                    <a:pt x="1311" y="269"/>
                  </a:lnTo>
                  <a:lnTo>
                    <a:pt x="1311" y="269"/>
                  </a:lnTo>
                  <a:lnTo>
                    <a:pt x="1312" y="278"/>
                  </a:lnTo>
                  <a:lnTo>
                    <a:pt x="1313" y="286"/>
                  </a:lnTo>
                  <a:lnTo>
                    <a:pt x="1314" y="295"/>
                  </a:lnTo>
                  <a:lnTo>
                    <a:pt x="1317" y="302"/>
                  </a:lnTo>
                  <a:lnTo>
                    <a:pt x="1320" y="309"/>
                  </a:lnTo>
                  <a:lnTo>
                    <a:pt x="1323" y="315"/>
                  </a:lnTo>
                  <a:lnTo>
                    <a:pt x="1328" y="322"/>
                  </a:lnTo>
                  <a:lnTo>
                    <a:pt x="1332" y="327"/>
                  </a:lnTo>
                  <a:lnTo>
                    <a:pt x="1338" y="331"/>
                  </a:lnTo>
                  <a:lnTo>
                    <a:pt x="1345" y="336"/>
                  </a:lnTo>
                  <a:lnTo>
                    <a:pt x="1352" y="340"/>
                  </a:lnTo>
                  <a:lnTo>
                    <a:pt x="1359" y="343"/>
                  </a:lnTo>
                  <a:lnTo>
                    <a:pt x="1367" y="346"/>
                  </a:lnTo>
                  <a:lnTo>
                    <a:pt x="1376" y="347"/>
                  </a:lnTo>
                  <a:lnTo>
                    <a:pt x="1387" y="348"/>
                  </a:lnTo>
                  <a:lnTo>
                    <a:pt x="1397" y="348"/>
                  </a:lnTo>
                  <a:lnTo>
                    <a:pt x="1681" y="348"/>
                  </a:lnTo>
                  <a:lnTo>
                    <a:pt x="1681" y="348"/>
                  </a:lnTo>
                  <a:lnTo>
                    <a:pt x="1691" y="348"/>
                  </a:lnTo>
                  <a:lnTo>
                    <a:pt x="1702" y="347"/>
                  </a:lnTo>
                  <a:lnTo>
                    <a:pt x="1711" y="346"/>
                  </a:lnTo>
                  <a:lnTo>
                    <a:pt x="1719" y="343"/>
                  </a:lnTo>
                  <a:lnTo>
                    <a:pt x="1726" y="340"/>
                  </a:lnTo>
                  <a:lnTo>
                    <a:pt x="1733" y="336"/>
                  </a:lnTo>
                  <a:lnTo>
                    <a:pt x="1740" y="331"/>
                  </a:lnTo>
                  <a:lnTo>
                    <a:pt x="1746" y="327"/>
                  </a:lnTo>
                  <a:lnTo>
                    <a:pt x="1750" y="322"/>
                  </a:lnTo>
                  <a:lnTo>
                    <a:pt x="1755" y="315"/>
                  </a:lnTo>
                  <a:lnTo>
                    <a:pt x="1758" y="309"/>
                  </a:lnTo>
                  <a:lnTo>
                    <a:pt x="1761" y="302"/>
                  </a:lnTo>
                  <a:lnTo>
                    <a:pt x="1764" y="295"/>
                  </a:lnTo>
                  <a:lnTo>
                    <a:pt x="1765" y="286"/>
                  </a:lnTo>
                  <a:lnTo>
                    <a:pt x="1766" y="278"/>
                  </a:lnTo>
                  <a:lnTo>
                    <a:pt x="1767" y="269"/>
                  </a:lnTo>
                  <a:lnTo>
                    <a:pt x="1767" y="0"/>
                  </a:lnTo>
                  <a:lnTo>
                    <a:pt x="1704" y="0"/>
                  </a:lnTo>
                  <a:close/>
                  <a:moveTo>
                    <a:pt x="698" y="142"/>
                  </a:moveTo>
                  <a:lnTo>
                    <a:pt x="698" y="0"/>
                  </a:lnTo>
                  <a:lnTo>
                    <a:pt x="636" y="0"/>
                  </a:lnTo>
                  <a:lnTo>
                    <a:pt x="636" y="348"/>
                  </a:lnTo>
                  <a:lnTo>
                    <a:pt x="698" y="348"/>
                  </a:lnTo>
                  <a:lnTo>
                    <a:pt x="698" y="204"/>
                  </a:lnTo>
                  <a:lnTo>
                    <a:pt x="1033" y="204"/>
                  </a:lnTo>
                  <a:lnTo>
                    <a:pt x="1033" y="348"/>
                  </a:lnTo>
                  <a:lnTo>
                    <a:pt x="1095" y="348"/>
                  </a:lnTo>
                  <a:lnTo>
                    <a:pt x="1095" y="0"/>
                  </a:lnTo>
                  <a:lnTo>
                    <a:pt x="1033" y="0"/>
                  </a:lnTo>
                  <a:lnTo>
                    <a:pt x="1033" y="142"/>
                  </a:lnTo>
                  <a:lnTo>
                    <a:pt x="698" y="142"/>
                  </a:lnTo>
                  <a:close/>
                  <a:moveTo>
                    <a:pt x="453" y="62"/>
                  </a:moveTo>
                  <a:lnTo>
                    <a:pt x="453" y="0"/>
                  </a:lnTo>
                  <a:lnTo>
                    <a:pt x="85" y="0"/>
                  </a:lnTo>
                  <a:lnTo>
                    <a:pt x="85" y="0"/>
                  </a:lnTo>
                  <a:lnTo>
                    <a:pt x="75" y="0"/>
                  </a:lnTo>
                  <a:lnTo>
                    <a:pt x="64" y="1"/>
                  </a:lnTo>
                  <a:lnTo>
                    <a:pt x="55" y="2"/>
                  </a:lnTo>
                  <a:lnTo>
                    <a:pt x="47" y="5"/>
                  </a:lnTo>
                  <a:lnTo>
                    <a:pt x="40" y="8"/>
                  </a:lnTo>
                  <a:lnTo>
                    <a:pt x="33" y="12"/>
                  </a:lnTo>
                  <a:lnTo>
                    <a:pt x="26" y="17"/>
                  </a:lnTo>
                  <a:lnTo>
                    <a:pt x="20" y="21"/>
                  </a:lnTo>
                  <a:lnTo>
                    <a:pt x="16" y="26"/>
                  </a:lnTo>
                  <a:lnTo>
                    <a:pt x="11" y="33"/>
                  </a:lnTo>
                  <a:lnTo>
                    <a:pt x="8" y="39"/>
                  </a:lnTo>
                  <a:lnTo>
                    <a:pt x="5" y="46"/>
                  </a:lnTo>
                  <a:lnTo>
                    <a:pt x="2" y="53"/>
                  </a:lnTo>
                  <a:lnTo>
                    <a:pt x="1" y="62"/>
                  </a:lnTo>
                  <a:lnTo>
                    <a:pt x="0" y="70"/>
                  </a:lnTo>
                  <a:lnTo>
                    <a:pt x="0" y="79"/>
                  </a:lnTo>
                  <a:lnTo>
                    <a:pt x="0" y="269"/>
                  </a:lnTo>
                  <a:lnTo>
                    <a:pt x="0" y="269"/>
                  </a:lnTo>
                  <a:lnTo>
                    <a:pt x="0" y="278"/>
                  </a:lnTo>
                  <a:lnTo>
                    <a:pt x="1" y="286"/>
                  </a:lnTo>
                  <a:lnTo>
                    <a:pt x="2" y="295"/>
                  </a:lnTo>
                  <a:lnTo>
                    <a:pt x="5" y="302"/>
                  </a:lnTo>
                  <a:lnTo>
                    <a:pt x="8" y="309"/>
                  </a:lnTo>
                  <a:lnTo>
                    <a:pt x="11" y="315"/>
                  </a:lnTo>
                  <a:lnTo>
                    <a:pt x="16" y="322"/>
                  </a:lnTo>
                  <a:lnTo>
                    <a:pt x="20" y="327"/>
                  </a:lnTo>
                  <a:lnTo>
                    <a:pt x="26" y="331"/>
                  </a:lnTo>
                  <a:lnTo>
                    <a:pt x="33" y="336"/>
                  </a:lnTo>
                  <a:lnTo>
                    <a:pt x="40" y="340"/>
                  </a:lnTo>
                  <a:lnTo>
                    <a:pt x="47" y="343"/>
                  </a:lnTo>
                  <a:lnTo>
                    <a:pt x="55" y="346"/>
                  </a:lnTo>
                  <a:lnTo>
                    <a:pt x="64" y="347"/>
                  </a:lnTo>
                  <a:lnTo>
                    <a:pt x="75" y="348"/>
                  </a:lnTo>
                  <a:lnTo>
                    <a:pt x="85" y="348"/>
                  </a:lnTo>
                  <a:lnTo>
                    <a:pt x="453" y="348"/>
                  </a:lnTo>
                  <a:lnTo>
                    <a:pt x="453" y="286"/>
                  </a:lnTo>
                  <a:lnTo>
                    <a:pt x="63" y="286"/>
                  </a:lnTo>
                  <a:lnTo>
                    <a:pt x="63" y="62"/>
                  </a:lnTo>
                  <a:lnTo>
                    <a:pt x="453"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6">
              <a:extLst>
                <a:ext uri="{FF2B5EF4-FFF2-40B4-BE49-F238E27FC236}">
                  <a16:creationId xmlns:a16="http://schemas.microsoft.com/office/drawing/2014/main" id="{39A82D7B-A192-429C-ACD1-4D38FC49B0B7}"/>
                </a:ext>
              </a:extLst>
            </p:cNvPr>
            <p:cNvSpPr>
              <a:spLocks noEditPoints="1"/>
            </p:cNvSpPr>
            <p:nvPr userDrawn="1"/>
          </p:nvSpPr>
          <p:spPr bwMode="auto">
            <a:xfrm>
              <a:off x="2376488" y="2840038"/>
              <a:ext cx="47625" cy="50800"/>
            </a:xfrm>
            <a:custGeom>
              <a:avLst/>
              <a:gdLst>
                <a:gd name="T0" fmla="*/ 71 w 90"/>
                <a:gd name="T1" fmla="*/ 7 h 95"/>
                <a:gd name="T2" fmla="*/ 83 w 90"/>
                <a:gd name="T3" fmla="*/ 20 h 95"/>
                <a:gd name="T4" fmla="*/ 90 w 90"/>
                <a:gd name="T5" fmla="*/ 38 h 95"/>
                <a:gd name="T6" fmla="*/ 90 w 90"/>
                <a:gd name="T7" fmla="*/ 57 h 95"/>
                <a:gd name="T8" fmla="*/ 83 w 90"/>
                <a:gd name="T9" fmla="*/ 73 h 95"/>
                <a:gd name="T10" fmla="*/ 71 w 90"/>
                <a:gd name="T11" fmla="*/ 86 h 95"/>
                <a:gd name="T12" fmla="*/ 54 w 90"/>
                <a:gd name="T13" fmla="*/ 94 h 95"/>
                <a:gd name="T14" fmla="*/ 36 w 90"/>
                <a:gd name="T15" fmla="*/ 94 h 95"/>
                <a:gd name="T16" fmla="*/ 19 w 90"/>
                <a:gd name="T17" fmla="*/ 86 h 95"/>
                <a:gd name="T18" fmla="*/ 8 w 90"/>
                <a:gd name="T19" fmla="*/ 73 h 95"/>
                <a:gd name="T20" fmla="*/ 1 w 90"/>
                <a:gd name="T21" fmla="*/ 57 h 95"/>
                <a:gd name="T22" fmla="*/ 1 w 90"/>
                <a:gd name="T23" fmla="*/ 38 h 95"/>
                <a:gd name="T24" fmla="*/ 8 w 90"/>
                <a:gd name="T25" fmla="*/ 20 h 95"/>
                <a:gd name="T26" fmla="*/ 19 w 90"/>
                <a:gd name="T27" fmla="*/ 7 h 95"/>
                <a:gd name="T28" fmla="*/ 36 w 90"/>
                <a:gd name="T29" fmla="*/ 0 h 95"/>
                <a:gd name="T30" fmla="*/ 54 w 90"/>
                <a:gd name="T31" fmla="*/ 0 h 95"/>
                <a:gd name="T32" fmla="*/ 30 w 90"/>
                <a:gd name="T33" fmla="*/ 9 h 95"/>
                <a:gd name="T34" fmla="*/ 18 w 90"/>
                <a:gd name="T35" fmla="*/ 18 h 95"/>
                <a:gd name="T36" fmla="*/ 10 w 90"/>
                <a:gd name="T37" fmla="*/ 31 h 95"/>
                <a:gd name="T38" fmla="*/ 6 w 90"/>
                <a:gd name="T39" fmla="*/ 47 h 95"/>
                <a:gd name="T40" fmla="*/ 10 w 90"/>
                <a:gd name="T41" fmla="*/ 63 h 95"/>
                <a:gd name="T42" fmla="*/ 18 w 90"/>
                <a:gd name="T43" fmla="*/ 76 h 95"/>
                <a:gd name="T44" fmla="*/ 30 w 90"/>
                <a:gd name="T45" fmla="*/ 84 h 95"/>
                <a:gd name="T46" fmla="*/ 45 w 90"/>
                <a:gd name="T47" fmla="*/ 88 h 95"/>
                <a:gd name="T48" fmla="*/ 61 w 90"/>
                <a:gd name="T49" fmla="*/ 84 h 95"/>
                <a:gd name="T50" fmla="*/ 72 w 90"/>
                <a:gd name="T51" fmla="*/ 76 h 95"/>
                <a:gd name="T52" fmla="*/ 80 w 90"/>
                <a:gd name="T53" fmla="*/ 63 h 95"/>
                <a:gd name="T54" fmla="*/ 83 w 90"/>
                <a:gd name="T55" fmla="*/ 47 h 95"/>
                <a:gd name="T56" fmla="*/ 80 w 90"/>
                <a:gd name="T57" fmla="*/ 31 h 95"/>
                <a:gd name="T58" fmla="*/ 72 w 90"/>
                <a:gd name="T59" fmla="*/ 18 h 95"/>
                <a:gd name="T60" fmla="*/ 61 w 90"/>
                <a:gd name="T61" fmla="*/ 9 h 95"/>
                <a:gd name="T62" fmla="*/ 45 w 90"/>
                <a:gd name="T63" fmla="*/ 6 h 95"/>
                <a:gd name="T64" fmla="*/ 30 w 90"/>
                <a:gd name="T65" fmla="*/ 9 h 95"/>
                <a:gd name="T66" fmla="*/ 29 w 90"/>
                <a:gd name="T67" fmla="*/ 20 h 95"/>
                <a:gd name="T68" fmla="*/ 56 w 90"/>
                <a:gd name="T69" fmla="*/ 20 h 95"/>
                <a:gd name="T70" fmla="*/ 62 w 90"/>
                <a:gd name="T71" fmla="*/ 24 h 95"/>
                <a:gd name="T72" fmla="*/ 66 w 90"/>
                <a:gd name="T73" fmla="*/ 34 h 95"/>
                <a:gd name="T74" fmla="*/ 62 w 90"/>
                <a:gd name="T75" fmla="*/ 45 h 95"/>
                <a:gd name="T76" fmla="*/ 57 w 90"/>
                <a:gd name="T77" fmla="*/ 49 h 95"/>
                <a:gd name="T78" fmla="*/ 61 w 90"/>
                <a:gd name="T79" fmla="*/ 75 h 95"/>
                <a:gd name="T80" fmla="*/ 35 w 90"/>
                <a:gd name="T81" fmla="*/ 75 h 95"/>
                <a:gd name="T82" fmla="*/ 49 w 90"/>
                <a:gd name="T83" fmla="*/ 44 h 95"/>
                <a:gd name="T84" fmla="*/ 58 w 90"/>
                <a:gd name="T85" fmla="*/ 40 h 95"/>
                <a:gd name="T86" fmla="*/ 60 w 90"/>
                <a:gd name="T87" fmla="*/ 34 h 95"/>
                <a:gd name="T88" fmla="*/ 58 w 90"/>
                <a:gd name="T89" fmla="*/ 30 h 95"/>
                <a:gd name="T90" fmla="*/ 52 w 90"/>
                <a:gd name="T91" fmla="*/ 26 h 95"/>
                <a:gd name="T92" fmla="*/ 35 w 90"/>
                <a:gd name="T93" fmla="*/ 25 h 95"/>
                <a:gd name="T94" fmla="*/ 44 w 90"/>
                <a:gd name="T95" fmla="*/ 4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 h="95">
                  <a:moveTo>
                    <a:pt x="63" y="4"/>
                  </a:moveTo>
                  <a:lnTo>
                    <a:pt x="63" y="4"/>
                  </a:lnTo>
                  <a:lnTo>
                    <a:pt x="71" y="7"/>
                  </a:lnTo>
                  <a:lnTo>
                    <a:pt x="78" y="13"/>
                  </a:lnTo>
                  <a:lnTo>
                    <a:pt x="78" y="13"/>
                  </a:lnTo>
                  <a:lnTo>
                    <a:pt x="83" y="20"/>
                  </a:lnTo>
                  <a:lnTo>
                    <a:pt x="87" y="28"/>
                  </a:lnTo>
                  <a:lnTo>
                    <a:pt x="87" y="28"/>
                  </a:lnTo>
                  <a:lnTo>
                    <a:pt x="90" y="38"/>
                  </a:lnTo>
                  <a:lnTo>
                    <a:pt x="90" y="47"/>
                  </a:lnTo>
                  <a:lnTo>
                    <a:pt x="90" y="47"/>
                  </a:lnTo>
                  <a:lnTo>
                    <a:pt x="90" y="57"/>
                  </a:lnTo>
                  <a:lnTo>
                    <a:pt x="87" y="66"/>
                  </a:lnTo>
                  <a:lnTo>
                    <a:pt x="87" y="66"/>
                  </a:lnTo>
                  <a:lnTo>
                    <a:pt x="83" y="73"/>
                  </a:lnTo>
                  <a:lnTo>
                    <a:pt x="78" y="80"/>
                  </a:lnTo>
                  <a:lnTo>
                    <a:pt x="78" y="80"/>
                  </a:lnTo>
                  <a:lnTo>
                    <a:pt x="71" y="86"/>
                  </a:lnTo>
                  <a:lnTo>
                    <a:pt x="63" y="91"/>
                  </a:lnTo>
                  <a:lnTo>
                    <a:pt x="63" y="91"/>
                  </a:lnTo>
                  <a:lnTo>
                    <a:pt x="54" y="94"/>
                  </a:lnTo>
                  <a:lnTo>
                    <a:pt x="45" y="95"/>
                  </a:lnTo>
                  <a:lnTo>
                    <a:pt x="45" y="95"/>
                  </a:lnTo>
                  <a:lnTo>
                    <a:pt x="36" y="94"/>
                  </a:lnTo>
                  <a:lnTo>
                    <a:pt x="27" y="91"/>
                  </a:lnTo>
                  <a:lnTo>
                    <a:pt x="27" y="91"/>
                  </a:lnTo>
                  <a:lnTo>
                    <a:pt x="19" y="86"/>
                  </a:lnTo>
                  <a:lnTo>
                    <a:pt x="13" y="80"/>
                  </a:lnTo>
                  <a:lnTo>
                    <a:pt x="13" y="80"/>
                  </a:lnTo>
                  <a:lnTo>
                    <a:pt x="8" y="73"/>
                  </a:lnTo>
                  <a:lnTo>
                    <a:pt x="3" y="66"/>
                  </a:lnTo>
                  <a:lnTo>
                    <a:pt x="3" y="66"/>
                  </a:lnTo>
                  <a:lnTo>
                    <a:pt x="1" y="57"/>
                  </a:lnTo>
                  <a:lnTo>
                    <a:pt x="0" y="47"/>
                  </a:lnTo>
                  <a:lnTo>
                    <a:pt x="0" y="47"/>
                  </a:lnTo>
                  <a:lnTo>
                    <a:pt x="1" y="38"/>
                  </a:lnTo>
                  <a:lnTo>
                    <a:pt x="3" y="28"/>
                  </a:lnTo>
                  <a:lnTo>
                    <a:pt x="3" y="28"/>
                  </a:lnTo>
                  <a:lnTo>
                    <a:pt x="8" y="20"/>
                  </a:lnTo>
                  <a:lnTo>
                    <a:pt x="13" y="13"/>
                  </a:lnTo>
                  <a:lnTo>
                    <a:pt x="13" y="13"/>
                  </a:lnTo>
                  <a:lnTo>
                    <a:pt x="19" y="7"/>
                  </a:lnTo>
                  <a:lnTo>
                    <a:pt x="27" y="4"/>
                  </a:lnTo>
                  <a:lnTo>
                    <a:pt x="27" y="4"/>
                  </a:lnTo>
                  <a:lnTo>
                    <a:pt x="36" y="0"/>
                  </a:lnTo>
                  <a:lnTo>
                    <a:pt x="45" y="0"/>
                  </a:lnTo>
                  <a:lnTo>
                    <a:pt x="45" y="0"/>
                  </a:lnTo>
                  <a:lnTo>
                    <a:pt x="54" y="0"/>
                  </a:lnTo>
                  <a:lnTo>
                    <a:pt x="63" y="4"/>
                  </a:lnTo>
                  <a:lnTo>
                    <a:pt x="63" y="4"/>
                  </a:lnTo>
                  <a:close/>
                  <a:moveTo>
                    <a:pt x="30" y="9"/>
                  </a:moveTo>
                  <a:lnTo>
                    <a:pt x="30" y="9"/>
                  </a:lnTo>
                  <a:lnTo>
                    <a:pt x="23" y="13"/>
                  </a:lnTo>
                  <a:lnTo>
                    <a:pt x="18" y="18"/>
                  </a:lnTo>
                  <a:lnTo>
                    <a:pt x="18" y="18"/>
                  </a:lnTo>
                  <a:lnTo>
                    <a:pt x="13" y="24"/>
                  </a:lnTo>
                  <a:lnTo>
                    <a:pt x="10" y="31"/>
                  </a:lnTo>
                  <a:lnTo>
                    <a:pt x="10" y="31"/>
                  </a:lnTo>
                  <a:lnTo>
                    <a:pt x="8" y="39"/>
                  </a:lnTo>
                  <a:lnTo>
                    <a:pt x="6" y="47"/>
                  </a:lnTo>
                  <a:lnTo>
                    <a:pt x="6" y="47"/>
                  </a:lnTo>
                  <a:lnTo>
                    <a:pt x="8" y="56"/>
                  </a:lnTo>
                  <a:lnTo>
                    <a:pt x="10" y="63"/>
                  </a:lnTo>
                  <a:lnTo>
                    <a:pt x="10" y="63"/>
                  </a:lnTo>
                  <a:lnTo>
                    <a:pt x="13" y="70"/>
                  </a:lnTo>
                  <a:lnTo>
                    <a:pt x="18" y="76"/>
                  </a:lnTo>
                  <a:lnTo>
                    <a:pt x="18" y="76"/>
                  </a:lnTo>
                  <a:lnTo>
                    <a:pt x="23" y="80"/>
                  </a:lnTo>
                  <a:lnTo>
                    <a:pt x="30" y="84"/>
                  </a:lnTo>
                  <a:lnTo>
                    <a:pt x="30" y="84"/>
                  </a:lnTo>
                  <a:lnTo>
                    <a:pt x="37" y="86"/>
                  </a:lnTo>
                  <a:lnTo>
                    <a:pt x="45" y="88"/>
                  </a:lnTo>
                  <a:lnTo>
                    <a:pt x="45" y="88"/>
                  </a:lnTo>
                  <a:lnTo>
                    <a:pt x="53" y="86"/>
                  </a:lnTo>
                  <a:lnTo>
                    <a:pt x="61" y="84"/>
                  </a:lnTo>
                  <a:lnTo>
                    <a:pt x="61" y="84"/>
                  </a:lnTo>
                  <a:lnTo>
                    <a:pt x="66" y="80"/>
                  </a:lnTo>
                  <a:lnTo>
                    <a:pt x="72" y="76"/>
                  </a:lnTo>
                  <a:lnTo>
                    <a:pt x="72" y="76"/>
                  </a:lnTo>
                  <a:lnTo>
                    <a:pt x="76" y="70"/>
                  </a:lnTo>
                  <a:lnTo>
                    <a:pt x="80" y="63"/>
                  </a:lnTo>
                  <a:lnTo>
                    <a:pt x="80" y="63"/>
                  </a:lnTo>
                  <a:lnTo>
                    <a:pt x="82" y="56"/>
                  </a:lnTo>
                  <a:lnTo>
                    <a:pt x="83" y="47"/>
                  </a:lnTo>
                  <a:lnTo>
                    <a:pt x="83" y="47"/>
                  </a:lnTo>
                  <a:lnTo>
                    <a:pt x="82" y="39"/>
                  </a:lnTo>
                  <a:lnTo>
                    <a:pt x="80" y="31"/>
                  </a:lnTo>
                  <a:lnTo>
                    <a:pt x="80" y="31"/>
                  </a:lnTo>
                  <a:lnTo>
                    <a:pt x="76" y="24"/>
                  </a:lnTo>
                  <a:lnTo>
                    <a:pt x="72" y="18"/>
                  </a:lnTo>
                  <a:lnTo>
                    <a:pt x="72" y="18"/>
                  </a:lnTo>
                  <a:lnTo>
                    <a:pt x="66" y="13"/>
                  </a:lnTo>
                  <a:lnTo>
                    <a:pt x="61" y="9"/>
                  </a:lnTo>
                  <a:lnTo>
                    <a:pt x="61" y="9"/>
                  </a:lnTo>
                  <a:lnTo>
                    <a:pt x="53" y="7"/>
                  </a:lnTo>
                  <a:lnTo>
                    <a:pt x="45" y="6"/>
                  </a:lnTo>
                  <a:lnTo>
                    <a:pt x="45" y="6"/>
                  </a:lnTo>
                  <a:lnTo>
                    <a:pt x="37" y="7"/>
                  </a:lnTo>
                  <a:lnTo>
                    <a:pt x="30" y="9"/>
                  </a:lnTo>
                  <a:lnTo>
                    <a:pt x="30" y="9"/>
                  </a:lnTo>
                  <a:close/>
                  <a:moveTo>
                    <a:pt x="29" y="75"/>
                  </a:moveTo>
                  <a:lnTo>
                    <a:pt x="29" y="20"/>
                  </a:lnTo>
                  <a:lnTo>
                    <a:pt x="48" y="20"/>
                  </a:lnTo>
                  <a:lnTo>
                    <a:pt x="48" y="20"/>
                  </a:lnTo>
                  <a:lnTo>
                    <a:pt x="56" y="20"/>
                  </a:lnTo>
                  <a:lnTo>
                    <a:pt x="60" y="21"/>
                  </a:lnTo>
                  <a:lnTo>
                    <a:pt x="62" y="24"/>
                  </a:lnTo>
                  <a:lnTo>
                    <a:pt x="62" y="24"/>
                  </a:lnTo>
                  <a:lnTo>
                    <a:pt x="65" y="28"/>
                  </a:lnTo>
                  <a:lnTo>
                    <a:pt x="66" y="34"/>
                  </a:lnTo>
                  <a:lnTo>
                    <a:pt x="66" y="34"/>
                  </a:lnTo>
                  <a:lnTo>
                    <a:pt x="65" y="41"/>
                  </a:lnTo>
                  <a:lnTo>
                    <a:pt x="65" y="41"/>
                  </a:lnTo>
                  <a:lnTo>
                    <a:pt x="62" y="45"/>
                  </a:lnTo>
                  <a:lnTo>
                    <a:pt x="62" y="45"/>
                  </a:lnTo>
                  <a:lnTo>
                    <a:pt x="57" y="49"/>
                  </a:lnTo>
                  <a:lnTo>
                    <a:pt x="57" y="49"/>
                  </a:lnTo>
                  <a:lnTo>
                    <a:pt x="53" y="50"/>
                  </a:lnTo>
                  <a:lnTo>
                    <a:pt x="69" y="75"/>
                  </a:lnTo>
                  <a:lnTo>
                    <a:pt x="61" y="75"/>
                  </a:lnTo>
                  <a:lnTo>
                    <a:pt x="46" y="50"/>
                  </a:lnTo>
                  <a:lnTo>
                    <a:pt x="35" y="50"/>
                  </a:lnTo>
                  <a:lnTo>
                    <a:pt x="35" y="75"/>
                  </a:lnTo>
                  <a:lnTo>
                    <a:pt x="29" y="75"/>
                  </a:lnTo>
                  <a:close/>
                  <a:moveTo>
                    <a:pt x="49" y="44"/>
                  </a:moveTo>
                  <a:lnTo>
                    <a:pt x="49" y="44"/>
                  </a:lnTo>
                  <a:lnTo>
                    <a:pt x="55" y="43"/>
                  </a:lnTo>
                  <a:lnTo>
                    <a:pt x="55" y="43"/>
                  </a:lnTo>
                  <a:lnTo>
                    <a:pt x="58" y="40"/>
                  </a:lnTo>
                  <a:lnTo>
                    <a:pt x="58" y="40"/>
                  </a:lnTo>
                  <a:lnTo>
                    <a:pt x="60" y="38"/>
                  </a:lnTo>
                  <a:lnTo>
                    <a:pt x="60" y="34"/>
                  </a:lnTo>
                  <a:lnTo>
                    <a:pt x="60" y="34"/>
                  </a:lnTo>
                  <a:lnTo>
                    <a:pt x="58" y="30"/>
                  </a:lnTo>
                  <a:lnTo>
                    <a:pt x="58" y="30"/>
                  </a:lnTo>
                  <a:lnTo>
                    <a:pt x="55" y="27"/>
                  </a:lnTo>
                  <a:lnTo>
                    <a:pt x="55" y="27"/>
                  </a:lnTo>
                  <a:lnTo>
                    <a:pt x="52" y="26"/>
                  </a:lnTo>
                  <a:lnTo>
                    <a:pt x="52" y="26"/>
                  </a:lnTo>
                  <a:lnTo>
                    <a:pt x="47" y="25"/>
                  </a:lnTo>
                  <a:lnTo>
                    <a:pt x="35" y="25"/>
                  </a:lnTo>
                  <a:lnTo>
                    <a:pt x="35" y="44"/>
                  </a:lnTo>
                  <a:lnTo>
                    <a:pt x="44" y="44"/>
                  </a:lnTo>
                  <a:lnTo>
                    <a:pt x="44" y="44"/>
                  </a:lnTo>
                  <a:lnTo>
                    <a:pt x="49" y="44"/>
                  </a:lnTo>
                  <a:lnTo>
                    <a:pt x="4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163089618"/>
      </p:ext>
    </p:extLst>
  </p:cSld>
  <p:clrMapOvr>
    <a:masterClrMapping/>
  </p:clrMapOvr>
  <p:hf hdr="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Quote_Color" preserve="1" userDrawn="1">
  <p:cSld name="Quote_Color">
    <p:bg>
      <p:bgPr>
        <a:solidFill>
          <a:srgbClr val="FFFFFF"/>
        </a:solidFill>
        <a:effectLst/>
      </p:bgPr>
    </p:bg>
    <p:spTree>
      <p:nvGrpSpPr>
        <p:cNvPr id="1" name=""/>
        <p:cNvGrpSpPr/>
        <p:nvPr/>
      </p:nvGrpSpPr>
      <p:grpSpPr>
        <a:xfrm>
          <a:off x="0" y="0"/>
          <a:ext cx="0" cy="0"/>
          <a:chOff x="0" y="0"/>
          <a:chExt cx="0" cy="0"/>
        </a:xfrm>
      </p:grpSpPr>
      <p:sp>
        <p:nvSpPr>
          <p:cNvPr id="15" name="Rectangle 3"/>
          <p:cNvSpPr>
            <a:spLocks/>
          </p:cNvSpPr>
          <p:nvPr userDrawn="1"/>
        </p:nvSpPr>
        <p:spPr bwMode="gray">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dirty="0"/>
          </a:p>
        </p:txBody>
      </p:sp>
      <p:sp>
        <p:nvSpPr>
          <p:cNvPr id="5" name="Slide Number Placeholder 4"/>
          <p:cNvSpPr>
            <a:spLocks noGrp="1"/>
          </p:cNvSpPr>
          <p:nvPr>
            <p:ph type="sldNum" sz="quarter" idx="12"/>
          </p:nvPr>
        </p:nvSpPr>
        <p:spPr bwMode="gray"/>
        <p:txBody>
          <a:bodyPr/>
          <a:lstStyle>
            <a:lvl1pPr>
              <a:defRPr>
                <a:solidFill>
                  <a:schemeClr val="bg1"/>
                </a:solidFill>
              </a:defRPr>
            </a:lvl1pPr>
          </a:lstStyle>
          <a:p>
            <a:fld id="{FF5E6F21-8859-484B-9CD7-AC7342FFE2BB}" type="slidenum">
              <a:rPr lang="en-US" smtClean="0"/>
              <a:pPr/>
              <a:t>‹#›</a:t>
            </a:fld>
            <a:endParaRPr lang="en-US" dirty="0"/>
          </a:p>
        </p:txBody>
      </p:sp>
      <p:sp>
        <p:nvSpPr>
          <p:cNvPr id="9" name="Text Placeholder 8"/>
          <p:cNvSpPr>
            <a:spLocks noGrp="1"/>
          </p:cNvSpPr>
          <p:nvPr>
            <p:ph type="body" sz="quarter" idx="13"/>
          </p:nvPr>
        </p:nvSpPr>
        <p:spPr bwMode="gray">
          <a:xfrm>
            <a:off x="695326" y="1539083"/>
            <a:ext cx="5080000" cy="1745093"/>
          </a:xfrm>
        </p:spPr>
        <p:txBody>
          <a:bodyPr lIns="0" tIns="0" rIns="0" bIns="0">
            <a:noAutofit/>
          </a:bodyPr>
          <a:lstStyle>
            <a:lvl1pPr marL="0" indent="0">
              <a:lnSpc>
                <a:spcPct val="90000"/>
              </a:lnSpc>
              <a:spcBef>
                <a:spcPts val="0"/>
              </a:spcBef>
              <a:spcAft>
                <a:spcPts val="0"/>
              </a:spcAft>
              <a:buNone/>
              <a:defRPr sz="2400">
                <a:solidFill>
                  <a:schemeClr val="bg1"/>
                </a:solidFill>
                <a:latin typeface="+mj-lt"/>
              </a:defRPr>
            </a:lvl1pPr>
          </a:lstStyle>
          <a:p>
            <a:pPr lvl="0"/>
            <a:r>
              <a:rPr lang="en-US"/>
              <a:t>Click to edit Master text styles</a:t>
            </a:r>
          </a:p>
        </p:txBody>
      </p:sp>
      <p:sp>
        <p:nvSpPr>
          <p:cNvPr id="13" name="Text Placeholder 10">
            <a:extLst>
              <a:ext uri="{FF2B5EF4-FFF2-40B4-BE49-F238E27FC236}">
                <a16:creationId xmlns:a16="http://schemas.microsoft.com/office/drawing/2014/main" id="{E9302300-33DC-40DA-9E43-9272980D4383}"/>
              </a:ext>
            </a:extLst>
          </p:cNvPr>
          <p:cNvSpPr>
            <a:spLocks noGrp="1"/>
          </p:cNvSpPr>
          <p:nvPr>
            <p:ph type="body" sz="quarter" idx="17"/>
          </p:nvPr>
        </p:nvSpPr>
        <p:spPr bwMode="gray">
          <a:xfrm>
            <a:off x="695326" y="3603871"/>
            <a:ext cx="5080000" cy="166199"/>
          </a:xfrm>
        </p:spPr>
        <p:txBody>
          <a:bodyPr>
            <a:noAutofit/>
          </a:bodyPr>
          <a:lstStyle>
            <a:lvl1pPr marL="144000" indent="-144000">
              <a:buFontTx/>
              <a:buChar char="–"/>
              <a:defRPr lang="en-US" sz="1200" kern="1200" baseline="0" dirty="0">
                <a:solidFill>
                  <a:schemeClr val="bg1"/>
                </a:solidFill>
                <a:latin typeface="+mn-lt"/>
                <a:ea typeface="+mn-ea"/>
                <a:cs typeface="+mn-cs"/>
              </a:defRPr>
            </a:lvl1pPr>
          </a:lstStyle>
          <a:p>
            <a:pPr lvl="0"/>
            <a:r>
              <a:rPr lang="en-US"/>
              <a:t>Click to edit Master text styles</a:t>
            </a:r>
          </a:p>
        </p:txBody>
      </p:sp>
      <p:sp>
        <p:nvSpPr>
          <p:cNvPr id="12" name="Classification" hidden="1"/>
          <p:cNvSpPr txBox="1">
            <a:spLocks/>
          </p:cNvSpPr>
          <p:nvPr userDrawn="1">
            <p:custDataLst>
              <p:tags r:id="rId2"/>
            </p:custDataLst>
          </p:nvPr>
        </p:nvSpPr>
        <p:spPr>
          <a:xfrm>
            <a:off x="9996488" y="360703"/>
            <a:ext cx="1728788" cy="200055"/>
          </a:xfrm>
          <a:prstGeom prst="rect">
            <a:avLst/>
          </a:prstGeom>
          <a:noFill/>
        </p:spPr>
        <p:txBody>
          <a:bodyPr wrap="none" lIns="0" tIns="0" rIns="0" bIns="0" rtlCol="0">
            <a:noAutofit/>
          </a:bodyPr>
          <a:lstStyle/>
          <a:p>
            <a:pPr algn="r"/>
            <a:r>
              <a:rPr lang="en-US" sz="1000" b="1" dirty="0">
                <a:solidFill>
                  <a:schemeClr val="bg1"/>
                </a:solidFill>
              </a:rPr>
              <a:t>Internal Use Only</a:t>
            </a:r>
          </a:p>
        </p:txBody>
      </p:sp>
      <p:sp>
        <p:nvSpPr>
          <p:cNvPr id="10" name="Status" hidden="1"/>
          <p:cNvSpPr txBox="1">
            <a:spLocks/>
          </p:cNvSpPr>
          <p:nvPr userDrawn="1">
            <p:custDataLst>
              <p:tags r:id="rId3"/>
            </p:custDataLst>
          </p:nvPr>
        </p:nvSpPr>
        <p:spPr>
          <a:xfrm>
            <a:off x="11099006" y="157507"/>
            <a:ext cx="626270" cy="200055"/>
          </a:xfrm>
          <a:prstGeom prst="rect">
            <a:avLst/>
          </a:prstGeom>
          <a:noFill/>
        </p:spPr>
        <p:txBody>
          <a:bodyPr wrap="none" lIns="0" tIns="0" rIns="0" bIns="0" rtlCol="0">
            <a:noAutofit/>
          </a:bodyPr>
          <a:lstStyle/>
          <a:p>
            <a:pPr algn="r"/>
            <a:r>
              <a:rPr lang="en-US" sz="1000" b="1" dirty="0">
                <a:solidFill>
                  <a:schemeClr val="bg1"/>
                </a:solidFill>
              </a:rPr>
              <a:t>Status</a:t>
            </a:r>
          </a:p>
        </p:txBody>
      </p:sp>
      <p:grpSp>
        <p:nvGrpSpPr>
          <p:cNvPr id="17" name="Group 10">
            <a:extLst>
              <a:ext uri="{FF2B5EF4-FFF2-40B4-BE49-F238E27FC236}">
                <a16:creationId xmlns:a16="http://schemas.microsoft.com/office/drawing/2014/main" id="{E149DB8F-FDA1-4DA1-BE7D-B4E9CB77ECEA}"/>
              </a:ext>
            </a:extLst>
          </p:cNvPr>
          <p:cNvGrpSpPr/>
          <p:nvPr userDrawn="1">
            <p:custDataLst>
              <p:tags r:id="rId4"/>
            </p:custDataLst>
          </p:nvPr>
        </p:nvGrpSpPr>
        <p:grpSpPr>
          <a:xfrm>
            <a:off x="696118" y="6394450"/>
            <a:ext cx="1044575" cy="107950"/>
            <a:chOff x="684213" y="6394450"/>
            <a:chExt cx="1044575" cy="107950"/>
          </a:xfrm>
          <a:solidFill>
            <a:schemeClr val="bg1"/>
          </a:solidFill>
        </p:grpSpPr>
        <p:sp>
          <p:nvSpPr>
            <p:cNvPr id="18" name="Freeform 5">
              <a:extLst>
                <a:ext uri="{FF2B5EF4-FFF2-40B4-BE49-F238E27FC236}">
                  <a16:creationId xmlns:a16="http://schemas.microsoft.com/office/drawing/2014/main" id="{FD8D85AC-059C-4755-BBA6-C944F83FE628}"/>
                </a:ext>
              </a:extLst>
            </p:cNvPr>
            <p:cNvSpPr>
              <a:spLocks noEditPoints="1"/>
            </p:cNvSpPr>
            <p:nvPr userDrawn="1"/>
          </p:nvSpPr>
          <p:spPr bwMode="auto">
            <a:xfrm>
              <a:off x="684213" y="6394450"/>
              <a:ext cx="995363" cy="107950"/>
            </a:xfrm>
            <a:custGeom>
              <a:avLst/>
              <a:gdLst>
                <a:gd name="T0" fmla="*/ 3071 w 3134"/>
                <a:gd name="T1" fmla="*/ 198 h 340"/>
                <a:gd name="T2" fmla="*/ 3071 w 3134"/>
                <a:gd name="T3" fmla="*/ 140 h 340"/>
                <a:gd name="T4" fmla="*/ 3045 w 3134"/>
                <a:gd name="T5" fmla="*/ 340 h 340"/>
                <a:gd name="T6" fmla="*/ 3092 w 3134"/>
                <a:gd name="T7" fmla="*/ 333 h 340"/>
                <a:gd name="T8" fmla="*/ 3118 w 3134"/>
                <a:gd name="T9" fmla="*/ 317 h 340"/>
                <a:gd name="T10" fmla="*/ 3132 w 3134"/>
                <a:gd name="T11" fmla="*/ 293 h 340"/>
                <a:gd name="T12" fmla="*/ 3134 w 3134"/>
                <a:gd name="T13" fmla="*/ 229 h 340"/>
                <a:gd name="T14" fmla="*/ 3127 w 3134"/>
                <a:gd name="T15" fmla="*/ 208 h 340"/>
                <a:gd name="T16" fmla="*/ 3122 w 3134"/>
                <a:gd name="T17" fmla="*/ 133 h 340"/>
                <a:gd name="T18" fmla="*/ 3134 w 3134"/>
                <a:gd name="T19" fmla="*/ 106 h 340"/>
                <a:gd name="T20" fmla="*/ 3133 w 3134"/>
                <a:gd name="T21" fmla="*/ 56 h 340"/>
                <a:gd name="T22" fmla="*/ 3123 w 3134"/>
                <a:gd name="T23" fmla="*/ 29 h 340"/>
                <a:gd name="T24" fmla="*/ 3100 w 3134"/>
                <a:gd name="T25" fmla="*/ 10 h 340"/>
                <a:gd name="T26" fmla="*/ 3066 w 3134"/>
                <a:gd name="T27" fmla="*/ 1 h 340"/>
                <a:gd name="T28" fmla="*/ 3045 w 3134"/>
                <a:gd name="T29" fmla="*/ 340 h 340"/>
                <a:gd name="T30" fmla="*/ 2396 w 3134"/>
                <a:gd name="T31" fmla="*/ 198 h 340"/>
                <a:gd name="T32" fmla="*/ 2396 w 3134"/>
                <a:gd name="T33" fmla="*/ 140 h 340"/>
                <a:gd name="T34" fmla="*/ 2369 w 3134"/>
                <a:gd name="T35" fmla="*/ 340 h 340"/>
                <a:gd name="T36" fmla="*/ 2418 w 3134"/>
                <a:gd name="T37" fmla="*/ 333 h 340"/>
                <a:gd name="T38" fmla="*/ 2444 w 3134"/>
                <a:gd name="T39" fmla="*/ 317 h 340"/>
                <a:gd name="T40" fmla="*/ 2457 w 3134"/>
                <a:gd name="T41" fmla="*/ 293 h 340"/>
                <a:gd name="T42" fmla="*/ 2460 w 3134"/>
                <a:gd name="T43" fmla="*/ 229 h 340"/>
                <a:gd name="T44" fmla="*/ 2453 w 3134"/>
                <a:gd name="T45" fmla="*/ 208 h 340"/>
                <a:gd name="T46" fmla="*/ 2447 w 3134"/>
                <a:gd name="T47" fmla="*/ 133 h 340"/>
                <a:gd name="T48" fmla="*/ 2460 w 3134"/>
                <a:gd name="T49" fmla="*/ 106 h 340"/>
                <a:gd name="T50" fmla="*/ 2458 w 3134"/>
                <a:gd name="T51" fmla="*/ 56 h 340"/>
                <a:gd name="T52" fmla="*/ 2447 w 3134"/>
                <a:gd name="T53" fmla="*/ 29 h 340"/>
                <a:gd name="T54" fmla="*/ 2426 w 3134"/>
                <a:gd name="T55" fmla="*/ 10 h 340"/>
                <a:gd name="T56" fmla="*/ 2392 w 3134"/>
                <a:gd name="T57" fmla="*/ 1 h 340"/>
                <a:gd name="T58" fmla="*/ 2369 w 3134"/>
                <a:gd name="T59" fmla="*/ 340 h 340"/>
                <a:gd name="T60" fmla="*/ 1375 w 3134"/>
                <a:gd name="T61" fmla="*/ 0 h 340"/>
                <a:gd name="T62" fmla="*/ 1313 w 3134"/>
                <a:gd name="T63" fmla="*/ 272 h 340"/>
                <a:gd name="T64" fmla="*/ 1321 w 3134"/>
                <a:gd name="T65" fmla="*/ 302 h 340"/>
                <a:gd name="T66" fmla="*/ 1339 w 3134"/>
                <a:gd name="T67" fmla="*/ 324 h 340"/>
                <a:gd name="T68" fmla="*/ 1368 w 3134"/>
                <a:gd name="T69" fmla="*/ 338 h 340"/>
                <a:gd name="T70" fmla="*/ 1682 w 3134"/>
                <a:gd name="T71" fmla="*/ 340 h 340"/>
                <a:gd name="T72" fmla="*/ 1712 w 3134"/>
                <a:gd name="T73" fmla="*/ 338 h 340"/>
                <a:gd name="T74" fmla="*/ 1741 w 3134"/>
                <a:gd name="T75" fmla="*/ 324 h 340"/>
                <a:gd name="T76" fmla="*/ 1759 w 3134"/>
                <a:gd name="T77" fmla="*/ 302 h 340"/>
                <a:gd name="T78" fmla="*/ 1767 w 3134"/>
                <a:gd name="T79" fmla="*/ 272 h 340"/>
                <a:gd name="T80" fmla="*/ 698 w 3134"/>
                <a:gd name="T81" fmla="*/ 139 h 340"/>
                <a:gd name="T82" fmla="*/ 698 w 3134"/>
                <a:gd name="T83" fmla="*/ 340 h 340"/>
                <a:gd name="T84" fmla="*/ 1096 w 3134"/>
                <a:gd name="T85" fmla="*/ 340 h 340"/>
                <a:gd name="T86" fmla="*/ 698 w 3134"/>
                <a:gd name="T87" fmla="*/ 139 h 340"/>
                <a:gd name="T88" fmla="*/ 85 w 3134"/>
                <a:gd name="T89" fmla="*/ 0 h 340"/>
                <a:gd name="T90" fmla="*/ 47 w 3134"/>
                <a:gd name="T91" fmla="*/ 5 h 340"/>
                <a:gd name="T92" fmla="*/ 20 w 3134"/>
                <a:gd name="T93" fmla="*/ 21 h 340"/>
                <a:gd name="T94" fmla="*/ 5 w 3134"/>
                <a:gd name="T95" fmla="*/ 45 h 340"/>
                <a:gd name="T96" fmla="*/ 0 w 3134"/>
                <a:gd name="T97" fmla="*/ 77 h 340"/>
                <a:gd name="T98" fmla="*/ 1 w 3134"/>
                <a:gd name="T99" fmla="*/ 280 h 340"/>
                <a:gd name="T100" fmla="*/ 11 w 3134"/>
                <a:gd name="T101" fmla="*/ 308 h 340"/>
                <a:gd name="T102" fmla="*/ 33 w 3134"/>
                <a:gd name="T103" fmla="*/ 328 h 340"/>
                <a:gd name="T104" fmla="*/ 64 w 3134"/>
                <a:gd name="T105" fmla="*/ 339 h 340"/>
                <a:gd name="T106" fmla="*/ 453 w 3134"/>
                <a:gd name="T107"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4" h="340">
                  <a:moveTo>
                    <a:pt x="3071" y="282"/>
                  </a:moveTo>
                  <a:lnTo>
                    <a:pt x="2722" y="282"/>
                  </a:lnTo>
                  <a:lnTo>
                    <a:pt x="2722" y="198"/>
                  </a:lnTo>
                  <a:lnTo>
                    <a:pt x="3071" y="198"/>
                  </a:lnTo>
                  <a:lnTo>
                    <a:pt x="3071" y="282"/>
                  </a:lnTo>
                  <a:close/>
                  <a:moveTo>
                    <a:pt x="2722" y="58"/>
                  </a:moveTo>
                  <a:lnTo>
                    <a:pt x="3071" y="58"/>
                  </a:lnTo>
                  <a:lnTo>
                    <a:pt x="3071" y="140"/>
                  </a:lnTo>
                  <a:lnTo>
                    <a:pt x="2722" y="140"/>
                  </a:lnTo>
                  <a:lnTo>
                    <a:pt x="2722" y="58"/>
                  </a:lnTo>
                  <a:close/>
                  <a:moveTo>
                    <a:pt x="3045" y="340"/>
                  </a:moveTo>
                  <a:lnTo>
                    <a:pt x="3045" y="340"/>
                  </a:lnTo>
                  <a:lnTo>
                    <a:pt x="3066" y="339"/>
                  </a:lnTo>
                  <a:lnTo>
                    <a:pt x="3075" y="338"/>
                  </a:lnTo>
                  <a:lnTo>
                    <a:pt x="3084" y="335"/>
                  </a:lnTo>
                  <a:lnTo>
                    <a:pt x="3092" y="333"/>
                  </a:lnTo>
                  <a:lnTo>
                    <a:pt x="3100" y="330"/>
                  </a:lnTo>
                  <a:lnTo>
                    <a:pt x="3107" y="326"/>
                  </a:lnTo>
                  <a:lnTo>
                    <a:pt x="3113" y="321"/>
                  </a:lnTo>
                  <a:lnTo>
                    <a:pt x="3118" y="317"/>
                  </a:lnTo>
                  <a:lnTo>
                    <a:pt x="3123" y="311"/>
                  </a:lnTo>
                  <a:lnTo>
                    <a:pt x="3126" y="305"/>
                  </a:lnTo>
                  <a:lnTo>
                    <a:pt x="3130" y="300"/>
                  </a:lnTo>
                  <a:lnTo>
                    <a:pt x="3132" y="293"/>
                  </a:lnTo>
                  <a:lnTo>
                    <a:pt x="3133" y="284"/>
                  </a:lnTo>
                  <a:lnTo>
                    <a:pt x="3134" y="278"/>
                  </a:lnTo>
                  <a:lnTo>
                    <a:pt x="3134" y="268"/>
                  </a:lnTo>
                  <a:lnTo>
                    <a:pt x="3134" y="229"/>
                  </a:lnTo>
                  <a:lnTo>
                    <a:pt x="3134" y="229"/>
                  </a:lnTo>
                  <a:lnTo>
                    <a:pt x="3134" y="221"/>
                  </a:lnTo>
                  <a:lnTo>
                    <a:pt x="3132" y="214"/>
                  </a:lnTo>
                  <a:lnTo>
                    <a:pt x="3127" y="208"/>
                  </a:lnTo>
                  <a:lnTo>
                    <a:pt x="3122" y="202"/>
                  </a:lnTo>
                  <a:lnTo>
                    <a:pt x="3081" y="168"/>
                  </a:lnTo>
                  <a:lnTo>
                    <a:pt x="3122" y="133"/>
                  </a:lnTo>
                  <a:lnTo>
                    <a:pt x="3122" y="133"/>
                  </a:lnTo>
                  <a:lnTo>
                    <a:pt x="3127" y="127"/>
                  </a:lnTo>
                  <a:lnTo>
                    <a:pt x="3132" y="121"/>
                  </a:lnTo>
                  <a:lnTo>
                    <a:pt x="3134" y="114"/>
                  </a:lnTo>
                  <a:lnTo>
                    <a:pt x="3134" y="106"/>
                  </a:lnTo>
                  <a:lnTo>
                    <a:pt x="3134" y="72"/>
                  </a:lnTo>
                  <a:lnTo>
                    <a:pt x="3134" y="72"/>
                  </a:lnTo>
                  <a:lnTo>
                    <a:pt x="3134" y="62"/>
                  </a:lnTo>
                  <a:lnTo>
                    <a:pt x="3133" y="56"/>
                  </a:lnTo>
                  <a:lnTo>
                    <a:pt x="3132" y="47"/>
                  </a:lnTo>
                  <a:lnTo>
                    <a:pt x="3130" y="40"/>
                  </a:lnTo>
                  <a:lnTo>
                    <a:pt x="3126" y="35"/>
                  </a:lnTo>
                  <a:lnTo>
                    <a:pt x="3123" y="29"/>
                  </a:lnTo>
                  <a:lnTo>
                    <a:pt x="3118" y="23"/>
                  </a:lnTo>
                  <a:lnTo>
                    <a:pt x="3113" y="19"/>
                  </a:lnTo>
                  <a:lnTo>
                    <a:pt x="3107" y="14"/>
                  </a:lnTo>
                  <a:lnTo>
                    <a:pt x="3100" y="10"/>
                  </a:lnTo>
                  <a:lnTo>
                    <a:pt x="3092" y="7"/>
                  </a:lnTo>
                  <a:lnTo>
                    <a:pt x="3084" y="5"/>
                  </a:lnTo>
                  <a:lnTo>
                    <a:pt x="3075" y="2"/>
                  </a:lnTo>
                  <a:lnTo>
                    <a:pt x="3066" y="1"/>
                  </a:lnTo>
                  <a:lnTo>
                    <a:pt x="3045" y="0"/>
                  </a:lnTo>
                  <a:lnTo>
                    <a:pt x="2658" y="0"/>
                  </a:lnTo>
                  <a:lnTo>
                    <a:pt x="2658" y="340"/>
                  </a:lnTo>
                  <a:lnTo>
                    <a:pt x="3045" y="340"/>
                  </a:lnTo>
                  <a:close/>
                  <a:moveTo>
                    <a:pt x="2396" y="282"/>
                  </a:moveTo>
                  <a:lnTo>
                    <a:pt x="2047" y="282"/>
                  </a:lnTo>
                  <a:lnTo>
                    <a:pt x="2047" y="198"/>
                  </a:lnTo>
                  <a:lnTo>
                    <a:pt x="2396" y="198"/>
                  </a:lnTo>
                  <a:lnTo>
                    <a:pt x="2396" y="282"/>
                  </a:lnTo>
                  <a:close/>
                  <a:moveTo>
                    <a:pt x="2047" y="58"/>
                  </a:moveTo>
                  <a:lnTo>
                    <a:pt x="2396" y="58"/>
                  </a:lnTo>
                  <a:lnTo>
                    <a:pt x="2396" y="140"/>
                  </a:lnTo>
                  <a:lnTo>
                    <a:pt x="2047" y="140"/>
                  </a:lnTo>
                  <a:lnTo>
                    <a:pt x="2047" y="58"/>
                  </a:lnTo>
                  <a:close/>
                  <a:moveTo>
                    <a:pt x="2369" y="340"/>
                  </a:moveTo>
                  <a:lnTo>
                    <a:pt x="2369" y="340"/>
                  </a:lnTo>
                  <a:lnTo>
                    <a:pt x="2392" y="339"/>
                  </a:lnTo>
                  <a:lnTo>
                    <a:pt x="2401" y="338"/>
                  </a:lnTo>
                  <a:lnTo>
                    <a:pt x="2410" y="335"/>
                  </a:lnTo>
                  <a:lnTo>
                    <a:pt x="2418" y="333"/>
                  </a:lnTo>
                  <a:lnTo>
                    <a:pt x="2426" y="330"/>
                  </a:lnTo>
                  <a:lnTo>
                    <a:pt x="2432" y="326"/>
                  </a:lnTo>
                  <a:lnTo>
                    <a:pt x="2438" y="321"/>
                  </a:lnTo>
                  <a:lnTo>
                    <a:pt x="2444" y="317"/>
                  </a:lnTo>
                  <a:lnTo>
                    <a:pt x="2447" y="311"/>
                  </a:lnTo>
                  <a:lnTo>
                    <a:pt x="2452" y="305"/>
                  </a:lnTo>
                  <a:lnTo>
                    <a:pt x="2455" y="300"/>
                  </a:lnTo>
                  <a:lnTo>
                    <a:pt x="2457" y="293"/>
                  </a:lnTo>
                  <a:lnTo>
                    <a:pt x="2458" y="284"/>
                  </a:lnTo>
                  <a:lnTo>
                    <a:pt x="2460" y="278"/>
                  </a:lnTo>
                  <a:lnTo>
                    <a:pt x="2460" y="268"/>
                  </a:lnTo>
                  <a:lnTo>
                    <a:pt x="2460" y="229"/>
                  </a:lnTo>
                  <a:lnTo>
                    <a:pt x="2460" y="229"/>
                  </a:lnTo>
                  <a:lnTo>
                    <a:pt x="2460" y="221"/>
                  </a:lnTo>
                  <a:lnTo>
                    <a:pt x="2456" y="214"/>
                  </a:lnTo>
                  <a:lnTo>
                    <a:pt x="2453" y="208"/>
                  </a:lnTo>
                  <a:lnTo>
                    <a:pt x="2447" y="202"/>
                  </a:lnTo>
                  <a:lnTo>
                    <a:pt x="2406" y="168"/>
                  </a:lnTo>
                  <a:lnTo>
                    <a:pt x="2447" y="133"/>
                  </a:lnTo>
                  <a:lnTo>
                    <a:pt x="2447" y="133"/>
                  </a:lnTo>
                  <a:lnTo>
                    <a:pt x="2453" y="127"/>
                  </a:lnTo>
                  <a:lnTo>
                    <a:pt x="2456" y="121"/>
                  </a:lnTo>
                  <a:lnTo>
                    <a:pt x="2460" y="114"/>
                  </a:lnTo>
                  <a:lnTo>
                    <a:pt x="2460" y="106"/>
                  </a:lnTo>
                  <a:lnTo>
                    <a:pt x="2460" y="72"/>
                  </a:lnTo>
                  <a:lnTo>
                    <a:pt x="2460" y="72"/>
                  </a:lnTo>
                  <a:lnTo>
                    <a:pt x="2460" y="62"/>
                  </a:lnTo>
                  <a:lnTo>
                    <a:pt x="2458" y="56"/>
                  </a:lnTo>
                  <a:lnTo>
                    <a:pt x="2457" y="47"/>
                  </a:lnTo>
                  <a:lnTo>
                    <a:pt x="2455" y="40"/>
                  </a:lnTo>
                  <a:lnTo>
                    <a:pt x="2452" y="35"/>
                  </a:lnTo>
                  <a:lnTo>
                    <a:pt x="2447" y="29"/>
                  </a:lnTo>
                  <a:lnTo>
                    <a:pt x="2444" y="23"/>
                  </a:lnTo>
                  <a:lnTo>
                    <a:pt x="2438" y="19"/>
                  </a:lnTo>
                  <a:lnTo>
                    <a:pt x="2432" y="14"/>
                  </a:lnTo>
                  <a:lnTo>
                    <a:pt x="2426" y="10"/>
                  </a:lnTo>
                  <a:lnTo>
                    <a:pt x="2418" y="7"/>
                  </a:lnTo>
                  <a:lnTo>
                    <a:pt x="2410" y="5"/>
                  </a:lnTo>
                  <a:lnTo>
                    <a:pt x="2401" y="2"/>
                  </a:lnTo>
                  <a:lnTo>
                    <a:pt x="2392" y="1"/>
                  </a:lnTo>
                  <a:lnTo>
                    <a:pt x="2369" y="0"/>
                  </a:lnTo>
                  <a:lnTo>
                    <a:pt x="1984" y="0"/>
                  </a:lnTo>
                  <a:lnTo>
                    <a:pt x="1984" y="340"/>
                  </a:lnTo>
                  <a:lnTo>
                    <a:pt x="2369" y="340"/>
                  </a:lnTo>
                  <a:close/>
                  <a:moveTo>
                    <a:pt x="1705" y="0"/>
                  </a:moveTo>
                  <a:lnTo>
                    <a:pt x="1705" y="280"/>
                  </a:lnTo>
                  <a:lnTo>
                    <a:pt x="1375" y="280"/>
                  </a:lnTo>
                  <a:lnTo>
                    <a:pt x="1375" y="0"/>
                  </a:lnTo>
                  <a:lnTo>
                    <a:pt x="1312" y="0"/>
                  </a:lnTo>
                  <a:lnTo>
                    <a:pt x="1312" y="263"/>
                  </a:lnTo>
                  <a:lnTo>
                    <a:pt x="1312" y="263"/>
                  </a:lnTo>
                  <a:lnTo>
                    <a:pt x="1313" y="272"/>
                  </a:lnTo>
                  <a:lnTo>
                    <a:pt x="1314" y="280"/>
                  </a:lnTo>
                  <a:lnTo>
                    <a:pt x="1315" y="288"/>
                  </a:lnTo>
                  <a:lnTo>
                    <a:pt x="1317" y="295"/>
                  </a:lnTo>
                  <a:lnTo>
                    <a:pt x="1321" y="302"/>
                  </a:lnTo>
                  <a:lnTo>
                    <a:pt x="1324" y="308"/>
                  </a:lnTo>
                  <a:lnTo>
                    <a:pt x="1329" y="315"/>
                  </a:lnTo>
                  <a:lnTo>
                    <a:pt x="1333" y="319"/>
                  </a:lnTo>
                  <a:lnTo>
                    <a:pt x="1339" y="324"/>
                  </a:lnTo>
                  <a:lnTo>
                    <a:pt x="1346" y="328"/>
                  </a:lnTo>
                  <a:lnTo>
                    <a:pt x="1352" y="332"/>
                  </a:lnTo>
                  <a:lnTo>
                    <a:pt x="1360" y="335"/>
                  </a:lnTo>
                  <a:lnTo>
                    <a:pt x="1368" y="338"/>
                  </a:lnTo>
                  <a:lnTo>
                    <a:pt x="1377" y="339"/>
                  </a:lnTo>
                  <a:lnTo>
                    <a:pt x="1387" y="340"/>
                  </a:lnTo>
                  <a:lnTo>
                    <a:pt x="1398" y="340"/>
                  </a:lnTo>
                  <a:lnTo>
                    <a:pt x="1682" y="340"/>
                  </a:lnTo>
                  <a:lnTo>
                    <a:pt x="1682" y="340"/>
                  </a:lnTo>
                  <a:lnTo>
                    <a:pt x="1692" y="340"/>
                  </a:lnTo>
                  <a:lnTo>
                    <a:pt x="1703" y="339"/>
                  </a:lnTo>
                  <a:lnTo>
                    <a:pt x="1712" y="338"/>
                  </a:lnTo>
                  <a:lnTo>
                    <a:pt x="1720" y="335"/>
                  </a:lnTo>
                  <a:lnTo>
                    <a:pt x="1727" y="332"/>
                  </a:lnTo>
                  <a:lnTo>
                    <a:pt x="1734" y="328"/>
                  </a:lnTo>
                  <a:lnTo>
                    <a:pt x="1741" y="324"/>
                  </a:lnTo>
                  <a:lnTo>
                    <a:pt x="1747" y="319"/>
                  </a:lnTo>
                  <a:lnTo>
                    <a:pt x="1751" y="315"/>
                  </a:lnTo>
                  <a:lnTo>
                    <a:pt x="1756" y="308"/>
                  </a:lnTo>
                  <a:lnTo>
                    <a:pt x="1759" y="302"/>
                  </a:lnTo>
                  <a:lnTo>
                    <a:pt x="1763" y="295"/>
                  </a:lnTo>
                  <a:lnTo>
                    <a:pt x="1765" y="288"/>
                  </a:lnTo>
                  <a:lnTo>
                    <a:pt x="1766" y="280"/>
                  </a:lnTo>
                  <a:lnTo>
                    <a:pt x="1767" y="272"/>
                  </a:lnTo>
                  <a:lnTo>
                    <a:pt x="1768" y="263"/>
                  </a:lnTo>
                  <a:lnTo>
                    <a:pt x="1768" y="0"/>
                  </a:lnTo>
                  <a:lnTo>
                    <a:pt x="1705" y="0"/>
                  </a:lnTo>
                  <a:close/>
                  <a:moveTo>
                    <a:pt x="698" y="139"/>
                  </a:moveTo>
                  <a:lnTo>
                    <a:pt x="698" y="0"/>
                  </a:lnTo>
                  <a:lnTo>
                    <a:pt x="636" y="0"/>
                  </a:lnTo>
                  <a:lnTo>
                    <a:pt x="636" y="340"/>
                  </a:lnTo>
                  <a:lnTo>
                    <a:pt x="698" y="340"/>
                  </a:lnTo>
                  <a:lnTo>
                    <a:pt x="698" y="199"/>
                  </a:lnTo>
                  <a:lnTo>
                    <a:pt x="1034" y="199"/>
                  </a:lnTo>
                  <a:lnTo>
                    <a:pt x="1034" y="340"/>
                  </a:lnTo>
                  <a:lnTo>
                    <a:pt x="1096" y="340"/>
                  </a:lnTo>
                  <a:lnTo>
                    <a:pt x="1096" y="0"/>
                  </a:lnTo>
                  <a:lnTo>
                    <a:pt x="1034" y="0"/>
                  </a:lnTo>
                  <a:lnTo>
                    <a:pt x="1034" y="139"/>
                  </a:lnTo>
                  <a:lnTo>
                    <a:pt x="698" y="139"/>
                  </a:lnTo>
                  <a:close/>
                  <a:moveTo>
                    <a:pt x="453" y="60"/>
                  </a:moveTo>
                  <a:lnTo>
                    <a:pt x="453" y="0"/>
                  </a:lnTo>
                  <a:lnTo>
                    <a:pt x="85" y="0"/>
                  </a:lnTo>
                  <a:lnTo>
                    <a:pt x="85" y="0"/>
                  </a:lnTo>
                  <a:lnTo>
                    <a:pt x="75" y="0"/>
                  </a:lnTo>
                  <a:lnTo>
                    <a:pt x="64" y="1"/>
                  </a:lnTo>
                  <a:lnTo>
                    <a:pt x="55" y="2"/>
                  </a:lnTo>
                  <a:lnTo>
                    <a:pt x="47" y="5"/>
                  </a:lnTo>
                  <a:lnTo>
                    <a:pt x="40" y="8"/>
                  </a:lnTo>
                  <a:lnTo>
                    <a:pt x="33" y="12"/>
                  </a:lnTo>
                  <a:lnTo>
                    <a:pt x="26" y="16"/>
                  </a:lnTo>
                  <a:lnTo>
                    <a:pt x="20" y="21"/>
                  </a:lnTo>
                  <a:lnTo>
                    <a:pt x="16" y="25"/>
                  </a:lnTo>
                  <a:lnTo>
                    <a:pt x="11" y="32"/>
                  </a:lnTo>
                  <a:lnTo>
                    <a:pt x="8" y="38"/>
                  </a:lnTo>
                  <a:lnTo>
                    <a:pt x="5" y="45"/>
                  </a:lnTo>
                  <a:lnTo>
                    <a:pt x="2" y="52"/>
                  </a:lnTo>
                  <a:lnTo>
                    <a:pt x="1" y="60"/>
                  </a:lnTo>
                  <a:lnTo>
                    <a:pt x="0" y="68"/>
                  </a:lnTo>
                  <a:lnTo>
                    <a:pt x="0" y="77"/>
                  </a:lnTo>
                  <a:lnTo>
                    <a:pt x="0" y="263"/>
                  </a:lnTo>
                  <a:lnTo>
                    <a:pt x="0" y="263"/>
                  </a:lnTo>
                  <a:lnTo>
                    <a:pt x="0" y="272"/>
                  </a:lnTo>
                  <a:lnTo>
                    <a:pt x="1" y="280"/>
                  </a:lnTo>
                  <a:lnTo>
                    <a:pt x="2" y="288"/>
                  </a:lnTo>
                  <a:lnTo>
                    <a:pt x="5" y="295"/>
                  </a:lnTo>
                  <a:lnTo>
                    <a:pt x="8" y="302"/>
                  </a:lnTo>
                  <a:lnTo>
                    <a:pt x="11" y="308"/>
                  </a:lnTo>
                  <a:lnTo>
                    <a:pt x="16" y="315"/>
                  </a:lnTo>
                  <a:lnTo>
                    <a:pt x="20" y="319"/>
                  </a:lnTo>
                  <a:lnTo>
                    <a:pt x="26" y="324"/>
                  </a:lnTo>
                  <a:lnTo>
                    <a:pt x="33" y="328"/>
                  </a:lnTo>
                  <a:lnTo>
                    <a:pt x="40" y="332"/>
                  </a:lnTo>
                  <a:lnTo>
                    <a:pt x="47" y="335"/>
                  </a:lnTo>
                  <a:lnTo>
                    <a:pt x="55" y="338"/>
                  </a:lnTo>
                  <a:lnTo>
                    <a:pt x="64" y="339"/>
                  </a:lnTo>
                  <a:lnTo>
                    <a:pt x="75" y="340"/>
                  </a:lnTo>
                  <a:lnTo>
                    <a:pt x="85" y="340"/>
                  </a:lnTo>
                  <a:lnTo>
                    <a:pt x="453" y="340"/>
                  </a:lnTo>
                  <a:lnTo>
                    <a:pt x="453" y="280"/>
                  </a:lnTo>
                  <a:lnTo>
                    <a:pt x="63" y="280"/>
                  </a:lnTo>
                  <a:lnTo>
                    <a:pt x="63" y="60"/>
                  </a:lnTo>
                  <a:lnTo>
                    <a:pt x="45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6">
              <a:extLst>
                <a:ext uri="{FF2B5EF4-FFF2-40B4-BE49-F238E27FC236}">
                  <a16:creationId xmlns:a16="http://schemas.microsoft.com/office/drawing/2014/main" id="{E87FD90A-29EE-44C1-8D71-DD46477C3A6C}"/>
                </a:ext>
              </a:extLst>
            </p:cNvPr>
            <p:cNvSpPr>
              <a:spLocks noEditPoints="1"/>
            </p:cNvSpPr>
            <p:nvPr userDrawn="1"/>
          </p:nvSpPr>
          <p:spPr bwMode="auto">
            <a:xfrm>
              <a:off x="1700213" y="6394450"/>
              <a:ext cx="28575" cy="30163"/>
            </a:xfrm>
            <a:custGeom>
              <a:avLst/>
              <a:gdLst>
                <a:gd name="T0" fmla="*/ 71 w 90"/>
                <a:gd name="T1" fmla="*/ 7 h 93"/>
                <a:gd name="T2" fmla="*/ 83 w 90"/>
                <a:gd name="T3" fmla="*/ 20 h 93"/>
                <a:gd name="T4" fmla="*/ 90 w 90"/>
                <a:gd name="T5" fmla="*/ 37 h 93"/>
                <a:gd name="T6" fmla="*/ 90 w 90"/>
                <a:gd name="T7" fmla="*/ 56 h 93"/>
                <a:gd name="T8" fmla="*/ 83 w 90"/>
                <a:gd name="T9" fmla="*/ 72 h 93"/>
                <a:gd name="T10" fmla="*/ 71 w 90"/>
                <a:gd name="T11" fmla="*/ 84 h 93"/>
                <a:gd name="T12" fmla="*/ 54 w 90"/>
                <a:gd name="T13" fmla="*/ 91 h 93"/>
                <a:gd name="T14" fmla="*/ 36 w 90"/>
                <a:gd name="T15" fmla="*/ 91 h 93"/>
                <a:gd name="T16" fmla="*/ 19 w 90"/>
                <a:gd name="T17" fmla="*/ 84 h 93"/>
                <a:gd name="T18" fmla="*/ 8 w 90"/>
                <a:gd name="T19" fmla="*/ 72 h 93"/>
                <a:gd name="T20" fmla="*/ 1 w 90"/>
                <a:gd name="T21" fmla="*/ 56 h 93"/>
                <a:gd name="T22" fmla="*/ 1 w 90"/>
                <a:gd name="T23" fmla="*/ 37 h 93"/>
                <a:gd name="T24" fmla="*/ 8 w 90"/>
                <a:gd name="T25" fmla="*/ 20 h 93"/>
                <a:gd name="T26" fmla="*/ 19 w 90"/>
                <a:gd name="T27" fmla="*/ 7 h 93"/>
                <a:gd name="T28" fmla="*/ 36 w 90"/>
                <a:gd name="T29" fmla="*/ 0 h 93"/>
                <a:gd name="T30" fmla="*/ 54 w 90"/>
                <a:gd name="T31" fmla="*/ 0 h 93"/>
                <a:gd name="T32" fmla="*/ 30 w 90"/>
                <a:gd name="T33" fmla="*/ 9 h 93"/>
                <a:gd name="T34" fmla="*/ 18 w 90"/>
                <a:gd name="T35" fmla="*/ 17 h 93"/>
                <a:gd name="T36" fmla="*/ 10 w 90"/>
                <a:gd name="T37" fmla="*/ 30 h 93"/>
                <a:gd name="T38" fmla="*/ 6 w 90"/>
                <a:gd name="T39" fmla="*/ 46 h 93"/>
                <a:gd name="T40" fmla="*/ 10 w 90"/>
                <a:gd name="T41" fmla="*/ 61 h 93"/>
                <a:gd name="T42" fmla="*/ 18 w 90"/>
                <a:gd name="T43" fmla="*/ 74 h 93"/>
                <a:gd name="T44" fmla="*/ 30 w 90"/>
                <a:gd name="T45" fmla="*/ 82 h 93"/>
                <a:gd name="T46" fmla="*/ 45 w 90"/>
                <a:gd name="T47" fmla="*/ 86 h 93"/>
                <a:gd name="T48" fmla="*/ 61 w 90"/>
                <a:gd name="T49" fmla="*/ 82 h 93"/>
                <a:gd name="T50" fmla="*/ 72 w 90"/>
                <a:gd name="T51" fmla="*/ 74 h 93"/>
                <a:gd name="T52" fmla="*/ 80 w 90"/>
                <a:gd name="T53" fmla="*/ 61 h 93"/>
                <a:gd name="T54" fmla="*/ 83 w 90"/>
                <a:gd name="T55" fmla="*/ 46 h 93"/>
                <a:gd name="T56" fmla="*/ 80 w 90"/>
                <a:gd name="T57" fmla="*/ 30 h 93"/>
                <a:gd name="T58" fmla="*/ 72 w 90"/>
                <a:gd name="T59" fmla="*/ 17 h 93"/>
                <a:gd name="T60" fmla="*/ 61 w 90"/>
                <a:gd name="T61" fmla="*/ 9 h 93"/>
                <a:gd name="T62" fmla="*/ 45 w 90"/>
                <a:gd name="T63" fmla="*/ 6 h 93"/>
                <a:gd name="T64" fmla="*/ 30 w 90"/>
                <a:gd name="T65" fmla="*/ 9 h 93"/>
                <a:gd name="T66" fmla="*/ 29 w 90"/>
                <a:gd name="T67" fmla="*/ 20 h 93"/>
                <a:gd name="T68" fmla="*/ 56 w 90"/>
                <a:gd name="T69" fmla="*/ 20 h 93"/>
                <a:gd name="T70" fmla="*/ 62 w 90"/>
                <a:gd name="T71" fmla="*/ 23 h 93"/>
                <a:gd name="T72" fmla="*/ 66 w 90"/>
                <a:gd name="T73" fmla="*/ 34 h 93"/>
                <a:gd name="T74" fmla="*/ 62 w 90"/>
                <a:gd name="T75" fmla="*/ 44 h 93"/>
                <a:gd name="T76" fmla="*/ 57 w 90"/>
                <a:gd name="T77" fmla="*/ 47 h 93"/>
                <a:gd name="T78" fmla="*/ 61 w 90"/>
                <a:gd name="T79" fmla="*/ 73 h 93"/>
                <a:gd name="T80" fmla="*/ 35 w 90"/>
                <a:gd name="T81" fmla="*/ 73 h 93"/>
                <a:gd name="T82" fmla="*/ 49 w 90"/>
                <a:gd name="T83" fmla="*/ 43 h 93"/>
                <a:gd name="T84" fmla="*/ 58 w 90"/>
                <a:gd name="T85" fmla="*/ 39 h 93"/>
                <a:gd name="T86" fmla="*/ 59 w 90"/>
                <a:gd name="T87" fmla="*/ 34 h 93"/>
                <a:gd name="T88" fmla="*/ 58 w 90"/>
                <a:gd name="T89" fmla="*/ 29 h 93"/>
                <a:gd name="T90" fmla="*/ 52 w 90"/>
                <a:gd name="T91" fmla="*/ 25 h 93"/>
                <a:gd name="T92" fmla="*/ 35 w 90"/>
                <a:gd name="T93" fmla="*/ 24 h 93"/>
                <a:gd name="T94" fmla="*/ 44 w 90"/>
                <a:gd name="T95" fmla="*/ 4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 h="93">
                  <a:moveTo>
                    <a:pt x="63" y="3"/>
                  </a:moveTo>
                  <a:lnTo>
                    <a:pt x="63" y="3"/>
                  </a:lnTo>
                  <a:lnTo>
                    <a:pt x="71" y="7"/>
                  </a:lnTo>
                  <a:lnTo>
                    <a:pt x="78" y="13"/>
                  </a:lnTo>
                  <a:lnTo>
                    <a:pt x="78" y="13"/>
                  </a:lnTo>
                  <a:lnTo>
                    <a:pt x="83" y="20"/>
                  </a:lnTo>
                  <a:lnTo>
                    <a:pt x="87" y="28"/>
                  </a:lnTo>
                  <a:lnTo>
                    <a:pt x="87" y="28"/>
                  </a:lnTo>
                  <a:lnTo>
                    <a:pt x="90" y="37"/>
                  </a:lnTo>
                  <a:lnTo>
                    <a:pt x="90" y="46"/>
                  </a:lnTo>
                  <a:lnTo>
                    <a:pt x="90" y="46"/>
                  </a:lnTo>
                  <a:lnTo>
                    <a:pt x="90" y="56"/>
                  </a:lnTo>
                  <a:lnTo>
                    <a:pt x="87" y="65"/>
                  </a:lnTo>
                  <a:lnTo>
                    <a:pt x="87" y="65"/>
                  </a:lnTo>
                  <a:lnTo>
                    <a:pt x="83" y="72"/>
                  </a:lnTo>
                  <a:lnTo>
                    <a:pt x="78" y="79"/>
                  </a:lnTo>
                  <a:lnTo>
                    <a:pt x="78" y="79"/>
                  </a:lnTo>
                  <a:lnTo>
                    <a:pt x="71" y="84"/>
                  </a:lnTo>
                  <a:lnTo>
                    <a:pt x="63" y="89"/>
                  </a:lnTo>
                  <a:lnTo>
                    <a:pt x="63" y="89"/>
                  </a:lnTo>
                  <a:lnTo>
                    <a:pt x="54" y="91"/>
                  </a:lnTo>
                  <a:lnTo>
                    <a:pt x="45" y="93"/>
                  </a:lnTo>
                  <a:lnTo>
                    <a:pt x="45" y="93"/>
                  </a:lnTo>
                  <a:lnTo>
                    <a:pt x="36" y="91"/>
                  </a:lnTo>
                  <a:lnTo>
                    <a:pt x="27" y="89"/>
                  </a:lnTo>
                  <a:lnTo>
                    <a:pt x="27" y="89"/>
                  </a:lnTo>
                  <a:lnTo>
                    <a:pt x="19" y="84"/>
                  </a:lnTo>
                  <a:lnTo>
                    <a:pt x="13" y="79"/>
                  </a:lnTo>
                  <a:lnTo>
                    <a:pt x="13" y="79"/>
                  </a:lnTo>
                  <a:lnTo>
                    <a:pt x="8" y="72"/>
                  </a:lnTo>
                  <a:lnTo>
                    <a:pt x="3" y="65"/>
                  </a:lnTo>
                  <a:lnTo>
                    <a:pt x="3" y="65"/>
                  </a:lnTo>
                  <a:lnTo>
                    <a:pt x="1" y="56"/>
                  </a:lnTo>
                  <a:lnTo>
                    <a:pt x="0" y="46"/>
                  </a:lnTo>
                  <a:lnTo>
                    <a:pt x="0" y="46"/>
                  </a:lnTo>
                  <a:lnTo>
                    <a:pt x="1" y="37"/>
                  </a:lnTo>
                  <a:lnTo>
                    <a:pt x="3" y="28"/>
                  </a:lnTo>
                  <a:lnTo>
                    <a:pt x="3" y="28"/>
                  </a:lnTo>
                  <a:lnTo>
                    <a:pt x="8" y="20"/>
                  </a:lnTo>
                  <a:lnTo>
                    <a:pt x="13" y="13"/>
                  </a:lnTo>
                  <a:lnTo>
                    <a:pt x="13" y="13"/>
                  </a:lnTo>
                  <a:lnTo>
                    <a:pt x="19" y="7"/>
                  </a:lnTo>
                  <a:lnTo>
                    <a:pt x="27" y="3"/>
                  </a:lnTo>
                  <a:lnTo>
                    <a:pt x="27" y="3"/>
                  </a:lnTo>
                  <a:lnTo>
                    <a:pt x="36" y="0"/>
                  </a:lnTo>
                  <a:lnTo>
                    <a:pt x="45" y="0"/>
                  </a:lnTo>
                  <a:lnTo>
                    <a:pt x="45" y="0"/>
                  </a:lnTo>
                  <a:lnTo>
                    <a:pt x="54" y="0"/>
                  </a:lnTo>
                  <a:lnTo>
                    <a:pt x="63" y="3"/>
                  </a:lnTo>
                  <a:lnTo>
                    <a:pt x="63" y="3"/>
                  </a:lnTo>
                  <a:close/>
                  <a:moveTo>
                    <a:pt x="30" y="9"/>
                  </a:moveTo>
                  <a:lnTo>
                    <a:pt x="30" y="9"/>
                  </a:lnTo>
                  <a:lnTo>
                    <a:pt x="23" y="13"/>
                  </a:lnTo>
                  <a:lnTo>
                    <a:pt x="18" y="17"/>
                  </a:lnTo>
                  <a:lnTo>
                    <a:pt x="18" y="17"/>
                  </a:lnTo>
                  <a:lnTo>
                    <a:pt x="13" y="23"/>
                  </a:lnTo>
                  <a:lnTo>
                    <a:pt x="10" y="30"/>
                  </a:lnTo>
                  <a:lnTo>
                    <a:pt x="10" y="30"/>
                  </a:lnTo>
                  <a:lnTo>
                    <a:pt x="8" y="38"/>
                  </a:lnTo>
                  <a:lnTo>
                    <a:pt x="6" y="46"/>
                  </a:lnTo>
                  <a:lnTo>
                    <a:pt x="6" y="46"/>
                  </a:lnTo>
                  <a:lnTo>
                    <a:pt x="8" y="54"/>
                  </a:lnTo>
                  <a:lnTo>
                    <a:pt x="10" y="61"/>
                  </a:lnTo>
                  <a:lnTo>
                    <a:pt x="10" y="61"/>
                  </a:lnTo>
                  <a:lnTo>
                    <a:pt x="13" y="68"/>
                  </a:lnTo>
                  <a:lnTo>
                    <a:pt x="18" y="74"/>
                  </a:lnTo>
                  <a:lnTo>
                    <a:pt x="18" y="74"/>
                  </a:lnTo>
                  <a:lnTo>
                    <a:pt x="23" y="79"/>
                  </a:lnTo>
                  <a:lnTo>
                    <a:pt x="30" y="82"/>
                  </a:lnTo>
                  <a:lnTo>
                    <a:pt x="30" y="82"/>
                  </a:lnTo>
                  <a:lnTo>
                    <a:pt x="37" y="84"/>
                  </a:lnTo>
                  <a:lnTo>
                    <a:pt x="45" y="86"/>
                  </a:lnTo>
                  <a:lnTo>
                    <a:pt x="45" y="86"/>
                  </a:lnTo>
                  <a:lnTo>
                    <a:pt x="53" y="84"/>
                  </a:lnTo>
                  <a:lnTo>
                    <a:pt x="61" y="82"/>
                  </a:lnTo>
                  <a:lnTo>
                    <a:pt x="61" y="82"/>
                  </a:lnTo>
                  <a:lnTo>
                    <a:pt x="66" y="79"/>
                  </a:lnTo>
                  <a:lnTo>
                    <a:pt x="72" y="74"/>
                  </a:lnTo>
                  <a:lnTo>
                    <a:pt x="72" y="74"/>
                  </a:lnTo>
                  <a:lnTo>
                    <a:pt x="76" y="68"/>
                  </a:lnTo>
                  <a:lnTo>
                    <a:pt x="80" y="61"/>
                  </a:lnTo>
                  <a:lnTo>
                    <a:pt x="80" y="61"/>
                  </a:lnTo>
                  <a:lnTo>
                    <a:pt x="82" y="54"/>
                  </a:lnTo>
                  <a:lnTo>
                    <a:pt x="83" y="46"/>
                  </a:lnTo>
                  <a:lnTo>
                    <a:pt x="83" y="46"/>
                  </a:lnTo>
                  <a:lnTo>
                    <a:pt x="82" y="38"/>
                  </a:lnTo>
                  <a:lnTo>
                    <a:pt x="80" y="30"/>
                  </a:lnTo>
                  <a:lnTo>
                    <a:pt x="80" y="30"/>
                  </a:lnTo>
                  <a:lnTo>
                    <a:pt x="76" y="23"/>
                  </a:lnTo>
                  <a:lnTo>
                    <a:pt x="72" y="17"/>
                  </a:lnTo>
                  <a:lnTo>
                    <a:pt x="72" y="17"/>
                  </a:lnTo>
                  <a:lnTo>
                    <a:pt x="66" y="13"/>
                  </a:lnTo>
                  <a:lnTo>
                    <a:pt x="61" y="9"/>
                  </a:lnTo>
                  <a:lnTo>
                    <a:pt x="61" y="9"/>
                  </a:lnTo>
                  <a:lnTo>
                    <a:pt x="53" y="7"/>
                  </a:lnTo>
                  <a:lnTo>
                    <a:pt x="45" y="6"/>
                  </a:lnTo>
                  <a:lnTo>
                    <a:pt x="45" y="6"/>
                  </a:lnTo>
                  <a:lnTo>
                    <a:pt x="37" y="7"/>
                  </a:lnTo>
                  <a:lnTo>
                    <a:pt x="30" y="9"/>
                  </a:lnTo>
                  <a:lnTo>
                    <a:pt x="30" y="9"/>
                  </a:lnTo>
                  <a:close/>
                  <a:moveTo>
                    <a:pt x="29" y="73"/>
                  </a:moveTo>
                  <a:lnTo>
                    <a:pt x="29" y="20"/>
                  </a:lnTo>
                  <a:lnTo>
                    <a:pt x="48" y="20"/>
                  </a:lnTo>
                  <a:lnTo>
                    <a:pt x="48" y="20"/>
                  </a:lnTo>
                  <a:lnTo>
                    <a:pt x="56" y="20"/>
                  </a:lnTo>
                  <a:lnTo>
                    <a:pt x="59" y="21"/>
                  </a:lnTo>
                  <a:lnTo>
                    <a:pt x="62" y="23"/>
                  </a:lnTo>
                  <a:lnTo>
                    <a:pt x="62" y="23"/>
                  </a:lnTo>
                  <a:lnTo>
                    <a:pt x="65" y="28"/>
                  </a:lnTo>
                  <a:lnTo>
                    <a:pt x="66" y="34"/>
                  </a:lnTo>
                  <a:lnTo>
                    <a:pt x="66" y="34"/>
                  </a:lnTo>
                  <a:lnTo>
                    <a:pt x="65" y="40"/>
                  </a:lnTo>
                  <a:lnTo>
                    <a:pt x="65" y="40"/>
                  </a:lnTo>
                  <a:lnTo>
                    <a:pt x="62" y="44"/>
                  </a:lnTo>
                  <a:lnTo>
                    <a:pt x="62" y="44"/>
                  </a:lnTo>
                  <a:lnTo>
                    <a:pt x="57" y="47"/>
                  </a:lnTo>
                  <a:lnTo>
                    <a:pt x="57" y="47"/>
                  </a:lnTo>
                  <a:lnTo>
                    <a:pt x="53" y="49"/>
                  </a:lnTo>
                  <a:lnTo>
                    <a:pt x="69" y="73"/>
                  </a:lnTo>
                  <a:lnTo>
                    <a:pt x="61" y="73"/>
                  </a:lnTo>
                  <a:lnTo>
                    <a:pt x="46" y="49"/>
                  </a:lnTo>
                  <a:lnTo>
                    <a:pt x="35" y="49"/>
                  </a:lnTo>
                  <a:lnTo>
                    <a:pt x="35" y="73"/>
                  </a:lnTo>
                  <a:lnTo>
                    <a:pt x="29" y="73"/>
                  </a:lnTo>
                  <a:close/>
                  <a:moveTo>
                    <a:pt x="49" y="43"/>
                  </a:moveTo>
                  <a:lnTo>
                    <a:pt x="49" y="43"/>
                  </a:lnTo>
                  <a:lnTo>
                    <a:pt x="55" y="42"/>
                  </a:lnTo>
                  <a:lnTo>
                    <a:pt x="55" y="42"/>
                  </a:lnTo>
                  <a:lnTo>
                    <a:pt x="58" y="39"/>
                  </a:lnTo>
                  <a:lnTo>
                    <a:pt x="58" y="39"/>
                  </a:lnTo>
                  <a:lnTo>
                    <a:pt x="59" y="37"/>
                  </a:lnTo>
                  <a:lnTo>
                    <a:pt x="59" y="34"/>
                  </a:lnTo>
                  <a:lnTo>
                    <a:pt x="59" y="34"/>
                  </a:lnTo>
                  <a:lnTo>
                    <a:pt x="58" y="29"/>
                  </a:lnTo>
                  <a:lnTo>
                    <a:pt x="58" y="29"/>
                  </a:lnTo>
                  <a:lnTo>
                    <a:pt x="55" y="27"/>
                  </a:lnTo>
                  <a:lnTo>
                    <a:pt x="55" y="27"/>
                  </a:lnTo>
                  <a:lnTo>
                    <a:pt x="52" y="25"/>
                  </a:lnTo>
                  <a:lnTo>
                    <a:pt x="52" y="25"/>
                  </a:lnTo>
                  <a:lnTo>
                    <a:pt x="47" y="24"/>
                  </a:lnTo>
                  <a:lnTo>
                    <a:pt x="35" y="24"/>
                  </a:lnTo>
                  <a:lnTo>
                    <a:pt x="35" y="43"/>
                  </a:lnTo>
                  <a:lnTo>
                    <a:pt x="44" y="43"/>
                  </a:lnTo>
                  <a:lnTo>
                    <a:pt x="44" y="43"/>
                  </a:lnTo>
                  <a:lnTo>
                    <a:pt x="49" y="43"/>
                  </a:lnTo>
                  <a:lnTo>
                    <a:pt x="49"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Footer Placeholder 2">
            <a:extLst>
              <a:ext uri="{FF2B5EF4-FFF2-40B4-BE49-F238E27FC236}">
                <a16:creationId xmlns:a16="http://schemas.microsoft.com/office/drawing/2014/main" id="{6A34A58D-6D93-49F2-BFFE-CB6DDE0BB55F}"/>
              </a:ext>
            </a:extLst>
          </p:cNvPr>
          <p:cNvSpPr>
            <a:spLocks noGrp="1"/>
          </p:cNvSpPr>
          <p:nvPr>
            <p:ph type="ftr" sz="quarter" idx="15"/>
          </p:nvPr>
        </p:nvSpPr>
        <p:spPr bwMode="gray"/>
        <p:txBody>
          <a:bodyPr/>
          <a:lstStyle>
            <a:lvl1pPr>
              <a:defRPr>
                <a:solidFill>
                  <a:schemeClr val="bg1"/>
                </a:solidFill>
              </a:defRPr>
            </a:lvl1pPr>
          </a:lstStyle>
          <a:p>
            <a:r>
              <a:rPr lang="en-US" dirty="0"/>
              <a:t>August 8, 2024</a:t>
            </a:r>
          </a:p>
        </p:txBody>
      </p:sp>
    </p:spTree>
    <p:extLst>
      <p:ext uri="{BB962C8B-B14F-4D97-AF65-F5344CB8AC3E}">
        <p14:creationId xmlns:p14="http://schemas.microsoft.com/office/powerpoint/2010/main" val="1754092447"/>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all Out box" preserve="1" userDrawn="1">
  <p:cSld name="Call Out box">
    <p:bg>
      <p:bgPr>
        <a:solidFill>
          <a:srgbClr val="FFFFFF"/>
        </a:solidFill>
        <a:effectLst/>
      </p:bgPr>
    </p:bg>
    <p:spTree>
      <p:nvGrpSpPr>
        <p:cNvPr id="1" name=""/>
        <p:cNvGrpSpPr/>
        <p:nvPr/>
      </p:nvGrpSpPr>
      <p:grpSpPr>
        <a:xfrm>
          <a:off x="0" y="0"/>
          <a:ext cx="0" cy="0"/>
          <a:chOff x="0" y="0"/>
          <a:chExt cx="0" cy="0"/>
        </a:xfrm>
      </p:grpSpPr>
      <p:sp>
        <p:nvSpPr>
          <p:cNvPr id="21" name="Rectangle 22" hidden="1">
            <a:extLst>
              <a:ext uri="{FF2B5EF4-FFF2-40B4-BE49-F238E27FC236}">
                <a16:creationId xmlns:a16="http://schemas.microsoft.com/office/drawing/2014/main" id="{31149F3E-4991-4A6D-A9BA-7FF00961B9E2}"/>
              </a:ext>
            </a:extLst>
          </p:cNvPr>
          <p:cNvSpPr>
            <a:spLocks/>
          </p:cNvSpPr>
          <p:nvPr userDrawn="1"/>
        </p:nvSpPr>
        <p:spPr bwMode="gray">
          <a:xfrm>
            <a:off x="9452552" y="0"/>
            <a:ext cx="2739448" cy="6858000"/>
          </a:xfrm>
          <a:prstGeom prst="rect">
            <a:avLst/>
          </a:prstGeom>
          <a:solidFill>
            <a:srgbClr val="AF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a:spLocks/>
          </p:cNvSpPr>
          <p:nvPr userDrawn="1"/>
        </p:nvSpPr>
        <p:spPr bwMode="gray">
          <a:xfrm>
            <a:off x="9452552" y="0"/>
            <a:ext cx="273944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7"/>
          <p:cNvSpPr>
            <a:spLocks noGrp="1"/>
          </p:cNvSpPr>
          <p:nvPr>
            <p:ph type="body" sz="quarter" idx="15" hasCustomPrompt="1"/>
          </p:nvPr>
        </p:nvSpPr>
        <p:spPr bwMode="gray">
          <a:xfrm>
            <a:off x="9771712" y="662767"/>
            <a:ext cx="2100672" cy="544765"/>
          </a:xfrm>
        </p:spPr>
        <p:txBody>
          <a:bodyPr anchor="b" anchorCtr="0">
            <a:noAutofit/>
          </a:bodyPr>
          <a:lstStyle>
            <a:lvl1pPr marL="0" indent="0">
              <a:lnSpc>
                <a:spcPct val="90000"/>
              </a:lnSpc>
              <a:spcBef>
                <a:spcPts val="0"/>
              </a:spcBef>
              <a:spcAft>
                <a:spcPts val="0"/>
              </a:spcAft>
              <a:buNone/>
              <a:defRPr sz="1200" b="1"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Call out</a:t>
            </a:r>
          </a:p>
        </p:txBody>
      </p:sp>
      <p:sp>
        <p:nvSpPr>
          <p:cNvPr id="10" name="Text Placeholder 8"/>
          <p:cNvSpPr>
            <a:spLocks noGrp="1"/>
          </p:cNvSpPr>
          <p:nvPr>
            <p:ph type="body" sz="quarter" idx="14"/>
          </p:nvPr>
        </p:nvSpPr>
        <p:spPr bwMode="gray">
          <a:xfrm>
            <a:off x="9771712" y="1512097"/>
            <a:ext cx="2100672" cy="4675979"/>
          </a:xfrm>
        </p:spPr>
        <p:txBody>
          <a:bodyPr>
            <a:noAutofit/>
          </a:bodyPr>
          <a:lstStyle>
            <a:lvl1pPr marL="144000" indent="-144000">
              <a:lnSpc>
                <a:spcPct val="90000"/>
              </a:lnSpc>
              <a:spcBef>
                <a:spcPts val="0"/>
              </a:spcBef>
              <a:buFont typeface="Arial" panose="020B0604020202020204" pitchFamily="34" charset="0"/>
              <a:buChar char="•"/>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Slide Number Placeholder 8"/>
          <p:cNvSpPr>
            <a:spLocks noGrp="1"/>
          </p:cNvSpPr>
          <p:nvPr>
            <p:ph type="sldNum" sz="quarter" idx="17"/>
          </p:nvPr>
        </p:nvSpPr>
        <p:spPr bwMode="gray"/>
        <p:txBody>
          <a:bodyPr/>
          <a:lstStyle>
            <a:lvl1pPr>
              <a:defRPr>
                <a:solidFill>
                  <a:schemeClr val="bg1"/>
                </a:solidFill>
              </a:defRPr>
            </a:lvl1pPr>
          </a:lstStyle>
          <a:p>
            <a:fld id="{51415A97-4939-4F3A-9176-ADB89BFF0A4B}" type="slidenum">
              <a:rPr lang="en-US" smtClean="0"/>
              <a:pPr/>
              <a:t>‹#›</a:t>
            </a:fld>
            <a:endParaRPr lang="en-US" dirty="0"/>
          </a:p>
        </p:txBody>
      </p:sp>
      <p:sp>
        <p:nvSpPr>
          <p:cNvPr id="5" name="Title 4"/>
          <p:cNvSpPr>
            <a:spLocks noGrp="1"/>
          </p:cNvSpPr>
          <p:nvPr>
            <p:ph type="title"/>
          </p:nvPr>
        </p:nvSpPr>
        <p:spPr>
          <a:xfrm>
            <a:off x="695326" y="360703"/>
            <a:ext cx="8091704" cy="889474"/>
          </a:xfrm>
        </p:spPr>
        <p:txBody>
          <a:bodyPr/>
          <a:lstStyle>
            <a:lvl1pPr>
              <a:defRPr baseline="0"/>
            </a:lvl1pPr>
          </a:lstStyle>
          <a:p>
            <a:r>
              <a:rPr lang="en-US"/>
              <a:t>Click to edit Master title style</a:t>
            </a:r>
          </a:p>
        </p:txBody>
      </p:sp>
      <p:cxnSp>
        <p:nvCxnSpPr>
          <p:cNvPr id="16" name="Straight Connector 15"/>
          <p:cNvCxnSpPr/>
          <p:nvPr userDrawn="1"/>
        </p:nvCxnSpPr>
        <p:spPr bwMode="gray">
          <a:xfrm>
            <a:off x="9771712" y="1348849"/>
            <a:ext cx="21006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4"/>
          <p:cNvCxnSpPr/>
          <p:nvPr userDrawn="1"/>
        </p:nvCxnSpPr>
        <p:spPr>
          <a:xfrm>
            <a:off x="695325" y="1348849"/>
            <a:ext cx="80917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lassification" hidden="1"/>
          <p:cNvSpPr txBox="1">
            <a:spLocks/>
          </p:cNvSpPr>
          <p:nvPr userDrawn="1">
            <p:custDataLst>
              <p:tags r:id="rId2"/>
            </p:custDataLst>
          </p:nvPr>
        </p:nvSpPr>
        <p:spPr>
          <a:xfrm>
            <a:off x="9996488" y="360703"/>
            <a:ext cx="1728788" cy="200055"/>
          </a:xfrm>
          <a:prstGeom prst="rect">
            <a:avLst/>
          </a:prstGeom>
          <a:noFill/>
        </p:spPr>
        <p:txBody>
          <a:bodyPr wrap="none" lIns="0" tIns="0" rIns="0" bIns="0" rtlCol="0">
            <a:noAutofit/>
          </a:bodyPr>
          <a:lstStyle/>
          <a:p>
            <a:pPr algn="r"/>
            <a:r>
              <a:rPr lang="en-US" sz="1000" b="1" dirty="0">
                <a:solidFill>
                  <a:schemeClr val="bg1"/>
                </a:solidFill>
              </a:rPr>
              <a:t>Internal Use Only</a:t>
            </a:r>
          </a:p>
        </p:txBody>
      </p:sp>
      <p:sp>
        <p:nvSpPr>
          <p:cNvPr id="14" name="Status" hidden="1"/>
          <p:cNvSpPr txBox="1">
            <a:spLocks/>
          </p:cNvSpPr>
          <p:nvPr userDrawn="1">
            <p:custDataLst>
              <p:tags r:id="rId3"/>
            </p:custDataLst>
          </p:nvPr>
        </p:nvSpPr>
        <p:spPr>
          <a:xfrm>
            <a:off x="11099006" y="157507"/>
            <a:ext cx="626270" cy="200055"/>
          </a:xfrm>
          <a:prstGeom prst="rect">
            <a:avLst/>
          </a:prstGeom>
          <a:noFill/>
        </p:spPr>
        <p:txBody>
          <a:bodyPr wrap="none" lIns="0" tIns="0" rIns="0" bIns="0" rtlCol="0">
            <a:noAutofit/>
          </a:bodyPr>
          <a:lstStyle/>
          <a:p>
            <a:pPr algn="r"/>
            <a:r>
              <a:rPr lang="en-US" sz="1000" b="1" dirty="0">
                <a:solidFill>
                  <a:schemeClr val="bg1"/>
                </a:solidFill>
              </a:rPr>
              <a:t>Status</a:t>
            </a:r>
          </a:p>
        </p:txBody>
      </p:sp>
      <p:sp>
        <p:nvSpPr>
          <p:cNvPr id="6" name="Content Placeholder 5"/>
          <p:cNvSpPr>
            <a:spLocks noGrp="1"/>
          </p:cNvSpPr>
          <p:nvPr>
            <p:ph sz="quarter" idx="19"/>
          </p:nvPr>
        </p:nvSpPr>
        <p:spPr>
          <a:xfrm>
            <a:off x="695326" y="1512098"/>
            <a:ext cx="8091704" cy="4675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B6EC53C6-B309-4542-8928-2A82EF29BA8B}"/>
              </a:ext>
            </a:extLst>
          </p:cNvPr>
          <p:cNvSpPr>
            <a:spLocks noGrp="1"/>
          </p:cNvSpPr>
          <p:nvPr>
            <p:ph type="ftr" sz="quarter" idx="20"/>
          </p:nvPr>
        </p:nvSpPr>
        <p:spPr/>
        <p:txBody>
          <a:bodyPr/>
          <a:lstStyle/>
          <a:p>
            <a:r>
              <a:rPr lang="en-US" dirty="0"/>
              <a:t>August 8, 2024</a:t>
            </a:r>
          </a:p>
        </p:txBody>
      </p:sp>
      <p:grpSp>
        <p:nvGrpSpPr>
          <p:cNvPr id="18" name="Group 10">
            <a:extLst>
              <a:ext uri="{FF2B5EF4-FFF2-40B4-BE49-F238E27FC236}">
                <a16:creationId xmlns:a16="http://schemas.microsoft.com/office/drawing/2014/main" id="{E7818BB8-D2B5-4369-B442-E5615507028D}"/>
              </a:ext>
            </a:extLst>
          </p:cNvPr>
          <p:cNvGrpSpPr/>
          <p:nvPr userDrawn="1">
            <p:custDataLst>
              <p:tags r:id="rId4"/>
            </p:custDataLst>
          </p:nvPr>
        </p:nvGrpSpPr>
        <p:grpSpPr bwMode="gray">
          <a:xfrm>
            <a:off x="696118" y="6394450"/>
            <a:ext cx="1044575" cy="107950"/>
            <a:chOff x="684213" y="6394450"/>
            <a:chExt cx="1044575" cy="107950"/>
          </a:xfrm>
        </p:grpSpPr>
        <p:sp>
          <p:nvSpPr>
            <p:cNvPr id="19" name="Freeform 5">
              <a:extLst>
                <a:ext uri="{FF2B5EF4-FFF2-40B4-BE49-F238E27FC236}">
                  <a16:creationId xmlns:a16="http://schemas.microsoft.com/office/drawing/2014/main" id="{A40E5788-A55A-4F33-85E7-EAC2DFA2D9AE}"/>
                </a:ext>
              </a:extLst>
            </p:cNvPr>
            <p:cNvSpPr>
              <a:spLocks noEditPoints="1"/>
            </p:cNvSpPr>
            <p:nvPr userDrawn="1"/>
          </p:nvSpPr>
          <p:spPr bwMode="gray">
            <a:xfrm>
              <a:off x="684213" y="6394450"/>
              <a:ext cx="995363" cy="107950"/>
            </a:xfrm>
            <a:custGeom>
              <a:avLst/>
              <a:gdLst>
                <a:gd name="T0" fmla="*/ 3071 w 3134"/>
                <a:gd name="T1" fmla="*/ 198 h 340"/>
                <a:gd name="T2" fmla="*/ 3071 w 3134"/>
                <a:gd name="T3" fmla="*/ 140 h 340"/>
                <a:gd name="T4" fmla="*/ 3045 w 3134"/>
                <a:gd name="T5" fmla="*/ 340 h 340"/>
                <a:gd name="T6" fmla="*/ 3092 w 3134"/>
                <a:gd name="T7" fmla="*/ 333 h 340"/>
                <a:gd name="T8" fmla="*/ 3118 w 3134"/>
                <a:gd name="T9" fmla="*/ 317 h 340"/>
                <a:gd name="T10" fmla="*/ 3132 w 3134"/>
                <a:gd name="T11" fmla="*/ 293 h 340"/>
                <a:gd name="T12" fmla="*/ 3134 w 3134"/>
                <a:gd name="T13" fmla="*/ 229 h 340"/>
                <a:gd name="T14" fmla="*/ 3127 w 3134"/>
                <a:gd name="T15" fmla="*/ 208 h 340"/>
                <a:gd name="T16" fmla="*/ 3122 w 3134"/>
                <a:gd name="T17" fmla="*/ 133 h 340"/>
                <a:gd name="T18" fmla="*/ 3134 w 3134"/>
                <a:gd name="T19" fmla="*/ 106 h 340"/>
                <a:gd name="T20" fmla="*/ 3133 w 3134"/>
                <a:gd name="T21" fmla="*/ 56 h 340"/>
                <a:gd name="T22" fmla="*/ 3123 w 3134"/>
                <a:gd name="T23" fmla="*/ 29 h 340"/>
                <a:gd name="T24" fmla="*/ 3100 w 3134"/>
                <a:gd name="T25" fmla="*/ 10 h 340"/>
                <a:gd name="T26" fmla="*/ 3066 w 3134"/>
                <a:gd name="T27" fmla="*/ 1 h 340"/>
                <a:gd name="T28" fmla="*/ 3045 w 3134"/>
                <a:gd name="T29" fmla="*/ 340 h 340"/>
                <a:gd name="T30" fmla="*/ 2396 w 3134"/>
                <a:gd name="T31" fmla="*/ 198 h 340"/>
                <a:gd name="T32" fmla="*/ 2396 w 3134"/>
                <a:gd name="T33" fmla="*/ 140 h 340"/>
                <a:gd name="T34" fmla="*/ 2369 w 3134"/>
                <a:gd name="T35" fmla="*/ 340 h 340"/>
                <a:gd name="T36" fmla="*/ 2418 w 3134"/>
                <a:gd name="T37" fmla="*/ 333 h 340"/>
                <a:gd name="T38" fmla="*/ 2444 w 3134"/>
                <a:gd name="T39" fmla="*/ 317 h 340"/>
                <a:gd name="T40" fmla="*/ 2457 w 3134"/>
                <a:gd name="T41" fmla="*/ 293 h 340"/>
                <a:gd name="T42" fmla="*/ 2460 w 3134"/>
                <a:gd name="T43" fmla="*/ 229 h 340"/>
                <a:gd name="T44" fmla="*/ 2453 w 3134"/>
                <a:gd name="T45" fmla="*/ 208 h 340"/>
                <a:gd name="T46" fmla="*/ 2447 w 3134"/>
                <a:gd name="T47" fmla="*/ 133 h 340"/>
                <a:gd name="T48" fmla="*/ 2460 w 3134"/>
                <a:gd name="T49" fmla="*/ 106 h 340"/>
                <a:gd name="T50" fmla="*/ 2458 w 3134"/>
                <a:gd name="T51" fmla="*/ 56 h 340"/>
                <a:gd name="T52" fmla="*/ 2447 w 3134"/>
                <a:gd name="T53" fmla="*/ 29 h 340"/>
                <a:gd name="T54" fmla="*/ 2426 w 3134"/>
                <a:gd name="T55" fmla="*/ 10 h 340"/>
                <a:gd name="T56" fmla="*/ 2392 w 3134"/>
                <a:gd name="T57" fmla="*/ 1 h 340"/>
                <a:gd name="T58" fmla="*/ 2369 w 3134"/>
                <a:gd name="T59" fmla="*/ 340 h 340"/>
                <a:gd name="T60" fmla="*/ 1375 w 3134"/>
                <a:gd name="T61" fmla="*/ 0 h 340"/>
                <a:gd name="T62" fmla="*/ 1313 w 3134"/>
                <a:gd name="T63" fmla="*/ 272 h 340"/>
                <a:gd name="T64" fmla="*/ 1321 w 3134"/>
                <a:gd name="T65" fmla="*/ 302 h 340"/>
                <a:gd name="T66" fmla="*/ 1339 w 3134"/>
                <a:gd name="T67" fmla="*/ 324 h 340"/>
                <a:gd name="T68" fmla="*/ 1368 w 3134"/>
                <a:gd name="T69" fmla="*/ 338 h 340"/>
                <a:gd name="T70" fmla="*/ 1682 w 3134"/>
                <a:gd name="T71" fmla="*/ 340 h 340"/>
                <a:gd name="T72" fmla="*/ 1712 w 3134"/>
                <a:gd name="T73" fmla="*/ 338 h 340"/>
                <a:gd name="T74" fmla="*/ 1741 w 3134"/>
                <a:gd name="T75" fmla="*/ 324 h 340"/>
                <a:gd name="T76" fmla="*/ 1759 w 3134"/>
                <a:gd name="T77" fmla="*/ 302 h 340"/>
                <a:gd name="T78" fmla="*/ 1767 w 3134"/>
                <a:gd name="T79" fmla="*/ 272 h 340"/>
                <a:gd name="T80" fmla="*/ 698 w 3134"/>
                <a:gd name="T81" fmla="*/ 139 h 340"/>
                <a:gd name="T82" fmla="*/ 698 w 3134"/>
                <a:gd name="T83" fmla="*/ 340 h 340"/>
                <a:gd name="T84" fmla="*/ 1096 w 3134"/>
                <a:gd name="T85" fmla="*/ 340 h 340"/>
                <a:gd name="T86" fmla="*/ 698 w 3134"/>
                <a:gd name="T87" fmla="*/ 139 h 340"/>
                <a:gd name="T88" fmla="*/ 85 w 3134"/>
                <a:gd name="T89" fmla="*/ 0 h 340"/>
                <a:gd name="T90" fmla="*/ 47 w 3134"/>
                <a:gd name="T91" fmla="*/ 5 h 340"/>
                <a:gd name="T92" fmla="*/ 20 w 3134"/>
                <a:gd name="T93" fmla="*/ 21 h 340"/>
                <a:gd name="T94" fmla="*/ 5 w 3134"/>
                <a:gd name="T95" fmla="*/ 45 h 340"/>
                <a:gd name="T96" fmla="*/ 0 w 3134"/>
                <a:gd name="T97" fmla="*/ 77 h 340"/>
                <a:gd name="T98" fmla="*/ 1 w 3134"/>
                <a:gd name="T99" fmla="*/ 280 h 340"/>
                <a:gd name="T100" fmla="*/ 11 w 3134"/>
                <a:gd name="T101" fmla="*/ 308 h 340"/>
                <a:gd name="T102" fmla="*/ 33 w 3134"/>
                <a:gd name="T103" fmla="*/ 328 h 340"/>
                <a:gd name="T104" fmla="*/ 64 w 3134"/>
                <a:gd name="T105" fmla="*/ 339 h 340"/>
                <a:gd name="T106" fmla="*/ 453 w 3134"/>
                <a:gd name="T107"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4" h="340">
                  <a:moveTo>
                    <a:pt x="3071" y="282"/>
                  </a:moveTo>
                  <a:lnTo>
                    <a:pt x="2722" y="282"/>
                  </a:lnTo>
                  <a:lnTo>
                    <a:pt x="2722" y="198"/>
                  </a:lnTo>
                  <a:lnTo>
                    <a:pt x="3071" y="198"/>
                  </a:lnTo>
                  <a:lnTo>
                    <a:pt x="3071" y="282"/>
                  </a:lnTo>
                  <a:close/>
                  <a:moveTo>
                    <a:pt x="2722" y="58"/>
                  </a:moveTo>
                  <a:lnTo>
                    <a:pt x="3071" y="58"/>
                  </a:lnTo>
                  <a:lnTo>
                    <a:pt x="3071" y="140"/>
                  </a:lnTo>
                  <a:lnTo>
                    <a:pt x="2722" y="140"/>
                  </a:lnTo>
                  <a:lnTo>
                    <a:pt x="2722" y="58"/>
                  </a:lnTo>
                  <a:close/>
                  <a:moveTo>
                    <a:pt x="3045" y="340"/>
                  </a:moveTo>
                  <a:lnTo>
                    <a:pt x="3045" y="340"/>
                  </a:lnTo>
                  <a:lnTo>
                    <a:pt x="3066" y="339"/>
                  </a:lnTo>
                  <a:lnTo>
                    <a:pt x="3075" y="338"/>
                  </a:lnTo>
                  <a:lnTo>
                    <a:pt x="3084" y="335"/>
                  </a:lnTo>
                  <a:lnTo>
                    <a:pt x="3092" y="333"/>
                  </a:lnTo>
                  <a:lnTo>
                    <a:pt x="3100" y="330"/>
                  </a:lnTo>
                  <a:lnTo>
                    <a:pt x="3107" y="326"/>
                  </a:lnTo>
                  <a:lnTo>
                    <a:pt x="3113" y="321"/>
                  </a:lnTo>
                  <a:lnTo>
                    <a:pt x="3118" y="317"/>
                  </a:lnTo>
                  <a:lnTo>
                    <a:pt x="3123" y="311"/>
                  </a:lnTo>
                  <a:lnTo>
                    <a:pt x="3126" y="305"/>
                  </a:lnTo>
                  <a:lnTo>
                    <a:pt x="3130" y="300"/>
                  </a:lnTo>
                  <a:lnTo>
                    <a:pt x="3132" y="293"/>
                  </a:lnTo>
                  <a:lnTo>
                    <a:pt x="3133" y="284"/>
                  </a:lnTo>
                  <a:lnTo>
                    <a:pt x="3134" y="278"/>
                  </a:lnTo>
                  <a:lnTo>
                    <a:pt x="3134" y="268"/>
                  </a:lnTo>
                  <a:lnTo>
                    <a:pt x="3134" y="229"/>
                  </a:lnTo>
                  <a:lnTo>
                    <a:pt x="3134" y="229"/>
                  </a:lnTo>
                  <a:lnTo>
                    <a:pt x="3134" y="221"/>
                  </a:lnTo>
                  <a:lnTo>
                    <a:pt x="3132" y="214"/>
                  </a:lnTo>
                  <a:lnTo>
                    <a:pt x="3127" y="208"/>
                  </a:lnTo>
                  <a:lnTo>
                    <a:pt x="3122" y="202"/>
                  </a:lnTo>
                  <a:lnTo>
                    <a:pt x="3081" y="168"/>
                  </a:lnTo>
                  <a:lnTo>
                    <a:pt x="3122" y="133"/>
                  </a:lnTo>
                  <a:lnTo>
                    <a:pt x="3122" y="133"/>
                  </a:lnTo>
                  <a:lnTo>
                    <a:pt x="3127" y="127"/>
                  </a:lnTo>
                  <a:lnTo>
                    <a:pt x="3132" y="121"/>
                  </a:lnTo>
                  <a:lnTo>
                    <a:pt x="3134" y="114"/>
                  </a:lnTo>
                  <a:lnTo>
                    <a:pt x="3134" y="106"/>
                  </a:lnTo>
                  <a:lnTo>
                    <a:pt x="3134" y="72"/>
                  </a:lnTo>
                  <a:lnTo>
                    <a:pt x="3134" y="72"/>
                  </a:lnTo>
                  <a:lnTo>
                    <a:pt x="3134" y="62"/>
                  </a:lnTo>
                  <a:lnTo>
                    <a:pt x="3133" y="56"/>
                  </a:lnTo>
                  <a:lnTo>
                    <a:pt x="3132" y="47"/>
                  </a:lnTo>
                  <a:lnTo>
                    <a:pt x="3130" y="40"/>
                  </a:lnTo>
                  <a:lnTo>
                    <a:pt x="3126" y="35"/>
                  </a:lnTo>
                  <a:lnTo>
                    <a:pt x="3123" y="29"/>
                  </a:lnTo>
                  <a:lnTo>
                    <a:pt x="3118" y="23"/>
                  </a:lnTo>
                  <a:lnTo>
                    <a:pt x="3113" y="19"/>
                  </a:lnTo>
                  <a:lnTo>
                    <a:pt x="3107" y="14"/>
                  </a:lnTo>
                  <a:lnTo>
                    <a:pt x="3100" y="10"/>
                  </a:lnTo>
                  <a:lnTo>
                    <a:pt x="3092" y="7"/>
                  </a:lnTo>
                  <a:lnTo>
                    <a:pt x="3084" y="5"/>
                  </a:lnTo>
                  <a:lnTo>
                    <a:pt x="3075" y="2"/>
                  </a:lnTo>
                  <a:lnTo>
                    <a:pt x="3066" y="1"/>
                  </a:lnTo>
                  <a:lnTo>
                    <a:pt x="3045" y="0"/>
                  </a:lnTo>
                  <a:lnTo>
                    <a:pt x="2658" y="0"/>
                  </a:lnTo>
                  <a:lnTo>
                    <a:pt x="2658" y="340"/>
                  </a:lnTo>
                  <a:lnTo>
                    <a:pt x="3045" y="340"/>
                  </a:lnTo>
                  <a:close/>
                  <a:moveTo>
                    <a:pt x="2396" y="282"/>
                  </a:moveTo>
                  <a:lnTo>
                    <a:pt x="2047" y="282"/>
                  </a:lnTo>
                  <a:lnTo>
                    <a:pt x="2047" y="198"/>
                  </a:lnTo>
                  <a:lnTo>
                    <a:pt x="2396" y="198"/>
                  </a:lnTo>
                  <a:lnTo>
                    <a:pt x="2396" y="282"/>
                  </a:lnTo>
                  <a:close/>
                  <a:moveTo>
                    <a:pt x="2047" y="58"/>
                  </a:moveTo>
                  <a:lnTo>
                    <a:pt x="2396" y="58"/>
                  </a:lnTo>
                  <a:lnTo>
                    <a:pt x="2396" y="140"/>
                  </a:lnTo>
                  <a:lnTo>
                    <a:pt x="2047" y="140"/>
                  </a:lnTo>
                  <a:lnTo>
                    <a:pt x="2047" y="58"/>
                  </a:lnTo>
                  <a:close/>
                  <a:moveTo>
                    <a:pt x="2369" y="340"/>
                  </a:moveTo>
                  <a:lnTo>
                    <a:pt x="2369" y="340"/>
                  </a:lnTo>
                  <a:lnTo>
                    <a:pt x="2392" y="339"/>
                  </a:lnTo>
                  <a:lnTo>
                    <a:pt x="2401" y="338"/>
                  </a:lnTo>
                  <a:lnTo>
                    <a:pt x="2410" y="335"/>
                  </a:lnTo>
                  <a:lnTo>
                    <a:pt x="2418" y="333"/>
                  </a:lnTo>
                  <a:lnTo>
                    <a:pt x="2426" y="330"/>
                  </a:lnTo>
                  <a:lnTo>
                    <a:pt x="2432" y="326"/>
                  </a:lnTo>
                  <a:lnTo>
                    <a:pt x="2438" y="321"/>
                  </a:lnTo>
                  <a:lnTo>
                    <a:pt x="2444" y="317"/>
                  </a:lnTo>
                  <a:lnTo>
                    <a:pt x="2447" y="311"/>
                  </a:lnTo>
                  <a:lnTo>
                    <a:pt x="2452" y="305"/>
                  </a:lnTo>
                  <a:lnTo>
                    <a:pt x="2455" y="300"/>
                  </a:lnTo>
                  <a:lnTo>
                    <a:pt x="2457" y="293"/>
                  </a:lnTo>
                  <a:lnTo>
                    <a:pt x="2458" y="284"/>
                  </a:lnTo>
                  <a:lnTo>
                    <a:pt x="2460" y="278"/>
                  </a:lnTo>
                  <a:lnTo>
                    <a:pt x="2460" y="268"/>
                  </a:lnTo>
                  <a:lnTo>
                    <a:pt x="2460" y="229"/>
                  </a:lnTo>
                  <a:lnTo>
                    <a:pt x="2460" y="229"/>
                  </a:lnTo>
                  <a:lnTo>
                    <a:pt x="2460" y="221"/>
                  </a:lnTo>
                  <a:lnTo>
                    <a:pt x="2456" y="214"/>
                  </a:lnTo>
                  <a:lnTo>
                    <a:pt x="2453" y="208"/>
                  </a:lnTo>
                  <a:lnTo>
                    <a:pt x="2447" y="202"/>
                  </a:lnTo>
                  <a:lnTo>
                    <a:pt x="2406" y="168"/>
                  </a:lnTo>
                  <a:lnTo>
                    <a:pt x="2447" y="133"/>
                  </a:lnTo>
                  <a:lnTo>
                    <a:pt x="2447" y="133"/>
                  </a:lnTo>
                  <a:lnTo>
                    <a:pt x="2453" y="127"/>
                  </a:lnTo>
                  <a:lnTo>
                    <a:pt x="2456" y="121"/>
                  </a:lnTo>
                  <a:lnTo>
                    <a:pt x="2460" y="114"/>
                  </a:lnTo>
                  <a:lnTo>
                    <a:pt x="2460" y="106"/>
                  </a:lnTo>
                  <a:lnTo>
                    <a:pt x="2460" y="72"/>
                  </a:lnTo>
                  <a:lnTo>
                    <a:pt x="2460" y="72"/>
                  </a:lnTo>
                  <a:lnTo>
                    <a:pt x="2460" y="62"/>
                  </a:lnTo>
                  <a:lnTo>
                    <a:pt x="2458" y="56"/>
                  </a:lnTo>
                  <a:lnTo>
                    <a:pt x="2457" y="47"/>
                  </a:lnTo>
                  <a:lnTo>
                    <a:pt x="2455" y="40"/>
                  </a:lnTo>
                  <a:lnTo>
                    <a:pt x="2452" y="35"/>
                  </a:lnTo>
                  <a:lnTo>
                    <a:pt x="2447" y="29"/>
                  </a:lnTo>
                  <a:lnTo>
                    <a:pt x="2444" y="23"/>
                  </a:lnTo>
                  <a:lnTo>
                    <a:pt x="2438" y="19"/>
                  </a:lnTo>
                  <a:lnTo>
                    <a:pt x="2432" y="14"/>
                  </a:lnTo>
                  <a:lnTo>
                    <a:pt x="2426" y="10"/>
                  </a:lnTo>
                  <a:lnTo>
                    <a:pt x="2418" y="7"/>
                  </a:lnTo>
                  <a:lnTo>
                    <a:pt x="2410" y="5"/>
                  </a:lnTo>
                  <a:lnTo>
                    <a:pt x="2401" y="2"/>
                  </a:lnTo>
                  <a:lnTo>
                    <a:pt x="2392" y="1"/>
                  </a:lnTo>
                  <a:lnTo>
                    <a:pt x="2369" y="0"/>
                  </a:lnTo>
                  <a:lnTo>
                    <a:pt x="1984" y="0"/>
                  </a:lnTo>
                  <a:lnTo>
                    <a:pt x="1984" y="340"/>
                  </a:lnTo>
                  <a:lnTo>
                    <a:pt x="2369" y="340"/>
                  </a:lnTo>
                  <a:close/>
                  <a:moveTo>
                    <a:pt x="1705" y="0"/>
                  </a:moveTo>
                  <a:lnTo>
                    <a:pt x="1705" y="280"/>
                  </a:lnTo>
                  <a:lnTo>
                    <a:pt x="1375" y="280"/>
                  </a:lnTo>
                  <a:lnTo>
                    <a:pt x="1375" y="0"/>
                  </a:lnTo>
                  <a:lnTo>
                    <a:pt x="1312" y="0"/>
                  </a:lnTo>
                  <a:lnTo>
                    <a:pt x="1312" y="263"/>
                  </a:lnTo>
                  <a:lnTo>
                    <a:pt x="1312" y="263"/>
                  </a:lnTo>
                  <a:lnTo>
                    <a:pt x="1313" y="272"/>
                  </a:lnTo>
                  <a:lnTo>
                    <a:pt x="1314" y="280"/>
                  </a:lnTo>
                  <a:lnTo>
                    <a:pt x="1315" y="288"/>
                  </a:lnTo>
                  <a:lnTo>
                    <a:pt x="1317" y="295"/>
                  </a:lnTo>
                  <a:lnTo>
                    <a:pt x="1321" y="302"/>
                  </a:lnTo>
                  <a:lnTo>
                    <a:pt x="1324" y="308"/>
                  </a:lnTo>
                  <a:lnTo>
                    <a:pt x="1329" y="315"/>
                  </a:lnTo>
                  <a:lnTo>
                    <a:pt x="1333" y="319"/>
                  </a:lnTo>
                  <a:lnTo>
                    <a:pt x="1339" y="324"/>
                  </a:lnTo>
                  <a:lnTo>
                    <a:pt x="1346" y="328"/>
                  </a:lnTo>
                  <a:lnTo>
                    <a:pt x="1352" y="332"/>
                  </a:lnTo>
                  <a:lnTo>
                    <a:pt x="1360" y="335"/>
                  </a:lnTo>
                  <a:lnTo>
                    <a:pt x="1368" y="338"/>
                  </a:lnTo>
                  <a:lnTo>
                    <a:pt x="1377" y="339"/>
                  </a:lnTo>
                  <a:lnTo>
                    <a:pt x="1387" y="340"/>
                  </a:lnTo>
                  <a:lnTo>
                    <a:pt x="1398" y="340"/>
                  </a:lnTo>
                  <a:lnTo>
                    <a:pt x="1682" y="340"/>
                  </a:lnTo>
                  <a:lnTo>
                    <a:pt x="1682" y="340"/>
                  </a:lnTo>
                  <a:lnTo>
                    <a:pt x="1692" y="340"/>
                  </a:lnTo>
                  <a:lnTo>
                    <a:pt x="1703" y="339"/>
                  </a:lnTo>
                  <a:lnTo>
                    <a:pt x="1712" y="338"/>
                  </a:lnTo>
                  <a:lnTo>
                    <a:pt x="1720" y="335"/>
                  </a:lnTo>
                  <a:lnTo>
                    <a:pt x="1727" y="332"/>
                  </a:lnTo>
                  <a:lnTo>
                    <a:pt x="1734" y="328"/>
                  </a:lnTo>
                  <a:lnTo>
                    <a:pt x="1741" y="324"/>
                  </a:lnTo>
                  <a:lnTo>
                    <a:pt x="1747" y="319"/>
                  </a:lnTo>
                  <a:lnTo>
                    <a:pt x="1751" y="315"/>
                  </a:lnTo>
                  <a:lnTo>
                    <a:pt x="1756" y="308"/>
                  </a:lnTo>
                  <a:lnTo>
                    <a:pt x="1759" y="302"/>
                  </a:lnTo>
                  <a:lnTo>
                    <a:pt x="1763" y="295"/>
                  </a:lnTo>
                  <a:lnTo>
                    <a:pt x="1765" y="288"/>
                  </a:lnTo>
                  <a:lnTo>
                    <a:pt x="1766" y="280"/>
                  </a:lnTo>
                  <a:lnTo>
                    <a:pt x="1767" y="272"/>
                  </a:lnTo>
                  <a:lnTo>
                    <a:pt x="1768" y="263"/>
                  </a:lnTo>
                  <a:lnTo>
                    <a:pt x="1768" y="0"/>
                  </a:lnTo>
                  <a:lnTo>
                    <a:pt x="1705" y="0"/>
                  </a:lnTo>
                  <a:close/>
                  <a:moveTo>
                    <a:pt x="698" y="139"/>
                  </a:moveTo>
                  <a:lnTo>
                    <a:pt x="698" y="0"/>
                  </a:lnTo>
                  <a:lnTo>
                    <a:pt x="636" y="0"/>
                  </a:lnTo>
                  <a:lnTo>
                    <a:pt x="636" y="340"/>
                  </a:lnTo>
                  <a:lnTo>
                    <a:pt x="698" y="340"/>
                  </a:lnTo>
                  <a:lnTo>
                    <a:pt x="698" y="199"/>
                  </a:lnTo>
                  <a:lnTo>
                    <a:pt x="1034" y="199"/>
                  </a:lnTo>
                  <a:lnTo>
                    <a:pt x="1034" y="340"/>
                  </a:lnTo>
                  <a:lnTo>
                    <a:pt x="1096" y="340"/>
                  </a:lnTo>
                  <a:lnTo>
                    <a:pt x="1096" y="0"/>
                  </a:lnTo>
                  <a:lnTo>
                    <a:pt x="1034" y="0"/>
                  </a:lnTo>
                  <a:lnTo>
                    <a:pt x="1034" y="139"/>
                  </a:lnTo>
                  <a:lnTo>
                    <a:pt x="698" y="139"/>
                  </a:lnTo>
                  <a:close/>
                  <a:moveTo>
                    <a:pt x="453" y="60"/>
                  </a:moveTo>
                  <a:lnTo>
                    <a:pt x="453" y="0"/>
                  </a:lnTo>
                  <a:lnTo>
                    <a:pt x="85" y="0"/>
                  </a:lnTo>
                  <a:lnTo>
                    <a:pt x="85" y="0"/>
                  </a:lnTo>
                  <a:lnTo>
                    <a:pt x="75" y="0"/>
                  </a:lnTo>
                  <a:lnTo>
                    <a:pt x="64" y="1"/>
                  </a:lnTo>
                  <a:lnTo>
                    <a:pt x="55" y="2"/>
                  </a:lnTo>
                  <a:lnTo>
                    <a:pt x="47" y="5"/>
                  </a:lnTo>
                  <a:lnTo>
                    <a:pt x="40" y="8"/>
                  </a:lnTo>
                  <a:lnTo>
                    <a:pt x="33" y="12"/>
                  </a:lnTo>
                  <a:lnTo>
                    <a:pt x="26" y="16"/>
                  </a:lnTo>
                  <a:lnTo>
                    <a:pt x="20" y="21"/>
                  </a:lnTo>
                  <a:lnTo>
                    <a:pt x="16" y="25"/>
                  </a:lnTo>
                  <a:lnTo>
                    <a:pt x="11" y="32"/>
                  </a:lnTo>
                  <a:lnTo>
                    <a:pt x="8" y="38"/>
                  </a:lnTo>
                  <a:lnTo>
                    <a:pt x="5" y="45"/>
                  </a:lnTo>
                  <a:lnTo>
                    <a:pt x="2" y="52"/>
                  </a:lnTo>
                  <a:lnTo>
                    <a:pt x="1" y="60"/>
                  </a:lnTo>
                  <a:lnTo>
                    <a:pt x="0" y="68"/>
                  </a:lnTo>
                  <a:lnTo>
                    <a:pt x="0" y="77"/>
                  </a:lnTo>
                  <a:lnTo>
                    <a:pt x="0" y="263"/>
                  </a:lnTo>
                  <a:lnTo>
                    <a:pt x="0" y="263"/>
                  </a:lnTo>
                  <a:lnTo>
                    <a:pt x="0" y="272"/>
                  </a:lnTo>
                  <a:lnTo>
                    <a:pt x="1" y="280"/>
                  </a:lnTo>
                  <a:lnTo>
                    <a:pt x="2" y="288"/>
                  </a:lnTo>
                  <a:lnTo>
                    <a:pt x="5" y="295"/>
                  </a:lnTo>
                  <a:lnTo>
                    <a:pt x="8" y="302"/>
                  </a:lnTo>
                  <a:lnTo>
                    <a:pt x="11" y="308"/>
                  </a:lnTo>
                  <a:lnTo>
                    <a:pt x="16" y="315"/>
                  </a:lnTo>
                  <a:lnTo>
                    <a:pt x="20" y="319"/>
                  </a:lnTo>
                  <a:lnTo>
                    <a:pt x="26" y="324"/>
                  </a:lnTo>
                  <a:lnTo>
                    <a:pt x="33" y="328"/>
                  </a:lnTo>
                  <a:lnTo>
                    <a:pt x="40" y="332"/>
                  </a:lnTo>
                  <a:lnTo>
                    <a:pt x="47" y="335"/>
                  </a:lnTo>
                  <a:lnTo>
                    <a:pt x="55" y="338"/>
                  </a:lnTo>
                  <a:lnTo>
                    <a:pt x="64" y="339"/>
                  </a:lnTo>
                  <a:lnTo>
                    <a:pt x="75" y="340"/>
                  </a:lnTo>
                  <a:lnTo>
                    <a:pt x="85" y="340"/>
                  </a:lnTo>
                  <a:lnTo>
                    <a:pt x="453" y="340"/>
                  </a:lnTo>
                  <a:lnTo>
                    <a:pt x="453" y="280"/>
                  </a:lnTo>
                  <a:lnTo>
                    <a:pt x="63" y="280"/>
                  </a:lnTo>
                  <a:lnTo>
                    <a:pt x="63" y="60"/>
                  </a:lnTo>
                  <a:lnTo>
                    <a:pt x="453"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6">
              <a:extLst>
                <a:ext uri="{FF2B5EF4-FFF2-40B4-BE49-F238E27FC236}">
                  <a16:creationId xmlns:a16="http://schemas.microsoft.com/office/drawing/2014/main" id="{5FABD066-5E27-4C61-8BDE-373C422537B7}"/>
                </a:ext>
              </a:extLst>
            </p:cNvPr>
            <p:cNvSpPr>
              <a:spLocks noEditPoints="1"/>
            </p:cNvSpPr>
            <p:nvPr userDrawn="1"/>
          </p:nvSpPr>
          <p:spPr bwMode="gray">
            <a:xfrm>
              <a:off x="1700213" y="6394450"/>
              <a:ext cx="28575" cy="30163"/>
            </a:xfrm>
            <a:custGeom>
              <a:avLst/>
              <a:gdLst>
                <a:gd name="T0" fmla="*/ 71 w 90"/>
                <a:gd name="T1" fmla="*/ 7 h 93"/>
                <a:gd name="T2" fmla="*/ 83 w 90"/>
                <a:gd name="T3" fmla="*/ 20 h 93"/>
                <a:gd name="T4" fmla="*/ 90 w 90"/>
                <a:gd name="T5" fmla="*/ 37 h 93"/>
                <a:gd name="T6" fmla="*/ 90 w 90"/>
                <a:gd name="T7" fmla="*/ 56 h 93"/>
                <a:gd name="T8" fmla="*/ 83 w 90"/>
                <a:gd name="T9" fmla="*/ 72 h 93"/>
                <a:gd name="T10" fmla="*/ 71 w 90"/>
                <a:gd name="T11" fmla="*/ 84 h 93"/>
                <a:gd name="T12" fmla="*/ 54 w 90"/>
                <a:gd name="T13" fmla="*/ 91 h 93"/>
                <a:gd name="T14" fmla="*/ 36 w 90"/>
                <a:gd name="T15" fmla="*/ 91 h 93"/>
                <a:gd name="T16" fmla="*/ 19 w 90"/>
                <a:gd name="T17" fmla="*/ 84 h 93"/>
                <a:gd name="T18" fmla="*/ 8 w 90"/>
                <a:gd name="T19" fmla="*/ 72 h 93"/>
                <a:gd name="T20" fmla="*/ 1 w 90"/>
                <a:gd name="T21" fmla="*/ 56 h 93"/>
                <a:gd name="T22" fmla="*/ 1 w 90"/>
                <a:gd name="T23" fmla="*/ 37 h 93"/>
                <a:gd name="T24" fmla="*/ 8 w 90"/>
                <a:gd name="T25" fmla="*/ 20 h 93"/>
                <a:gd name="T26" fmla="*/ 19 w 90"/>
                <a:gd name="T27" fmla="*/ 7 h 93"/>
                <a:gd name="T28" fmla="*/ 36 w 90"/>
                <a:gd name="T29" fmla="*/ 0 h 93"/>
                <a:gd name="T30" fmla="*/ 54 w 90"/>
                <a:gd name="T31" fmla="*/ 0 h 93"/>
                <a:gd name="T32" fmla="*/ 30 w 90"/>
                <a:gd name="T33" fmla="*/ 9 h 93"/>
                <a:gd name="T34" fmla="*/ 18 w 90"/>
                <a:gd name="T35" fmla="*/ 17 h 93"/>
                <a:gd name="T36" fmla="*/ 10 w 90"/>
                <a:gd name="T37" fmla="*/ 30 h 93"/>
                <a:gd name="T38" fmla="*/ 6 w 90"/>
                <a:gd name="T39" fmla="*/ 46 h 93"/>
                <a:gd name="T40" fmla="*/ 10 w 90"/>
                <a:gd name="T41" fmla="*/ 61 h 93"/>
                <a:gd name="T42" fmla="*/ 18 w 90"/>
                <a:gd name="T43" fmla="*/ 74 h 93"/>
                <a:gd name="T44" fmla="*/ 30 w 90"/>
                <a:gd name="T45" fmla="*/ 82 h 93"/>
                <a:gd name="T46" fmla="*/ 45 w 90"/>
                <a:gd name="T47" fmla="*/ 86 h 93"/>
                <a:gd name="T48" fmla="*/ 61 w 90"/>
                <a:gd name="T49" fmla="*/ 82 h 93"/>
                <a:gd name="T50" fmla="*/ 72 w 90"/>
                <a:gd name="T51" fmla="*/ 74 h 93"/>
                <a:gd name="T52" fmla="*/ 80 w 90"/>
                <a:gd name="T53" fmla="*/ 61 h 93"/>
                <a:gd name="T54" fmla="*/ 83 w 90"/>
                <a:gd name="T55" fmla="*/ 46 h 93"/>
                <a:gd name="T56" fmla="*/ 80 w 90"/>
                <a:gd name="T57" fmla="*/ 30 h 93"/>
                <a:gd name="T58" fmla="*/ 72 w 90"/>
                <a:gd name="T59" fmla="*/ 17 h 93"/>
                <a:gd name="T60" fmla="*/ 61 w 90"/>
                <a:gd name="T61" fmla="*/ 9 h 93"/>
                <a:gd name="T62" fmla="*/ 45 w 90"/>
                <a:gd name="T63" fmla="*/ 6 h 93"/>
                <a:gd name="T64" fmla="*/ 30 w 90"/>
                <a:gd name="T65" fmla="*/ 9 h 93"/>
                <a:gd name="T66" fmla="*/ 29 w 90"/>
                <a:gd name="T67" fmla="*/ 20 h 93"/>
                <a:gd name="T68" fmla="*/ 56 w 90"/>
                <a:gd name="T69" fmla="*/ 20 h 93"/>
                <a:gd name="T70" fmla="*/ 62 w 90"/>
                <a:gd name="T71" fmla="*/ 23 h 93"/>
                <a:gd name="T72" fmla="*/ 66 w 90"/>
                <a:gd name="T73" fmla="*/ 34 h 93"/>
                <a:gd name="T74" fmla="*/ 62 w 90"/>
                <a:gd name="T75" fmla="*/ 44 h 93"/>
                <a:gd name="T76" fmla="*/ 57 w 90"/>
                <a:gd name="T77" fmla="*/ 47 h 93"/>
                <a:gd name="T78" fmla="*/ 61 w 90"/>
                <a:gd name="T79" fmla="*/ 73 h 93"/>
                <a:gd name="T80" fmla="*/ 35 w 90"/>
                <a:gd name="T81" fmla="*/ 73 h 93"/>
                <a:gd name="T82" fmla="*/ 49 w 90"/>
                <a:gd name="T83" fmla="*/ 43 h 93"/>
                <a:gd name="T84" fmla="*/ 58 w 90"/>
                <a:gd name="T85" fmla="*/ 39 h 93"/>
                <a:gd name="T86" fmla="*/ 59 w 90"/>
                <a:gd name="T87" fmla="*/ 34 h 93"/>
                <a:gd name="T88" fmla="*/ 58 w 90"/>
                <a:gd name="T89" fmla="*/ 29 h 93"/>
                <a:gd name="T90" fmla="*/ 52 w 90"/>
                <a:gd name="T91" fmla="*/ 25 h 93"/>
                <a:gd name="T92" fmla="*/ 35 w 90"/>
                <a:gd name="T93" fmla="*/ 24 h 93"/>
                <a:gd name="T94" fmla="*/ 44 w 90"/>
                <a:gd name="T95" fmla="*/ 4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 h="93">
                  <a:moveTo>
                    <a:pt x="63" y="3"/>
                  </a:moveTo>
                  <a:lnTo>
                    <a:pt x="63" y="3"/>
                  </a:lnTo>
                  <a:lnTo>
                    <a:pt x="71" y="7"/>
                  </a:lnTo>
                  <a:lnTo>
                    <a:pt x="78" y="13"/>
                  </a:lnTo>
                  <a:lnTo>
                    <a:pt x="78" y="13"/>
                  </a:lnTo>
                  <a:lnTo>
                    <a:pt x="83" y="20"/>
                  </a:lnTo>
                  <a:lnTo>
                    <a:pt x="87" y="28"/>
                  </a:lnTo>
                  <a:lnTo>
                    <a:pt x="87" y="28"/>
                  </a:lnTo>
                  <a:lnTo>
                    <a:pt x="90" y="37"/>
                  </a:lnTo>
                  <a:lnTo>
                    <a:pt x="90" y="46"/>
                  </a:lnTo>
                  <a:lnTo>
                    <a:pt x="90" y="46"/>
                  </a:lnTo>
                  <a:lnTo>
                    <a:pt x="90" y="56"/>
                  </a:lnTo>
                  <a:lnTo>
                    <a:pt x="87" y="65"/>
                  </a:lnTo>
                  <a:lnTo>
                    <a:pt x="87" y="65"/>
                  </a:lnTo>
                  <a:lnTo>
                    <a:pt x="83" y="72"/>
                  </a:lnTo>
                  <a:lnTo>
                    <a:pt x="78" y="79"/>
                  </a:lnTo>
                  <a:lnTo>
                    <a:pt x="78" y="79"/>
                  </a:lnTo>
                  <a:lnTo>
                    <a:pt x="71" y="84"/>
                  </a:lnTo>
                  <a:lnTo>
                    <a:pt x="63" y="89"/>
                  </a:lnTo>
                  <a:lnTo>
                    <a:pt x="63" y="89"/>
                  </a:lnTo>
                  <a:lnTo>
                    <a:pt x="54" y="91"/>
                  </a:lnTo>
                  <a:lnTo>
                    <a:pt x="45" y="93"/>
                  </a:lnTo>
                  <a:lnTo>
                    <a:pt x="45" y="93"/>
                  </a:lnTo>
                  <a:lnTo>
                    <a:pt x="36" y="91"/>
                  </a:lnTo>
                  <a:lnTo>
                    <a:pt x="27" y="89"/>
                  </a:lnTo>
                  <a:lnTo>
                    <a:pt x="27" y="89"/>
                  </a:lnTo>
                  <a:lnTo>
                    <a:pt x="19" y="84"/>
                  </a:lnTo>
                  <a:lnTo>
                    <a:pt x="13" y="79"/>
                  </a:lnTo>
                  <a:lnTo>
                    <a:pt x="13" y="79"/>
                  </a:lnTo>
                  <a:lnTo>
                    <a:pt x="8" y="72"/>
                  </a:lnTo>
                  <a:lnTo>
                    <a:pt x="3" y="65"/>
                  </a:lnTo>
                  <a:lnTo>
                    <a:pt x="3" y="65"/>
                  </a:lnTo>
                  <a:lnTo>
                    <a:pt x="1" y="56"/>
                  </a:lnTo>
                  <a:lnTo>
                    <a:pt x="0" y="46"/>
                  </a:lnTo>
                  <a:lnTo>
                    <a:pt x="0" y="46"/>
                  </a:lnTo>
                  <a:lnTo>
                    <a:pt x="1" y="37"/>
                  </a:lnTo>
                  <a:lnTo>
                    <a:pt x="3" y="28"/>
                  </a:lnTo>
                  <a:lnTo>
                    <a:pt x="3" y="28"/>
                  </a:lnTo>
                  <a:lnTo>
                    <a:pt x="8" y="20"/>
                  </a:lnTo>
                  <a:lnTo>
                    <a:pt x="13" y="13"/>
                  </a:lnTo>
                  <a:lnTo>
                    <a:pt x="13" y="13"/>
                  </a:lnTo>
                  <a:lnTo>
                    <a:pt x="19" y="7"/>
                  </a:lnTo>
                  <a:lnTo>
                    <a:pt x="27" y="3"/>
                  </a:lnTo>
                  <a:lnTo>
                    <a:pt x="27" y="3"/>
                  </a:lnTo>
                  <a:lnTo>
                    <a:pt x="36" y="0"/>
                  </a:lnTo>
                  <a:lnTo>
                    <a:pt x="45" y="0"/>
                  </a:lnTo>
                  <a:lnTo>
                    <a:pt x="45" y="0"/>
                  </a:lnTo>
                  <a:lnTo>
                    <a:pt x="54" y="0"/>
                  </a:lnTo>
                  <a:lnTo>
                    <a:pt x="63" y="3"/>
                  </a:lnTo>
                  <a:lnTo>
                    <a:pt x="63" y="3"/>
                  </a:lnTo>
                  <a:close/>
                  <a:moveTo>
                    <a:pt x="30" y="9"/>
                  </a:moveTo>
                  <a:lnTo>
                    <a:pt x="30" y="9"/>
                  </a:lnTo>
                  <a:lnTo>
                    <a:pt x="23" y="13"/>
                  </a:lnTo>
                  <a:lnTo>
                    <a:pt x="18" y="17"/>
                  </a:lnTo>
                  <a:lnTo>
                    <a:pt x="18" y="17"/>
                  </a:lnTo>
                  <a:lnTo>
                    <a:pt x="13" y="23"/>
                  </a:lnTo>
                  <a:lnTo>
                    <a:pt x="10" y="30"/>
                  </a:lnTo>
                  <a:lnTo>
                    <a:pt x="10" y="30"/>
                  </a:lnTo>
                  <a:lnTo>
                    <a:pt x="8" y="38"/>
                  </a:lnTo>
                  <a:lnTo>
                    <a:pt x="6" y="46"/>
                  </a:lnTo>
                  <a:lnTo>
                    <a:pt x="6" y="46"/>
                  </a:lnTo>
                  <a:lnTo>
                    <a:pt x="8" y="54"/>
                  </a:lnTo>
                  <a:lnTo>
                    <a:pt x="10" y="61"/>
                  </a:lnTo>
                  <a:lnTo>
                    <a:pt x="10" y="61"/>
                  </a:lnTo>
                  <a:lnTo>
                    <a:pt x="13" y="68"/>
                  </a:lnTo>
                  <a:lnTo>
                    <a:pt x="18" y="74"/>
                  </a:lnTo>
                  <a:lnTo>
                    <a:pt x="18" y="74"/>
                  </a:lnTo>
                  <a:lnTo>
                    <a:pt x="23" y="79"/>
                  </a:lnTo>
                  <a:lnTo>
                    <a:pt x="30" y="82"/>
                  </a:lnTo>
                  <a:lnTo>
                    <a:pt x="30" y="82"/>
                  </a:lnTo>
                  <a:lnTo>
                    <a:pt x="37" y="84"/>
                  </a:lnTo>
                  <a:lnTo>
                    <a:pt x="45" y="86"/>
                  </a:lnTo>
                  <a:lnTo>
                    <a:pt x="45" y="86"/>
                  </a:lnTo>
                  <a:lnTo>
                    <a:pt x="53" y="84"/>
                  </a:lnTo>
                  <a:lnTo>
                    <a:pt x="61" y="82"/>
                  </a:lnTo>
                  <a:lnTo>
                    <a:pt x="61" y="82"/>
                  </a:lnTo>
                  <a:lnTo>
                    <a:pt x="66" y="79"/>
                  </a:lnTo>
                  <a:lnTo>
                    <a:pt x="72" y="74"/>
                  </a:lnTo>
                  <a:lnTo>
                    <a:pt x="72" y="74"/>
                  </a:lnTo>
                  <a:lnTo>
                    <a:pt x="76" y="68"/>
                  </a:lnTo>
                  <a:lnTo>
                    <a:pt x="80" y="61"/>
                  </a:lnTo>
                  <a:lnTo>
                    <a:pt x="80" y="61"/>
                  </a:lnTo>
                  <a:lnTo>
                    <a:pt x="82" y="54"/>
                  </a:lnTo>
                  <a:lnTo>
                    <a:pt x="83" y="46"/>
                  </a:lnTo>
                  <a:lnTo>
                    <a:pt x="83" y="46"/>
                  </a:lnTo>
                  <a:lnTo>
                    <a:pt x="82" y="38"/>
                  </a:lnTo>
                  <a:lnTo>
                    <a:pt x="80" y="30"/>
                  </a:lnTo>
                  <a:lnTo>
                    <a:pt x="80" y="30"/>
                  </a:lnTo>
                  <a:lnTo>
                    <a:pt x="76" y="23"/>
                  </a:lnTo>
                  <a:lnTo>
                    <a:pt x="72" y="17"/>
                  </a:lnTo>
                  <a:lnTo>
                    <a:pt x="72" y="17"/>
                  </a:lnTo>
                  <a:lnTo>
                    <a:pt x="66" y="13"/>
                  </a:lnTo>
                  <a:lnTo>
                    <a:pt x="61" y="9"/>
                  </a:lnTo>
                  <a:lnTo>
                    <a:pt x="61" y="9"/>
                  </a:lnTo>
                  <a:lnTo>
                    <a:pt x="53" y="7"/>
                  </a:lnTo>
                  <a:lnTo>
                    <a:pt x="45" y="6"/>
                  </a:lnTo>
                  <a:lnTo>
                    <a:pt x="45" y="6"/>
                  </a:lnTo>
                  <a:lnTo>
                    <a:pt x="37" y="7"/>
                  </a:lnTo>
                  <a:lnTo>
                    <a:pt x="30" y="9"/>
                  </a:lnTo>
                  <a:lnTo>
                    <a:pt x="30" y="9"/>
                  </a:lnTo>
                  <a:close/>
                  <a:moveTo>
                    <a:pt x="29" y="73"/>
                  </a:moveTo>
                  <a:lnTo>
                    <a:pt x="29" y="20"/>
                  </a:lnTo>
                  <a:lnTo>
                    <a:pt x="48" y="20"/>
                  </a:lnTo>
                  <a:lnTo>
                    <a:pt x="48" y="20"/>
                  </a:lnTo>
                  <a:lnTo>
                    <a:pt x="56" y="20"/>
                  </a:lnTo>
                  <a:lnTo>
                    <a:pt x="59" y="21"/>
                  </a:lnTo>
                  <a:lnTo>
                    <a:pt x="62" y="23"/>
                  </a:lnTo>
                  <a:lnTo>
                    <a:pt x="62" y="23"/>
                  </a:lnTo>
                  <a:lnTo>
                    <a:pt x="65" y="28"/>
                  </a:lnTo>
                  <a:lnTo>
                    <a:pt x="66" y="34"/>
                  </a:lnTo>
                  <a:lnTo>
                    <a:pt x="66" y="34"/>
                  </a:lnTo>
                  <a:lnTo>
                    <a:pt x="65" y="40"/>
                  </a:lnTo>
                  <a:lnTo>
                    <a:pt x="65" y="40"/>
                  </a:lnTo>
                  <a:lnTo>
                    <a:pt x="62" y="44"/>
                  </a:lnTo>
                  <a:lnTo>
                    <a:pt x="62" y="44"/>
                  </a:lnTo>
                  <a:lnTo>
                    <a:pt x="57" y="47"/>
                  </a:lnTo>
                  <a:lnTo>
                    <a:pt x="57" y="47"/>
                  </a:lnTo>
                  <a:lnTo>
                    <a:pt x="53" y="49"/>
                  </a:lnTo>
                  <a:lnTo>
                    <a:pt x="69" y="73"/>
                  </a:lnTo>
                  <a:lnTo>
                    <a:pt x="61" y="73"/>
                  </a:lnTo>
                  <a:lnTo>
                    <a:pt x="46" y="49"/>
                  </a:lnTo>
                  <a:lnTo>
                    <a:pt x="35" y="49"/>
                  </a:lnTo>
                  <a:lnTo>
                    <a:pt x="35" y="73"/>
                  </a:lnTo>
                  <a:lnTo>
                    <a:pt x="29" y="73"/>
                  </a:lnTo>
                  <a:close/>
                  <a:moveTo>
                    <a:pt x="49" y="43"/>
                  </a:moveTo>
                  <a:lnTo>
                    <a:pt x="49" y="43"/>
                  </a:lnTo>
                  <a:lnTo>
                    <a:pt x="55" y="42"/>
                  </a:lnTo>
                  <a:lnTo>
                    <a:pt x="55" y="42"/>
                  </a:lnTo>
                  <a:lnTo>
                    <a:pt x="58" y="39"/>
                  </a:lnTo>
                  <a:lnTo>
                    <a:pt x="58" y="39"/>
                  </a:lnTo>
                  <a:lnTo>
                    <a:pt x="59" y="37"/>
                  </a:lnTo>
                  <a:lnTo>
                    <a:pt x="59" y="34"/>
                  </a:lnTo>
                  <a:lnTo>
                    <a:pt x="59" y="34"/>
                  </a:lnTo>
                  <a:lnTo>
                    <a:pt x="58" y="29"/>
                  </a:lnTo>
                  <a:lnTo>
                    <a:pt x="58" y="29"/>
                  </a:lnTo>
                  <a:lnTo>
                    <a:pt x="55" y="27"/>
                  </a:lnTo>
                  <a:lnTo>
                    <a:pt x="55" y="27"/>
                  </a:lnTo>
                  <a:lnTo>
                    <a:pt x="52" y="25"/>
                  </a:lnTo>
                  <a:lnTo>
                    <a:pt x="52" y="25"/>
                  </a:lnTo>
                  <a:lnTo>
                    <a:pt x="47" y="24"/>
                  </a:lnTo>
                  <a:lnTo>
                    <a:pt x="35" y="24"/>
                  </a:lnTo>
                  <a:lnTo>
                    <a:pt x="35" y="43"/>
                  </a:lnTo>
                  <a:lnTo>
                    <a:pt x="44" y="43"/>
                  </a:lnTo>
                  <a:lnTo>
                    <a:pt x="44" y="43"/>
                  </a:lnTo>
                  <a:lnTo>
                    <a:pt x="49" y="43"/>
                  </a:lnTo>
                  <a:lnTo>
                    <a:pt x="49"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375136385"/>
      </p:ext>
    </p:extLst>
  </p:cSld>
  <p:clrMapOvr>
    <a:masterClrMapping/>
  </p:clrMapOvr>
  <p:hf hdr="0"/>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all Out box_Secondary text" preserve="1" userDrawn="1">
  <p:cSld name="Call Out box_Secondary text">
    <p:bg>
      <p:bgPr>
        <a:solidFill>
          <a:srgbClr val="FFFFFF"/>
        </a:solidFill>
        <a:effectLst/>
      </p:bgPr>
    </p:bg>
    <p:spTree>
      <p:nvGrpSpPr>
        <p:cNvPr id="1" name=""/>
        <p:cNvGrpSpPr/>
        <p:nvPr/>
      </p:nvGrpSpPr>
      <p:grpSpPr>
        <a:xfrm>
          <a:off x="0" y="0"/>
          <a:ext cx="0" cy="0"/>
          <a:chOff x="0" y="0"/>
          <a:chExt cx="0" cy="0"/>
        </a:xfrm>
      </p:grpSpPr>
      <p:sp>
        <p:nvSpPr>
          <p:cNvPr id="22" name="Rectangle 22" hidden="1">
            <a:extLst>
              <a:ext uri="{FF2B5EF4-FFF2-40B4-BE49-F238E27FC236}">
                <a16:creationId xmlns:a16="http://schemas.microsoft.com/office/drawing/2014/main" id="{BAD9F4DB-4629-47F0-A929-EF3B1C4CAD98}"/>
              </a:ext>
            </a:extLst>
          </p:cNvPr>
          <p:cNvSpPr>
            <a:spLocks/>
          </p:cNvSpPr>
          <p:nvPr userDrawn="1"/>
        </p:nvSpPr>
        <p:spPr bwMode="gray">
          <a:xfrm>
            <a:off x="9452552" y="0"/>
            <a:ext cx="2739448" cy="6858000"/>
          </a:xfrm>
          <a:prstGeom prst="rect">
            <a:avLst/>
          </a:prstGeom>
          <a:solidFill>
            <a:srgbClr val="AF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a:spLocks/>
          </p:cNvSpPr>
          <p:nvPr userDrawn="1"/>
        </p:nvSpPr>
        <p:spPr bwMode="gray">
          <a:xfrm>
            <a:off x="9452552" y="0"/>
            <a:ext cx="273944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7"/>
          <p:cNvSpPr>
            <a:spLocks noGrp="1"/>
          </p:cNvSpPr>
          <p:nvPr>
            <p:ph type="body" sz="quarter" idx="15" hasCustomPrompt="1"/>
          </p:nvPr>
        </p:nvSpPr>
        <p:spPr bwMode="gray">
          <a:xfrm>
            <a:off x="9771712" y="662767"/>
            <a:ext cx="2100672" cy="544765"/>
          </a:xfrm>
        </p:spPr>
        <p:txBody>
          <a:bodyPr anchor="b" anchorCtr="0">
            <a:noAutofit/>
          </a:bodyPr>
          <a:lstStyle>
            <a:lvl1pPr marL="0" indent="0">
              <a:lnSpc>
                <a:spcPct val="90000"/>
              </a:lnSpc>
              <a:spcBef>
                <a:spcPts val="0"/>
              </a:spcBef>
              <a:spcAft>
                <a:spcPts val="0"/>
              </a:spcAft>
              <a:buNone/>
              <a:defRPr sz="1200" b="1"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Call out</a:t>
            </a:r>
          </a:p>
        </p:txBody>
      </p:sp>
      <p:sp>
        <p:nvSpPr>
          <p:cNvPr id="10" name="Text Placeholder 8"/>
          <p:cNvSpPr>
            <a:spLocks noGrp="1"/>
          </p:cNvSpPr>
          <p:nvPr>
            <p:ph type="body" sz="quarter" idx="14"/>
          </p:nvPr>
        </p:nvSpPr>
        <p:spPr bwMode="gray">
          <a:xfrm>
            <a:off x="9771712" y="1512097"/>
            <a:ext cx="2100672" cy="4675979"/>
          </a:xfrm>
        </p:spPr>
        <p:txBody>
          <a:bodyPr>
            <a:noAutofit/>
          </a:bodyPr>
          <a:lstStyle>
            <a:lvl1pPr>
              <a:lnSpc>
                <a:spcPct val="90000"/>
              </a:lnSpc>
              <a:spcBef>
                <a:spcPts val="0"/>
              </a:spcBef>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Slide Number Placeholder 8"/>
          <p:cNvSpPr>
            <a:spLocks noGrp="1"/>
          </p:cNvSpPr>
          <p:nvPr>
            <p:ph type="sldNum" sz="quarter" idx="17"/>
          </p:nvPr>
        </p:nvSpPr>
        <p:spPr bwMode="gray"/>
        <p:txBody>
          <a:bodyPr/>
          <a:lstStyle>
            <a:lvl1pPr>
              <a:defRPr>
                <a:solidFill>
                  <a:schemeClr val="bg1"/>
                </a:solidFill>
              </a:defRPr>
            </a:lvl1pPr>
          </a:lstStyle>
          <a:p>
            <a:fld id="{A47589F2-67DF-41F7-B2EE-6FD17C1F3873}" type="slidenum">
              <a:rPr lang="en-US" smtClean="0"/>
              <a:pPr/>
              <a:t>‹#›</a:t>
            </a:fld>
            <a:endParaRPr lang="en-US" dirty="0"/>
          </a:p>
        </p:txBody>
      </p:sp>
      <p:sp>
        <p:nvSpPr>
          <p:cNvPr id="5" name="Title 4"/>
          <p:cNvSpPr>
            <a:spLocks noGrp="1"/>
          </p:cNvSpPr>
          <p:nvPr>
            <p:ph type="title"/>
          </p:nvPr>
        </p:nvSpPr>
        <p:spPr>
          <a:xfrm>
            <a:off x="695326" y="360703"/>
            <a:ext cx="8091704" cy="889474"/>
          </a:xfrm>
        </p:spPr>
        <p:txBody>
          <a:bodyPr/>
          <a:lstStyle>
            <a:lvl1pPr>
              <a:defRPr baseline="0"/>
            </a:lvl1pPr>
          </a:lstStyle>
          <a:p>
            <a:r>
              <a:rPr lang="en-US"/>
              <a:t>Click to edit Master title style</a:t>
            </a:r>
          </a:p>
        </p:txBody>
      </p:sp>
      <p:sp>
        <p:nvSpPr>
          <p:cNvPr id="11" name="Text Placeholder 9"/>
          <p:cNvSpPr>
            <a:spLocks noGrp="1"/>
          </p:cNvSpPr>
          <p:nvPr>
            <p:ph type="body" sz="quarter" idx="19"/>
          </p:nvPr>
        </p:nvSpPr>
        <p:spPr>
          <a:xfrm>
            <a:off x="695326" y="1500509"/>
            <a:ext cx="8091704" cy="584775"/>
          </a:xfrm>
        </p:spPr>
        <p:txBody>
          <a:bodyPr>
            <a:noAutofit/>
          </a:bodyPr>
          <a:lstStyle>
            <a:lvl1pPr marL="0" indent="0">
              <a:lnSpc>
                <a:spcPct val="90000"/>
              </a:lnSpc>
              <a:spcBef>
                <a:spcPts val="0"/>
              </a:spcBef>
              <a:spcAft>
                <a:spcPts val="0"/>
              </a:spcAft>
              <a:buNone/>
              <a:defRPr sz="2000" baseline="0">
                <a:solidFill>
                  <a:schemeClr val="tx1"/>
                </a:solidFill>
                <a:latin typeface="+mj-lt"/>
              </a:defRPr>
            </a:lvl1pPr>
          </a:lstStyle>
          <a:p>
            <a:pPr lvl="0"/>
            <a:r>
              <a:rPr lang="en-US"/>
              <a:t>Click to edit Master text styles</a:t>
            </a:r>
          </a:p>
        </p:txBody>
      </p:sp>
      <p:cxnSp>
        <p:nvCxnSpPr>
          <p:cNvPr id="16" name="Straight Connector 15"/>
          <p:cNvCxnSpPr>
            <a:cxnSpLocks/>
          </p:cNvCxnSpPr>
          <p:nvPr userDrawn="1"/>
        </p:nvCxnSpPr>
        <p:spPr bwMode="gray">
          <a:xfrm>
            <a:off x="9771712" y="1348849"/>
            <a:ext cx="21006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4"/>
          <p:cNvCxnSpPr/>
          <p:nvPr userDrawn="1"/>
        </p:nvCxnSpPr>
        <p:spPr>
          <a:xfrm>
            <a:off x="695325" y="1348849"/>
            <a:ext cx="80917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ußzeilenplatzhalter 2"/>
          <p:cNvSpPr>
            <a:spLocks noGrp="1"/>
          </p:cNvSpPr>
          <p:nvPr>
            <p:ph type="ftr" sz="quarter" idx="21"/>
          </p:nvPr>
        </p:nvSpPr>
        <p:spPr/>
        <p:txBody>
          <a:bodyPr/>
          <a:lstStyle/>
          <a:p>
            <a:r>
              <a:rPr lang="en-US" dirty="0"/>
              <a:t>August 8, 2024</a:t>
            </a:r>
          </a:p>
        </p:txBody>
      </p:sp>
      <p:sp>
        <p:nvSpPr>
          <p:cNvPr id="15" name="Classification" hidden="1"/>
          <p:cNvSpPr txBox="1">
            <a:spLocks/>
          </p:cNvSpPr>
          <p:nvPr userDrawn="1">
            <p:custDataLst>
              <p:tags r:id="rId2"/>
            </p:custDataLst>
          </p:nvPr>
        </p:nvSpPr>
        <p:spPr>
          <a:xfrm>
            <a:off x="9996488" y="360703"/>
            <a:ext cx="1728788" cy="200055"/>
          </a:xfrm>
          <a:prstGeom prst="rect">
            <a:avLst/>
          </a:prstGeom>
          <a:noFill/>
        </p:spPr>
        <p:txBody>
          <a:bodyPr wrap="none" lIns="0" tIns="0" rIns="0" bIns="0" rtlCol="0">
            <a:noAutofit/>
          </a:bodyPr>
          <a:lstStyle/>
          <a:p>
            <a:pPr algn="r"/>
            <a:r>
              <a:rPr lang="en-US" sz="1000" b="1" dirty="0">
                <a:solidFill>
                  <a:schemeClr val="bg1"/>
                </a:solidFill>
              </a:rPr>
              <a:t>Internal Use Only</a:t>
            </a:r>
          </a:p>
        </p:txBody>
      </p:sp>
      <p:sp>
        <p:nvSpPr>
          <p:cNvPr id="18" name="Status" hidden="1"/>
          <p:cNvSpPr txBox="1">
            <a:spLocks/>
          </p:cNvSpPr>
          <p:nvPr userDrawn="1">
            <p:custDataLst>
              <p:tags r:id="rId3"/>
            </p:custDataLst>
          </p:nvPr>
        </p:nvSpPr>
        <p:spPr>
          <a:xfrm>
            <a:off x="11099006" y="157507"/>
            <a:ext cx="626270" cy="200055"/>
          </a:xfrm>
          <a:prstGeom prst="rect">
            <a:avLst/>
          </a:prstGeom>
          <a:noFill/>
        </p:spPr>
        <p:txBody>
          <a:bodyPr wrap="none" lIns="0" tIns="0" rIns="0" bIns="0" rtlCol="0">
            <a:noAutofit/>
          </a:bodyPr>
          <a:lstStyle/>
          <a:p>
            <a:pPr algn="r"/>
            <a:r>
              <a:rPr lang="en-US" sz="1000" b="1" dirty="0">
                <a:solidFill>
                  <a:schemeClr val="bg1"/>
                </a:solidFill>
              </a:rPr>
              <a:t>Status</a:t>
            </a:r>
          </a:p>
        </p:txBody>
      </p:sp>
      <p:sp>
        <p:nvSpPr>
          <p:cNvPr id="7" name="Content Placeholder 6"/>
          <p:cNvSpPr>
            <a:spLocks noGrp="1"/>
          </p:cNvSpPr>
          <p:nvPr>
            <p:ph sz="quarter" idx="22"/>
          </p:nvPr>
        </p:nvSpPr>
        <p:spPr>
          <a:xfrm>
            <a:off x="695326" y="2156131"/>
            <a:ext cx="8091704" cy="4031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9" name="Group 10">
            <a:extLst>
              <a:ext uri="{FF2B5EF4-FFF2-40B4-BE49-F238E27FC236}">
                <a16:creationId xmlns:a16="http://schemas.microsoft.com/office/drawing/2014/main" id="{AD6C9A29-A16C-4234-B027-2D002536B0E8}"/>
              </a:ext>
            </a:extLst>
          </p:cNvPr>
          <p:cNvGrpSpPr/>
          <p:nvPr userDrawn="1">
            <p:custDataLst>
              <p:tags r:id="rId4"/>
            </p:custDataLst>
          </p:nvPr>
        </p:nvGrpSpPr>
        <p:grpSpPr bwMode="gray">
          <a:xfrm>
            <a:off x="696118" y="6394450"/>
            <a:ext cx="1044575" cy="107950"/>
            <a:chOff x="684213" y="6394450"/>
            <a:chExt cx="1044575" cy="107950"/>
          </a:xfrm>
        </p:grpSpPr>
        <p:sp>
          <p:nvSpPr>
            <p:cNvPr id="20" name="Freeform 5">
              <a:extLst>
                <a:ext uri="{FF2B5EF4-FFF2-40B4-BE49-F238E27FC236}">
                  <a16:creationId xmlns:a16="http://schemas.microsoft.com/office/drawing/2014/main" id="{E9EF8625-6363-400A-AEC9-2C35AD9CEB79}"/>
                </a:ext>
              </a:extLst>
            </p:cNvPr>
            <p:cNvSpPr>
              <a:spLocks noEditPoints="1"/>
            </p:cNvSpPr>
            <p:nvPr userDrawn="1"/>
          </p:nvSpPr>
          <p:spPr bwMode="gray">
            <a:xfrm>
              <a:off x="684213" y="6394450"/>
              <a:ext cx="995363" cy="107950"/>
            </a:xfrm>
            <a:custGeom>
              <a:avLst/>
              <a:gdLst>
                <a:gd name="T0" fmla="*/ 3071 w 3134"/>
                <a:gd name="T1" fmla="*/ 198 h 340"/>
                <a:gd name="T2" fmla="*/ 3071 w 3134"/>
                <a:gd name="T3" fmla="*/ 140 h 340"/>
                <a:gd name="T4" fmla="*/ 3045 w 3134"/>
                <a:gd name="T5" fmla="*/ 340 h 340"/>
                <a:gd name="T6" fmla="*/ 3092 w 3134"/>
                <a:gd name="T7" fmla="*/ 333 h 340"/>
                <a:gd name="T8" fmla="*/ 3118 w 3134"/>
                <a:gd name="T9" fmla="*/ 317 h 340"/>
                <a:gd name="T10" fmla="*/ 3132 w 3134"/>
                <a:gd name="T11" fmla="*/ 293 h 340"/>
                <a:gd name="T12" fmla="*/ 3134 w 3134"/>
                <a:gd name="T13" fmla="*/ 229 h 340"/>
                <a:gd name="T14" fmla="*/ 3127 w 3134"/>
                <a:gd name="T15" fmla="*/ 208 h 340"/>
                <a:gd name="T16" fmla="*/ 3122 w 3134"/>
                <a:gd name="T17" fmla="*/ 133 h 340"/>
                <a:gd name="T18" fmla="*/ 3134 w 3134"/>
                <a:gd name="T19" fmla="*/ 106 h 340"/>
                <a:gd name="T20" fmla="*/ 3133 w 3134"/>
                <a:gd name="T21" fmla="*/ 56 h 340"/>
                <a:gd name="T22" fmla="*/ 3123 w 3134"/>
                <a:gd name="T23" fmla="*/ 29 h 340"/>
                <a:gd name="T24" fmla="*/ 3100 w 3134"/>
                <a:gd name="T25" fmla="*/ 10 h 340"/>
                <a:gd name="T26" fmla="*/ 3066 w 3134"/>
                <a:gd name="T27" fmla="*/ 1 h 340"/>
                <a:gd name="T28" fmla="*/ 3045 w 3134"/>
                <a:gd name="T29" fmla="*/ 340 h 340"/>
                <a:gd name="T30" fmla="*/ 2396 w 3134"/>
                <a:gd name="T31" fmla="*/ 198 h 340"/>
                <a:gd name="T32" fmla="*/ 2396 w 3134"/>
                <a:gd name="T33" fmla="*/ 140 h 340"/>
                <a:gd name="T34" fmla="*/ 2369 w 3134"/>
                <a:gd name="T35" fmla="*/ 340 h 340"/>
                <a:gd name="T36" fmla="*/ 2418 w 3134"/>
                <a:gd name="T37" fmla="*/ 333 h 340"/>
                <a:gd name="T38" fmla="*/ 2444 w 3134"/>
                <a:gd name="T39" fmla="*/ 317 h 340"/>
                <a:gd name="T40" fmla="*/ 2457 w 3134"/>
                <a:gd name="T41" fmla="*/ 293 h 340"/>
                <a:gd name="T42" fmla="*/ 2460 w 3134"/>
                <a:gd name="T43" fmla="*/ 229 h 340"/>
                <a:gd name="T44" fmla="*/ 2453 w 3134"/>
                <a:gd name="T45" fmla="*/ 208 h 340"/>
                <a:gd name="T46" fmla="*/ 2447 w 3134"/>
                <a:gd name="T47" fmla="*/ 133 h 340"/>
                <a:gd name="T48" fmla="*/ 2460 w 3134"/>
                <a:gd name="T49" fmla="*/ 106 h 340"/>
                <a:gd name="T50" fmla="*/ 2458 w 3134"/>
                <a:gd name="T51" fmla="*/ 56 h 340"/>
                <a:gd name="T52" fmla="*/ 2447 w 3134"/>
                <a:gd name="T53" fmla="*/ 29 h 340"/>
                <a:gd name="T54" fmla="*/ 2426 w 3134"/>
                <a:gd name="T55" fmla="*/ 10 h 340"/>
                <a:gd name="T56" fmla="*/ 2392 w 3134"/>
                <a:gd name="T57" fmla="*/ 1 h 340"/>
                <a:gd name="T58" fmla="*/ 2369 w 3134"/>
                <a:gd name="T59" fmla="*/ 340 h 340"/>
                <a:gd name="T60" fmla="*/ 1375 w 3134"/>
                <a:gd name="T61" fmla="*/ 0 h 340"/>
                <a:gd name="T62" fmla="*/ 1313 w 3134"/>
                <a:gd name="T63" fmla="*/ 272 h 340"/>
                <a:gd name="T64" fmla="*/ 1321 w 3134"/>
                <a:gd name="T65" fmla="*/ 302 h 340"/>
                <a:gd name="T66" fmla="*/ 1339 w 3134"/>
                <a:gd name="T67" fmla="*/ 324 h 340"/>
                <a:gd name="T68" fmla="*/ 1368 w 3134"/>
                <a:gd name="T69" fmla="*/ 338 h 340"/>
                <a:gd name="T70" fmla="*/ 1682 w 3134"/>
                <a:gd name="T71" fmla="*/ 340 h 340"/>
                <a:gd name="T72" fmla="*/ 1712 w 3134"/>
                <a:gd name="T73" fmla="*/ 338 h 340"/>
                <a:gd name="T74" fmla="*/ 1741 w 3134"/>
                <a:gd name="T75" fmla="*/ 324 h 340"/>
                <a:gd name="T76" fmla="*/ 1759 w 3134"/>
                <a:gd name="T77" fmla="*/ 302 h 340"/>
                <a:gd name="T78" fmla="*/ 1767 w 3134"/>
                <a:gd name="T79" fmla="*/ 272 h 340"/>
                <a:gd name="T80" fmla="*/ 698 w 3134"/>
                <a:gd name="T81" fmla="*/ 139 h 340"/>
                <a:gd name="T82" fmla="*/ 698 w 3134"/>
                <a:gd name="T83" fmla="*/ 340 h 340"/>
                <a:gd name="T84" fmla="*/ 1096 w 3134"/>
                <a:gd name="T85" fmla="*/ 340 h 340"/>
                <a:gd name="T86" fmla="*/ 698 w 3134"/>
                <a:gd name="T87" fmla="*/ 139 h 340"/>
                <a:gd name="T88" fmla="*/ 85 w 3134"/>
                <a:gd name="T89" fmla="*/ 0 h 340"/>
                <a:gd name="T90" fmla="*/ 47 w 3134"/>
                <a:gd name="T91" fmla="*/ 5 h 340"/>
                <a:gd name="T92" fmla="*/ 20 w 3134"/>
                <a:gd name="T93" fmla="*/ 21 h 340"/>
                <a:gd name="T94" fmla="*/ 5 w 3134"/>
                <a:gd name="T95" fmla="*/ 45 h 340"/>
                <a:gd name="T96" fmla="*/ 0 w 3134"/>
                <a:gd name="T97" fmla="*/ 77 h 340"/>
                <a:gd name="T98" fmla="*/ 1 w 3134"/>
                <a:gd name="T99" fmla="*/ 280 h 340"/>
                <a:gd name="T100" fmla="*/ 11 w 3134"/>
                <a:gd name="T101" fmla="*/ 308 h 340"/>
                <a:gd name="T102" fmla="*/ 33 w 3134"/>
                <a:gd name="T103" fmla="*/ 328 h 340"/>
                <a:gd name="T104" fmla="*/ 64 w 3134"/>
                <a:gd name="T105" fmla="*/ 339 h 340"/>
                <a:gd name="T106" fmla="*/ 453 w 3134"/>
                <a:gd name="T107"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4" h="340">
                  <a:moveTo>
                    <a:pt x="3071" y="282"/>
                  </a:moveTo>
                  <a:lnTo>
                    <a:pt x="2722" y="282"/>
                  </a:lnTo>
                  <a:lnTo>
                    <a:pt x="2722" y="198"/>
                  </a:lnTo>
                  <a:lnTo>
                    <a:pt x="3071" y="198"/>
                  </a:lnTo>
                  <a:lnTo>
                    <a:pt x="3071" y="282"/>
                  </a:lnTo>
                  <a:close/>
                  <a:moveTo>
                    <a:pt x="2722" y="58"/>
                  </a:moveTo>
                  <a:lnTo>
                    <a:pt x="3071" y="58"/>
                  </a:lnTo>
                  <a:lnTo>
                    <a:pt x="3071" y="140"/>
                  </a:lnTo>
                  <a:lnTo>
                    <a:pt x="2722" y="140"/>
                  </a:lnTo>
                  <a:lnTo>
                    <a:pt x="2722" y="58"/>
                  </a:lnTo>
                  <a:close/>
                  <a:moveTo>
                    <a:pt x="3045" y="340"/>
                  </a:moveTo>
                  <a:lnTo>
                    <a:pt x="3045" y="340"/>
                  </a:lnTo>
                  <a:lnTo>
                    <a:pt x="3066" y="339"/>
                  </a:lnTo>
                  <a:lnTo>
                    <a:pt x="3075" y="338"/>
                  </a:lnTo>
                  <a:lnTo>
                    <a:pt x="3084" y="335"/>
                  </a:lnTo>
                  <a:lnTo>
                    <a:pt x="3092" y="333"/>
                  </a:lnTo>
                  <a:lnTo>
                    <a:pt x="3100" y="330"/>
                  </a:lnTo>
                  <a:lnTo>
                    <a:pt x="3107" y="326"/>
                  </a:lnTo>
                  <a:lnTo>
                    <a:pt x="3113" y="321"/>
                  </a:lnTo>
                  <a:lnTo>
                    <a:pt x="3118" y="317"/>
                  </a:lnTo>
                  <a:lnTo>
                    <a:pt x="3123" y="311"/>
                  </a:lnTo>
                  <a:lnTo>
                    <a:pt x="3126" y="305"/>
                  </a:lnTo>
                  <a:lnTo>
                    <a:pt x="3130" y="300"/>
                  </a:lnTo>
                  <a:lnTo>
                    <a:pt x="3132" y="293"/>
                  </a:lnTo>
                  <a:lnTo>
                    <a:pt x="3133" y="284"/>
                  </a:lnTo>
                  <a:lnTo>
                    <a:pt x="3134" y="278"/>
                  </a:lnTo>
                  <a:lnTo>
                    <a:pt x="3134" y="268"/>
                  </a:lnTo>
                  <a:lnTo>
                    <a:pt x="3134" y="229"/>
                  </a:lnTo>
                  <a:lnTo>
                    <a:pt x="3134" y="229"/>
                  </a:lnTo>
                  <a:lnTo>
                    <a:pt x="3134" y="221"/>
                  </a:lnTo>
                  <a:lnTo>
                    <a:pt x="3132" y="214"/>
                  </a:lnTo>
                  <a:lnTo>
                    <a:pt x="3127" y="208"/>
                  </a:lnTo>
                  <a:lnTo>
                    <a:pt x="3122" y="202"/>
                  </a:lnTo>
                  <a:lnTo>
                    <a:pt x="3081" y="168"/>
                  </a:lnTo>
                  <a:lnTo>
                    <a:pt x="3122" y="133"/>
                  </a:lnTo>
                  <a:lnTo>
                    <a:pt x="3122" y="133"/>
                  </a:lnTo>
                  <a:lnTo>
                    <a:pt x="3127" y="127"/>
                  </a:lnTo>
                  <a:lnTo>
                    <a:pt x="3132" y="121"/>
                  </a:lnTo>
                  <a:lnTo>
                    <a:pt x="3134" y="114"/>
                  </a:lnTo>
                  <a:lnTo>
                    <a:pt x="3134" y="106"/>
                  </a:lnTo>
                  <a:lnTo>
                    <a:pt x="3134" y="72"/>
                  </a:lnTo>
                  <a:lnTo>
                    <a:pt x="3134" y="72"/>
                  </a:lnTo>
                  <a:lnTo>
                    <a:pt x="3134" y="62"/>
                  </a:lnTo>
                  <a:lnTo>
                    <a:pt x="3133" y="56"/>
                  </a:lnTo>
                  <a:lnTo>
                    <a:pt x="3132" y="47"/>
                  </a:lnTo>
                  <a:lnTo>
                    <a:pt x="3130" y="40"/>
                  </a:lnTo>
                  <a:lnTo>
                    <a:pt x="3126" y="35"/>
                  </a:lnTo>
                  <a:lnTo>
                    <a:pt x="3123" y="29"/>
                  </a:lnTo>
                  <a:lnTo>
                    <a:pt x="3118" y="23"/>
                  </a:lnTo>
                  <a:lnTo>
                    <a:pt x="3113" y="19"/>
                  </a:lnTo>
                  <a:lnTo>
                    <a:pt x="3107" y="14"/>
                  </a:lnTo>
                  <a:lnTo>
                    <a:pt x="3100" y="10"/>
                  </a:lnTo>
                  <a:lnTo>
                    <a:pt x="3092" y="7"/>
                  </a:lnTo>
                  <a:lnTo>
                    <a:pt x="3084" y="5"/>
                  </a:lnTo>
                  <a:lnTo>
                    <a:pt x="3075" y="2"/>
                  </a:lnTo>
                  <a:lnTo>
                    <a:pt x="3066" y="1"/>
                  </a:lnTo>
                  <a:lnTo>
                    <a:pt x="3045" y="0"/>
                  </a:lnTo>
                  <a:lnTo>
                    <a:pt x="2658" y="0"/>
                  </a:lnTo>
                  <a:lnTo>
                    <a:pt x="2658" y="340"/>
                  </a:lnTo>
                  <a:lnTo>
                    <a:pt x="3045" y="340"/>
                  </a:lnTo>
                  <a:close/>
                  <a:moveTo>
                    <a:pt x="2396" y="282"/>
                  </a:moveTo>
                  <a:lnTo>
                    <a:pt x="2047" y="282"/>
                  </a:lnTo>
                  <a:lnTo>
                    <a:pt x="2047" y="198"/>
                  </a:lnTo>
                  <a:lnTo>
                    <a:pt x="2396" y="198"/>
                  </a:lnTo>
                  <a:lnTo>
                    <a:pt x="2396" y="282"/>
                  </a:lnTo>
                  <a:close/>
                  <a:moveTo>
                    <a:pt x="2047" y="58"/>
                  </a:moveTo>
                  <a:lnTo>
                    <a:pt x="2396" y="58"/>
                  </a:lnTo>
                  <a:lnTo>
                    <a:pt x="2396" y="140"/>
                  </a:lnTo>
                  <a:lnTo>
                    <a:pt x="2047" y="140"/>
                  </a:lnTo>
                  <a:lnTo>
                    <a:pt x="2047" y="58"/>
                  </a:lnTo>
                  <a:close/>
                  <a:moveTo>
                    <a:pt x="2369" y="340"/>
                  </a:moveTo>
                  <a:lnTo>
                    <a:pt x="2369" y="340"/>
                  </a:lnTo>
                  <a:lnTo>
                    <a:pt x="2392" y="339"/>
                  </a:lnTo>
                  <a:lnTo>
                    <a:pt x="2401" y="338"/>
                  </a:lnTo>
                  <a:lnTo>
                    <a:pt x="2410" y="335"/>
                  </a:lnTo>
                  <a:lnTo>
                    <a:pt x="2418" y="333"/>
                  </a:lnTo>
                  <a:lnTo>
                    <a:pt x="2426" y="330"/>
                  </a:lnTo>
                  <a:lnTo>
                    <a:pt x="2432" y="326"/>
                  </a:lnTo>
                  <a:lnTo>
                    <a:pt x="2438" y="321"/>
                  </a:lnTo>
                  <a:lnTo>
                    <a:pt x="2444" y="317"/>
                  </a:lnTo>
                  <a:lnTo>
                    <a:pt x="2447" y="311"/>
                  </a:lnTo>
                  <a:lnTo>
                    <a:pt x="2452" y="305"/>
                  </a:lnTo>
                  <a:lnTo>
                    <a:pt x="2455" y="300"/>
                  </a:lnTo>
                  <a:lnTo>
                    <a:pt x="2457" y="293"/>
                  </a:lnTo>
                  <a:lnTo>
                    <a:pt x="2458" y="284"/>
                  </a:lnTo>
                  <a:lnTo>
                    <a:pt x="2460" y="278"/>
                  </a:lnTo>
                  <a:lnTo>
                    <a:pt x="2460" y="268"/>
                  </a:lnTo>
                  <a:lnTo>
                    <a:pt x="2460" y="229"/>
                  </a:lnTo>
                  <a:lnTo>
                    <a:pt x="2460" y="229"/>
                  </a:lnTo>
                  <a:lnTo>
                    <a:pt x="2460" y="221"/>
                  </a:lnTo>
                  <a:lnTo>
                    <a:pt x="2456" y="214"/>
                  </a:lnTo>
                  <a:lnTo>
                    <a:pt x="2453" y="208"/>
                  </a:lnTo>
                  <a:lnTo>
                    <a:pt x="2447" y="202"/>
                  </a:lnTo>
                  <a:lnTo>
                    <a:pt x="2406" y="168"/>
                  </a:lnTo>
                  <a:lnTo>
                    <a:pt x="2447" y="133"/>
                  </a:lnTo>
                  <a:lnTo>
                    <a:pt x="2447" y="133"/>
                  </a:lnTo>
                  <a:lnTo>
                    <a:pt x="2453" y="127"/>
                  </a:lnTo>
                  <a:lnTo>
                    <a:pt x="2456" y="121"/>
                  </a:lnTo>
                  <a:lnTo>
                    <a:pt x="2460" y="114"/>
                  </a:lnTo>
                  <a:lnTo>
                    <a:pt x="2460" y="106"/>
                  </a:lnTo>
                  <a:lnTo>
                    <a:pt x="2460" y="72"/>
                  </a:lnTo>
                  <a:lnTo>
                    <a:pt x="2460" y="72"/>
                  </a:lnTo>
                  <a:lnTo>
                    <a:pt x="2460" y="62"/>
                  </a:lnTo>
                  <a:lnTo>
                    <a:pt x="2458" y="56"/>
                  </a:lnTo>
                  <a:lnTo>
                    <a:pt x="2457" y="47"/>
                  </a:lnTo>
                  <a:lnTo>
                    <a:pt x="2455" y="40"/>
                  </a:lnTo>
                  <a:lnTo>
                    <a:pt x="2452" y="35"/>
                  </a:lnTo>
                  <a:lnTo>
                    <a:pt x="2447" y="29"/>
                  </a:lnTo>
                  <a:lnTo>
                    <a:pt x="2444" y="23"/>
                  </a:lnTo>
                  <a:lnTo>
                    <a:pt x="2438" y="19"/>
                  </a:lnTo>
                  <a:lnTo>
                    <a:pt x="2432" y="14"/>
                  </a:lnTo>
                  <a:lnTo>
                    <a:pt x="2426" y="10"/>
                  </a:lnTo>
                  <a:lnTo>
                    <a:pt x="2418" y="7"/>
                  </a:lnTo>
                  <a:lnTo>
                    <a:pt x="2410" y="5"/>
                  </a:lnTo>
                  <a:lnTo>
                    <a:pt x="2401" y="2"/>
                  </a:lnTo>
                  <a:lnTo>
                    <a:pt x="2392" y="1"/>
                  </a:lnTo>
                  <a:lnTo>
                    <a:pt x="2369" y="0"/>
                  </a:lnTo>
                  <a:lnTo>
                    <a:pt x="1984" y="0"/>
                  </a:lnTo>
                  <a:lnTo>
                    <a:pt x="1984" y="340"/>
                  </a:lnTo>
                  <a:lnTo>
                    <a:pt x="2369" y="340"/>
                  </a:lnTo>
                  <a:close/>
                  <a:moveTo>
                    <a:pt x="1705" y="0"/>
                  </a:moveTo>
                  <a:lnTo>
                    <a:pt x="1705" y="280"/>
                  </a:lnTo>
                  <a:lnTo>
                    <a:pt x="1375" y="280"/>
                  </a:lnTo>
                  <a:lnTo>
                    <a:pt x="1375" y="0"/>
                  </a:lnTo>
                  <a:lnTo>
                    <a:pt x="1312" y="0"/>
                  </a:lnTo>
                  <a:lnTo>
                    <a:pt x="1312" y="263"/>
                  </a:lnTo>
                  <a:lnTo>
                    <a:pt x="1312" y="263"/>
                  </a:lnTo>
                  <a:lnTo>
                    <a:pt x="1313" y="272"/>
                  </a:lnTo>
                  <a:lnTo>
                    <a:pt x="1314" y="280"/>
                  </a:lnTo>
                  <a:lnTo>
                    <a:pt x="1315" y="288"/>
                  </a:lnTo>
                  <a:lnTo>
                    <a:pt x="1317" y="295"/>
                  </a:lnTo>
                  <a:lnTo>
                    <a:pt x="1321" y="302"/>
                  </a:lnTo>
                  <a:lnTo>
                    <a:pt x="1324" y="308"/>
                  </a:lnTo>
                  <a:lnTo>
                    <a:pt x="1329" y="315"/>
                  </a:lnTo>
                  <a:lnTo>
                    <a:pt x="1333" y="319"/>
                  </a:lnTo>
                  <a:lnTo>
                    <a:pt x="1339" y="324"/>
                  </a:lnTo>
                  <a:lnTo>
                    <a:pt x="1346" y="328"/>
                  </a:lnTo>
                  <a:lnTo>
                    <a:pt x="1352" y="332"/>
                  </a:lnTo>
                  <a:lnTo>
                    <a:pt x="1360" y="335"/>
                  </a:lnTo>
                  <a:lnTo>
                    <a:pt x="1368" y="338"/>
                  </a:lnTo>
                  <a:lnTo>
                    <a:pt x="1377" y="339"/>
                  </a:lnTo>
                  <a:lnTo>
                    <a:pt x="1387" y="340"/>
                  </a:lnTo>
                  <a:lnTo>
                    <a:pt x="1398" y="340"/>
                  </a:lnTo>
                  <a:lnTo>
                    <a:pt x="1682" y="340"/>
                  </a:lnTo>
                  <a:lnTo>
                    <a:pt x="1682" y="340"/>
                  </a:lnTo>
                  <a:lnTo>
                    <a:pt x="1692" y="340"/>
                  </a:lnTo>
                  <a:lnTo>
                    <a:pt x="1703" y="339"/>
                  </a:lnTo>
                  <a:lnTo>
                    <a:pt x="1712" y="338"/>
                  </a:lnTo>
                  <a:lnTo>
                    <a:pt x="1720" y="335"/>
                  </a:lnTo>
                  <a:lnTo>
                    <a:pt x="1727" y="332"/>
                  </a:lnTo>
                  <a:lnTo>
                    <a:pt x="1734" y="328"/>
                  </a:lnTo>
                  <a:lnTo>
                    <a:pt x="1741" y="324"/>
                  </a:lnTo>
                  <a:lnTo>
                    <a:pt x="1747" y="319"/>
                  </a:lnTo>
                  <a:lnTo>
                    <a:pt x="1751" y="315"/>
                  </a:lnTo>
                  <a:lnTo>
                    <a:pt x="1756" y="308"/>
                  </a:lnTo>
                  <a:lnTo>
                    <a:pt x="1759" y="302"/>
                  </a:lnTo>
                  <a:lnTo>
                    <a:pt x="1763" y="295"/>
                  </a:lnTo>
                  <a:lnTo>
                    <a:pt x="1765" y="288"/>
                  </a:lnTo>
                  <a:lnTo>
                    <a:pt x="1766" y="280"/>
                  </a:lnTo>
                  <a:lnTo>
                    <a:pt x="1767" y="272"/>
                  </a:lnTo>
                  <a:lnTo>
                    <a:pt x="1768" y="263"/>
                  </a:lnTo>
                  <a:lnTo>
                    <a:pt x="1768" y="0"/>
                  </a:lnTo>
                  <a:lnTo>
                    <a:pt x="1705" y="0"/>
                  </a:lnTo>
                  <a:close/>
                  <a:moveTo>
                    <a:pt x="698" y="139"/>
                  </a:moveTo>
                  <a:lnTo>
                    <a:pt x="698" y="0"/>
                  </a:lnTo>
                  <a:lnTo>
                    <a:pt x="636" y="0"/>
                  </a:lnTo>
                  <a:lnTo>
                    <a:pt x="636" y="340"/>
                  </a:lnTo>
                  <a:lnTo>
                    <a:pt x="698" y="340"/>
                  </a:lnTo>
                  <a:lnTo>
                    <a:pt x="698" y="199"/>
                  </a:lnTo>
                  <a:lnTo>
                    <a:pt x="1034" y="199"/>
                  </a:lnTo>
                  <a:lnTo>
                    <a:pt x="1034" y="340"/>
                  </a:lnTo>
                  <a:lnTo>
                    <a:pt x="1096" y="340"/>
                  </a:lnTo>
                  <a:lnTo>
                    <a:pt x="1096" y="0"/>
                  </a:lnTo>
                  <a:lnTo>
                    <a:pt x="1034" y="0"/>
                  </a:lnTo>
                  <a:lnTo>
                    <a:pt x="1034" y="139"/>
                  </a:lnTo>
                  <a:lnTo>
                    <a:pt x="698" y="139"/>
                  </a:lnTo>
                  <a:close/>
                  <a:moveTo>
                    <a:pt x="453" y="60"/>
                  </a:moveTo>
                  <a:lnTo>
                    <a:pt x="453" y="0"/>
                  </a:lnTo>
                  <a:lnTo>
                    <a:pt x="85" y="0"/>
                  </a:lnTo>
                  <a:lnTo>
                    <a:pt x="85" y="0"/>
                  </a:lnTo>
                  <a:lnTo>
                    <a:pt x="75" y="0"/>
                  </a:lnTo>
                  <a:lnTo>
                    <a:pt x="64" y="1"/>
                  </a:lnTo>
                  <a:lnTo>
                    <a:pt x="55" y="2"/>
                  </a:lnTo>
                  <a:lnTo>
                    <a:pt x="47" y="5"/>
                  </a:lnTo>
                  <a:lnTo>
                    <a:pt x="40" y="8"/>
                  </a:lnTo>
                  <a:lnTo>
                    <a:pt x="33" y="12"/>
                  </a:lnTo>
                  <a:lnTo>
                    <a:pt x="26" y="16"/>
                  </a:lnTo>
                  <a:lnTo>
                    <a:pt x="20" y="21"/>
                  </a:lnTo>
                  <a:lnTo>
                    <a:pt x="16" y="25"/>
                  </a:lnTo>
                  <a:lnTo>
                    <a:pt x="11" y="32"/>
                  </a:lnTo>
                  <a:lnTo>
                    <a:pt x="8" y="38"/>
                  </a:lnTo>
                  <a:lnTo>
                    <a:pt x="5" y="45"/>
                  </a:lnTo>
                  <a:lnTo>
                    <a:pt x="2" y="52"/>
                  </a:lnTo>
                  <a:lnTo>
                    <a:pt x="1" y="60"/>
                  </a:lnTo>
                  <a:lnTo>
                    <a:pt x="0" y="68"/>
                  </a:lnTo>
                  <a:lnTo>
                    <a:pt x="0" y="77"/>
                  </a:lnTo>
                  <a:lnTo>
                    <a:pt x="0" y="263"/>
                  </a:lnTo>
                  <a:lnTo>
                    <a:pt x="0" y="263"/>
                  </a:lnTo>
                  <a:lnTo>
                    <a:pt x="0" y="272"/>
                  </a:lnTo>
                  <a:lnTo>
                    <a:pt x="1" y="280"/>
                  </a:lnTo>
                  <a:lnTo>
                    <a:pt x="2" y="288"/>
                  </a:lnTo>
                  <a:lnTo>
                    <a:pt x="5" y="295"/>
                  </a:lnTo>
                  <a:lnTo>
                    <a:pt x="8" y="302"/>
                  </a:lnTo>
                  <a:lnTo>
                    <a:pt x="11" y="308"/>
                  </a:lnTo>
                  <a:lnTo>
                    <a:pt x="16" y="315"/>
                  </a:lnTo>
                  <a:lnTo>
                    <a:pt x="20" y="319"/>
                  </a:lnTo>
                  <a:lnTo>
                    <a:pt x="26" y="324"/>
                  </a:lnTo>
                  <a:lnTo>
                    <a:pt x="33" y="328"/>
                  </a:lnTo>
                  <a:lnTo>
                    <a:pt x="40" y="332"/>
                  </a:lnTo>
                  <a:lnTo>
                    <a:pt x="47" y="335"/>
                  </a:lnTo>
                  <a:lnTo>
                    <a:pt x="55" y="338"/>
                  </a:lnTo>
                  <a:lnTo>
                    <a:pt x="64" y="339"/>
                  </a:lnTo>
                  <a:lnTo>
                    <a:pt x="75" y="340"/>
                  </a:lnTo>
                  <a:lnTo>
                    <a:pt x="85" y="340"/>
                  </a:lnTo>
                  <a:lnTo>
                    <a:pt x="453" y="340"/>
                  </a:lnTo>
                  <a:lnTo>
                    <a:pt x="453" y="280"/>
                  </a:lnTo>
                  <a:lnTo>
                    <a:pt x="63" y="280"/>
                  </a:lnTo>
                  <a:lnTo>
                    <a:pt x="63" y="60"/>
                  </a:lnTo>
                  <a:lnTo>
                    <a:pt x="453"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6">
              <a:extLst>
                <a:ext uri="{FF2B5EF4-FFF2-40B4-BE49-F238E27FC236}">
                  <a16:creationId xmlns:a16="http://schemas.microsoft.com/office/drawing/2014/main" id="{A6A17C64-687B-43E0-AD90-96B008A4A7FE}"/>
                </a:ext>
              </a:extLst>
            </p:cNvPr>
            <p:cNvSpPr>
              <a:spLocks noEditPoints="1"/>
            </p:cNvSpPr>
            <p:nvPr userDrawn="1"/>
          </p:nvSpPr>
          <p:spPr bwMode="gray">
            <a:xfrm>
              <a:off x="1700213" y="6394450"/>
              <a:ext cx="28575" cy="30163"/>
            </a:xfrm>
            <a:custGeom>
              <a:avLst/>
              <a:gdLst>
                <a:gd name="T0" fmla="*/ 71 w 90"/>
                <a:gd name="T1" fmla="*/ 7 h 93"/>
                <a:gd name="T2" fmla="*/ 83 w 90"/>
                <a:gd name="T3" fmla="*/ 20 h 93"/>
                <a:gd name="T4" fmla="*/ 90 w 90"/>
                <a:gd name="T5" fmla="*/ 37 h 93"/>
                <a:gd name="T6" fmla="*/ 90 w 90"/>
                <a:gd name="T7" fmla="*/ 56 h 93"/>
                <a:gd name="T8" fmla="*/ 83 w 90"/>
                <a:gd name="T9" fmla="*/ 72 h 93"/>
                <a:gd name="T10" fmla="*/ 71 w 90"/>
                <a:gd name="T11" fmla="*/ 84 h 93"/>
                <a:gd name="T12" fmla="*/ 54 w 90"/>
                <a:gd name="T13" fmla="*/ 91 h 93"/>
                <a:gd name="T14" fmla="*/ 36 w 90"/>
                <a:gd name="T15" fmla="*/ 91 h 93"/>
                <a:gd name="T16" fmla="*/ 19 w 90"/>
                <a:gd name="T17" fmla="*/ 84 h 93"/>
                <a:gd name="T18" fmla="*/ 8 w 90"/>
                <a:gd name="T19" fmla="*/ 72 h 93"/>
                <a:gd name="T20" fmla="*/ 1 w 90"/>
                <a:gd name="T21" fmla="*/ 56 h 93"/>
                <a:gd name="T22" fmla="*/ 1 w 90"/>
                <a:gd name="T23" fmla="*/ 37 h 93"/>
                <a:gd name="T24" fmla="*/ 8 w 90"/>
                <a:gd name="T25" fmla="*/ 20 h 93"/>
                <a:gd name="T26" fmla="*/ 19 w 90"/>
                <a:gd name="T27" fmla="*/ 7 h 93"/>
                <a:gd name="T28" fmla="*/ 36 w 90"/>
                <a:gd name="T29" fmla="*/ 0 h 93"/>
                <a:gd name="T30" fmla="*/ 54 w 90"/>
                <a:gd name="T31" fmla="*/ 0 h 93"/>
                <a:gd name="T32" fmla="*/ 30 w 90"/>
                <a:gd name="T33" fmla="*/ 9 h 93"/>
                <a:gd name="T34" fmla="*/ 18 w 90"/>
                <a:gd name="T35" fmla="*/ 17 h 93"/>
                <a:gd name="T36" fmla="*/ 10 w 90"/>
                <a:gd name="T37" fmla="*/ 30 h 93"/>
                <a:gd name="T38" fmla="*/ 6 w 90"/>
                <a:gd name="T39" fmla="*/ 46 h 93"/>
                <a:gd name="T40" fmla="*/ 10 w 90"/>
                <a:gd name="T41" fmla="*/ 61 h 93"/>
                <a:gd name="T42" fmla="*/ 18 w 90"/>
                <a:gd name="T43" fmla="*/ 74 h 93"/>
                <a:gd name="T44" fmla="*/ 30 w 90"/>
                <a:gd name="T45" fmla="*/ 82 h 93"/>
                <a:gd name="T46" fmla="*/ 45 w 90"/>
                <a:gd name="T47" fmla="*/ 86 h 93"/>
                <a:gd name="T48" fmla="*/ 61 w 90"/>
                <a:gd name="T49" fmla="*/ 82 h 93"/>
                <a:gd name="T50" fmla="*/ 72 w 90"/>
                <a:gd name="T51" fmla="*/ 74 h 93"/>
                <a:gd name="T52" fmla="*/ 80 w 90"/>
                <a:gd name="T53" fmla="*/ 61 h 93"/>
                <a:gd name="T54" fmla="*/ 83 w 90"/>
                <a:gd name="T55" fmla="*/ 46 h 93"/>
                <a:gd name="T56" fmla="*/ 80 w 90"/>
                <a:gd name="T57" fmla="*/ 30 h 93"/>
                <a:gd name="T58" fmla="*/ 72 w 90"/>
                <a:gd name="T59" fmla="*/ 17 h 93"/>
                <a:gd name="T60" fmla="*/ 61 w 90"/>
                <a:gd name="T61" fmla="*/ 9 h 93"/>
                <a:gd name="T62" fmla="*/ 45 w 90"/>
                <a:gd name="T63" fmla="*/ 6 h 93"/>
                <a:gd name="T64" fmla="*/ 30 w 90"/>
                <a:gd name="T65" fmla="*/ 9 h 93"/>
                <a:gd name="T66" fmla="*/ 29 w 90"/>
                <a:gd name="T67" fmla="*/ 20 h 93"/>
                <a:gd name="T68" fmla="*/ 56 w 90"/>
                <a:gd name="T69" fmla="*/ 20 h 93"/>
                <a:gd name="T70" fmla="*/ 62 w 90"/>
                <a:gd name="T71" fmla="*/ 23 h 93"/>
                <a:gd name="T72" fmla="*/ 66 w 90"/>
                <a:gd name="T73" fmla="*/ 34 h 93"/>
                <a:gd name="T74" fmla="*/ 62 w 90"/>
                <a:gd name="T75" fmla="*/ 44 h 93"/>
                <a:gd name="T76" fmla="*/ 57 w 90"/>
                <a:gd name="T77" fmla="*/ 47 h 93"/>
                <a:gd name="T78" fmla="*/ 61 w 90"/>
                <a:gd name="T79" fmla="*/ 73 h 93"/>
                <a:gd name="T80" fmla="*/ 35 w 90"/>
                <a:gd name="T81" fmla="*/ 73 h 93"/>
                <a:gd name="T82" fmla="*/ 49 w 90"/>
                <a:gd name="T83" fmla="*/ 43 h 93"/>
                <a:gd name="T84" fmla="*/ 58 w 90"/>
                <a:gd name="T85" fmla="*/ 39 h 93"/>
                <a:gd name="T86" fmla="*/ 59 w 90"/>
                <a:gd name="T87" fmla="*/ 34 h 93"/>
                <a:gd name="T88" fmla="*/ 58 w 90"/>
                <a:gd name="T89" fmla="*/ 29 h 93"/>
                <a:gd name="T90" fmla="*/ 52 w 90"/>
                <a:gd name="T91" fmla="*/ 25 h 93"/>
                <a:gd name="T92" fmla="*/ 35 w 90"/>
                <a:gd name="T93" fmla="*/ 24 h 93"/>
                <a:gd name="T94" fmla="*/ 44 w 90"/>
                <a:gd name="T95" fmla="*/ 4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 h="93">
                  <a:moveTo>
                    <a:pt x="63" y="3"/>
                  </a:moveTo>
                  <a:lnTo>
                    <a:pt x="63" y="3"/>
                  </a:lnTo>
                  <a:lnTo>
                    <a:pt x="71" y="7"/>
                  </a:lnTo>
                  <a:lnTo>
                    <a:pt x="78" y="13"/>
                  </a:lnTo>
                  <a:lnTo>
                    <a:pt x="78" y="13"/>
                  </a:lnTo>
                  <a:lnTo>
                    <a:pt x="83" y="20"/>
                  </a:lnTo>
                  <a:lnTo>
                    <a:pt x="87" y="28"/>
                  </a:lnTo>
                  <a:lnTo>
                    <a:pt x="87" y="28"/>
                  </a:lnTo>
                  <a:lnTo>
                    <a:pt x="90" y="37"/>
                  </a:lnTo>
                  <a:lnTo>
                    <a:pt x="90" y="46"/>
                  </a:lnTo>
                  <a:lnTo>
                    <a:pt x="90" y="46"/>
                  </a:lnTo>
                  <a:lnTo>
                    <a:pt x="90" y="56"/>
                  </a:lnTo>
                  <a:lnTo>
                    <a:pt x="87" y="65"/>
                  </a:lnTo>
                  <a:lnTo>
                    <a:pt x="87" y="65"/>
                  </a:lnTo>
                  <a:lnTo>
                    <a:pt x="83" y="72"/>
                  </a:lnTo>
                  <a:lnTo>
                    <a:pt x="78" y="79"/>
                  </a:lnTo>
                  <a:lnTo>
                    <a:pt x="78" y="79"/>
                  </a:lnTo>
                  <a:lnTo>
                    <a:pt x="71" y="84"/>
                  </a:lnTo>
                  <a:lnTo>
                    <a:pt x="63" y="89"/>
                  </a:lnTo>
                  <a:lnTo>
                    <a:pt x="63" y="89"/>
                  </a:lnTo>
                  <a:lnTo>
                    <a:pt x="54" y="91"/>
                  </a:lnTo>
                  <a:lnTo>
                    <a:pt x="45" y="93"/>
                  </a:lnTo>
                  <a:lnTo>
                    <a:pt x="45" y="93"/>
                  </a:lnTo>
                  <a:lnTo>
                    <a:pt x="36" y="91"/>
                  </a:lnTo>
                  <a:lnTo>
                    <a:pt x="27" y="89"/>
                  </a:lnTo>
                  <a:lnTo>
                    <a:pt x="27" y="89"/>
                  </a:lnTo>
                  <a:lnTo>
                    <a:pt x="19" y="84"/>
                  </a:lnTo>
                  <a:lnTo>
                    <a:pt x="13" y="79"/>
                  </a:lnTo>
                  <a:lnTo>
                    <a:pt x="13" y="79"/>
                  </a:lnTo>
                  <a:lnTo>
                    <a:pt x="8" y="72"/>
                  </a:lnTo>
                  <a:lnTo>
                    <a:pt x="3" y="65"/>
                  </a:lnTo>
                  <a:lnTo>
                    <a:pt x="3" y="65"/>
                  </a:lnTo>
                  <a:lnTo>
                    <a:pt x="1" y="56"/>
                  </a:lnTo>
                  <a:lnTo>
                    <a:pt x="0" y="46"/>
                  </a:lnTo>
                  <a:lnTo>
                    <a:pt x="0" y="46"/>
                  </a:lnTo>
                  <a:lnTo>
                    <a:pt x="1" y="37"/>
                  </a:lnTo>
                  <a:lnTo>
                    <a:pt x="3" y="28"/>
                  </a:lnTo>
                  <a:lnTo>
                    <a:pt x="3" y="28"/>
                  </a:lnTo>
                  <a:lnTo>
                    <a:pt x="8" y="20"/>
                  </a:lnTo>
                  <a:lnTo>
                    <a:pt x="13" y="13"/>
                  </a:lnTo>
                  <a:lnTo>
                    <a:pt x="13" y="13"/>
                  </a:lnTo>
                  <a:lnTo>
                    <a:pt x="19" y="7"/>
                  </a:lnTo>
                  <a:lnTo>
                    <a:pt x="27" y="3"/>
                  </a:lnTo>
                  <a:lnTo>
                    <a:pt x="27" y="3"/>
                  </a:lnTo>
                  <a:lnTo>
                    <a:pt x="36" y="0"/>
                  </a:lnTo>
                  <a:lnTo>
                    <a:pt x="45" y="0"/>
                  </a:lnTo>
                  <a:lnTo>
                    <a:pt x="45" y="0"/>
                  </a:lnTo>
                  <a:lnTo>
                    <a:pt x="54" y="0"/>
                  </a:lnTo>
                  <a:lnTo>
                    <a:pt x="63" y="3"/>
                  </a:lnTo>
                  <a:lnTo>
                    <a:pt x="63" y="3"/>
                  </a:lnTo>
                  <a:close/>
                  <a:moveTo>
                    <a:pt x="30" y="9"/>
                  </a:moveTo>
                  <a:lnTo>
                    <a:pt x="30" y="9"/>
                  </a:lnTo>
                  <a:lnTo>
                    <a:pt x="23" y="13"/>
                  </a:lnTo>
                  <a:lnTo>
                    <a:pt x="18" y="17"/>
                  </a:lnTo>
                  <a:lnTo>
                    <a:pt x="18" y="17"/>
                  </a:lnTo>
                  <a:lnTo>
                    <a:pt x="13" y="23"/>
                  </a:lnTo>
                  <a:lnTo>
                    <a:pt x="10" y="30"/>
                  </a:lnTo>
                  <a:lnTo>
                    <a:pt x="10" y="30"/>
                  </a:lnTo>
                  <a:lnTo>
                    <a:pt x="8" y="38"/>
                  </a:lnTo>
                  <a:lnTo>
                    <a:pt x="6" y="46"/>
                  </a:lnTo>
                  <a:lnTo>
                    <a:pt x="6" y="46"/>
                  </a:lnTo>
                  <a:lnTo>
                    <a:pt x="8" y="54"/>
                  </a:lnTo>
                  <a:lnTo>
                    <a:pt x="10" y="61"/>
                  </a:lnTo>
                  <a:lnTo>
                    <a:pt x="10" y="61"/>
                  </a:lnTo>
                  <a:lnTo>
                    <a:pt x="13" y="68"/>
                  </a:lnTo>
                  <a:lnTo>
                    <a:pt x="18" y="74"/>
                  </a:lnTo>
                  <a:lnTo>
                    <a:pt x="18" y="74"/>
                  </a:lnTo>
                  <a:lnTo>
                    <a:pt x="23" y="79"/>
                  </a:lnTo>
                  <a:lnTo>
                    <a:pt x="30" y="82"/>
                  </a:lnTo>
                  <a:lnTo>
                    <a:pt x="30" y="82"/>
                  </a:lnTo>
                  <a:lnTo>
                    <a:pt x="37" y="84"/>
                  </a:lnTo>
                  <a:lnTo>
                    <a:pt x="45" y="86"/>
                  </a:lnTo>
                  <a:lnTo>
                    <a:pt x="45" y="86"/>
                  </a:lnTo>
                  <a:lnTo>
                    <a:pt x="53" y="84"/>
                  </a:lnTo>
                  <a:lnTo>
                    <a:pt x="61" y="82"/>
                  </a:lnTo>
                  <a:lnTo>
                    <a:pt x="61" y="82"/>
                  </a:lnTo>
                  <a:lnTo>
                    <a:pt x="66" y="79"/>
                  </a:lnTo>
                  <a:lnTo>
                    <a:pt x="72" y="74"/>
                  </a:lnTo>
                  <a:lnTo>
                    <a:pt x="72" y="74"/>
                  </a:lnTo>
                  <a:lnTo>
                    <a:pt x="76" y="68"/>
                  </a:lnTo>
                  <a:lnTo>
                    <a:pt x="80" y="61"/>
                  </a:lnTo>
                  <a:lnTo>
                    <a:pt x="80" y="61"/>
                  </a:lnTo>
                  <a:lnTo>
                    <a:pt x="82" y="54"/>
                  </a:lnTo>
                  <a:lnTo>
                    <a:pt x="83" y="46"/>
                  </a:lnTo>
                  <a:lnTo>
                    <a:pt x="83" y="46"/>
                  </a:lnTo>
                  <a:lnTo>
                    <a:pt x="82" y="38"/>
                  </a:lnTo>
                  <a:lnTo>
                    <a:pt x="80" y="30"/>
                  </a:lnTo>
                  <a:lnTo>
                    <a:pt x="80" y="30"/>
                  </a:lnTo>
                  <a:lnTo>
                    <a:pt x="76" y="23"/>
                  </a:lnTo>
                  <a:lnTo>
                    <a:pt x="72" y="17"/>
                  </a:lnTo>
                  <a:lnTo>
                    <a:pt x="72" y="17"/>
                  </a:lnTo>
                  <a:lnTo>
                    <a:pt x="66" y="13"/>
                  </a:lnTo>
                  <a:lnTo>
                    <a:pt x="61" y="9"/>
                  </a:lnTo>
                  <a:lnTo>
                    <a:pt x="61" y="9"/>
                  </a:lnTo>
                  <a:lnTo>
                    <a:pt x="53" y="7"/>
                  </a:lnTo>
                  <a:lnTo>
                    <a:pt x="45" y="6"/>
                  </a:lnTo>
                  <a:lnTo>
                    <a:pt x="45" y="6"/>
                  </a:lnTo>
                  <a:lnTo>
                    <a:pt x="37" y="7"/>
                  </a:lnTo>
                  <a:lnTo>
                    <a:pt x="30" y="9"/>
                  </a:lnTo>
                  <a:lnTo>
                    <a:pt x="30" y="9"/>
                  </a:lnTo>
                  <a:close/>
                  <a:moveTo>
                    <a:pt x="29" y="73"/>
                  </a:moveTo>
                  <a:lnTo>
                    <a:pt x="29" y="20"/>
                  </a:lnTo>
                  <a:lnTo>
                    <a:pt x="48" y="20"/>
                  </a:lnTo>
                  <a:lnTo>
                    <a:pt x="48" y="20"/>
                  </a:lnTo>
                  <a:lnTo>
                    <a:pt x="56" y="20"/>
                  </a:lnTo>
                  <a:lnTo>
                    <a:pt x="59" y="21"/>
                  </a:lnTo>
                  <a:lnTo>
                    <a:pt x="62" y="23"/>
                  </a:lnTo>
                  <a:lnTo>
                    <a:pt x="62" y="23"/>
                  </a:lnTo>
                  <a:lnTo>
                    <a:pt x="65" y="28"/>
                  </a:lnTo>
                  <a:lnTo>
                    <a:pt x="66" y="34"/>
                  </a:lnTo>
                  <a:lnTo>
                    <a:pt x="66" y="34"/>
                  </a:lnTo>
                  <a:lnTo>
                    <a:pt x="65" y="40"/>
                  </a:lnTo>
                  <a:lnTo>
                    <a:pt x="65" y="40"/>
                  </a:lnTo>
                  <a:lnTo>
                    <a:pt x="62" y="44"/>
                  </a:lnTo>
                  <a:lnTo>
                    <a:pt x="62" y="44"/>
                  </a:lnTo>
                  <a:lnTo>
                    <a:pt x="57" y="47"/>
                  </a:lnTo>
                  <a:lnTo>
                    <a:pt x="57" y="47"/>
                  </a:lnTo>
                  <a:lnTo>
                    <a:pt x="53" y="49"/>
                  </a:lnTo>
                  <a:lnTo>
                    <a:pt x="69" y="73"/>
                  </a:lnTo>
                  <a:lnTo>
                    <a:pt x="61" y="73"/>
                  </a:lnTo>
                  <a:lnTo>
                    <a:pt x="46" y="49"/>
                  </a:lnTo>
                  <a:lnTo>
                    <a:pt x="35" y="49"/>
                  </a:lnTo>
                  <a:lnTo>
                    <a:pt x="35" y="73"/>
                  </a:lnTo>
                  <a:lnTo>
                    <a:pt x="29" y="73"/>
                  </a:lnTo>
                  <a:close/>
                  <a:moveTo>
                    <a:pt x="49" y="43"/>
                  </a:moveTo>
                  <a:lnTo>
                    <a:pt x="49" y="43"/>
                  </a:lnTo>
                  <a:lnTo>
                    <a:pt x="55" y="42"/>
                  </a:lnTo>
                  <a:lnTo>
                    <a:pt x="55" y="42"/>
                  </a:lnTo>
                  <a:lnTo>
                    <a:pt x="58" y="39"/>
                  </a:lnTo>
                  <a:lnTo>
                    <a:pt x="58" y="39"/>
                  </a:lnTo>
                  <a:lnTo>
                    <a:pt x="59" y="37"/>
                  </a:lnTo>
                  <a:lnTo>
                    <a:pt x="59" y="34"/>
                  </a:lnTo>
                  <a:lnTo>
                    <a:pt x="59" y="34"/>
                  </a:lnTo>
                  <a:lnTo>
                    <a:pt x="58" y="29"/>
                  </a:lnTo>
                  <a:lnTo>
                    <a:pt x="58" y="29"/>
                  </a:lnTo>
                  <a:lnTo>
                    <a:pt x="55" y="27"/>
                  </a:lnTo>
                  <a:lnTo>
                    <a:pt x="55" y="27"/>
                  </a:lnTo>
                  <a:lnTo>
                    <a:pt x="52" y="25"/>
                  </a:lnTo>
                  <a:lnTo>
                    <a:pt x="52" y="25"/>
                  </a:lnTo>
                  <a:lnTo>
                    <a:pt x="47" y="24"/>
                  </a:lnTo>
                  <a:lnTo>
                    <a:pt x="35" y="24"/>
                  </a:lnTo>
                  <a:lnTo>
                    <a:pt x="35" y="43"/>
                  </a:lnTo>
                  <a:lnTo>
                    <a:pt x="44" y="43"/>
                  </a:lnTo>
                  <a:lnTo>
                    <a:pt x="44" y="43"/>
                  </a:lnTo>
                  <a:lnTo>
                    <a:pt x="49" y="43"/>
                  </a:lnTo>
                  <a:lnTo>
                    <a:pt x="49"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879205946"/>
      </p:ext>
    </p:extLst>
  </p:cSld>
  <p:clrMapOvr>
    <a:masterClrMapping/>
  </p:clrMapOvr>
  <p:hf hdr="0"/>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all Out box left" preserve="1" userDrawn="1">
  <p:cSld name="Call Out box left">
    <p:bg>
      <p:bgPr>
        <a:solidFill>
          <a:srgbClr val="FFFFFF"/>
        </a:solidFill>
        <a:effectLst/>
      </p:bgPr>
    </p:bg>
    <p:spTree>
      <p:nvGrpSpPr>
        <p:cNvPr id="1" name=""/>
        <p:cNvGrpSpPr/>
        <p:nvPr/>
      </p:nvGrpSpPr>
      <p:grpSpPr>
        <a:xfrm>
          <a:off x="0" y="0"/>
          <a:ext cx="0" cy="0"/>
          <a:chOff x="0" y="0"/>
          <a:chExt cx="0" cy="0"/>
        </a:xfrm>
      </p:grpSpPr>
      <p:sp>
        <p:nvSpPr>
          <p:cNvPr id="22" name="Rectangle 22" hidden="1">
            <a:extLst>
              <a:ext uri="{FF2B5EF4-FFF2-40B4-BE49-F238E27FC236}">
                <a16:creationId xmlns:a16="http://schemas.microsoft.com/office/drawing/2014/main" id="{7DA9FC88-798C-4682-92A9-15D2963BA9BB}"/>
              </a:ext>
            </a:extLst>
          </p:cNvPr>
          <p:cNvSpPr>
            <a:spLocks/>
          </p:cNvSpPr>
          <p:nvPr userDrawn="1"/>
        </p:nvSpPr>
        <p:spPr bwMode="gray">
          <a:xfrm>
            <a:off x="0" y="0"/>
            <a:ext cx="2524369" cy="6858000"/>
          </a:xfrm>
          <a:prstGeom prst="rect">
            <a:avLst/>
          </a:prstGeom>
          <a:solidFill>
            <a:srgbClr val="AF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a:spLocks/>
          </p:cNvSpPr>
          <p:nvPr userDrawn="1"/>
        </p:nvSpPr>
        <p:spPr bwMode="gray">
          <a:xfrm>
            <a:off x="0" y="0"/>
            <a:ext cx="252436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7"/>
          <p:cNvSpPr>
            <a:spLocks noGrp="1"/>
          </p:cNvSpPr>
          <p:nvPr>
            <p:ph type="body" sz="quarter" idx="15" hasCustomPrompt="1"/>
          </p:nvPr>
        </p:nvSpPr>
        <p:spPr bwMode="gray">
          <a:xfrm>
            <a:off x="319160" y="662767"/>
            <a:ext cx="1886050" cy="544765"/>
          </a:xfrm>
        </p:spPr>
        <p:txBody>
          <a:bodyPr anchor="b" anchorCtr="0">
            <a:noAutofit/>
          </a:bodyPr>
          <a:lstStyle>
            <a:lvl1pPr marL="0" indent="0">
              <a:lnSpc>
                <a:spcPct val="90000"/>
              </a:lnSpc>
              <a:spcBef>
                <a:spcPts val="0"/>
              </a:spcBef>
              <a:spcAft>
                <a:spcPts val="0"/>
              </a:spcAft>
              <a:buNone/>
              <a:defRPr sz="1200" b="1"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Call out</a:t>
            </a:r>
          </a:p>
        </p:txBody>
      </p:sp>
      <p:sp>
        <p:nvSpPr>
          <p:cNvPr id="10" name="Text Placeholder 8"/>
          <p:cNvSpPr>
            <a:spLocks noGrp="1"/>
          </p:cNvSpPr>
          <p:nvPr>
            <p:ph type="body" sz="quarter" idx="14"/>
          </p:nvPr>
        </p:nvSpPr>
        <p:spPr bwMode="gray">
          <a:xfrm>
            <a:off x="319160" y="1512097"/>
            <a:ext cx="1886050" cy="4675979"/>
          </a:xfrm>
        </p:spPr>
        <p:txBody>
          <a:bodyPr>
            <a:noAutofit/>
          </a:bodyPr>
          <a:lstStyle>
            <a:lvl1pPr marL="144000" indent="-144000">
              <a:lnSpc>
                <a:spcPct val="90000"/>
              </a:lnSpc>
              <a:spcBef>
                <a:spcPts val="0"/>
              </a:spcBef>
              <a:buFont typeface="Arial" panose="020B0604020202020204" pitchFamily="34" charset="0"/>
              <a:buChar char="•"/>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Slide Number Placeholder 8"/>
          <p:cNvSpPr>
            <a:spLocks noGrp="1"/>
          </p:cNvSpPr>
          <p:nvPr>
            <p:ph type="sldNum" sz="quarter" idx="17"/>
          </p:nvPr>
        </p:nvSpPr>
        <p:spPr bwMode="gray"/>
        <p:txBody>
          <a:bodyPr/>
          <a:lstStyle>
            <a:lvl1pPr>
              <a:defRPr>
                <a:solidFill>
                  <a:schemeClr val="tx1"/>
                </a:solidFill>
              </a:defRPr>
            </a:lvl1pPr>
          </a:lstStyle>
          <a:p>
            <a:fld id="{7B61916A-B9DC-4479-839B-C36313ACE110}" type="slidenum">
              <a:rPr lang="en-US" smtClean="0"/>
              <a:pPr/>
              <a:t>‹#›</a:t>
            </a:fld>
            <a:endParaRPr lang="en-US" dirty="0"/>
          </a:p>
        </p:txBody>
      </p:sp>
      <p:sp>
        <p:nvSpPr>
          <p:cNvPr id="5" name="Title 4"/>
          <p:cNvSpPr>
            <a:spLocks noGrp="1"/>
          </p:cNvSpPr>
          <p:nvPr>
            <p:ph type="title"/>
          </p:nvPr>
        </p:nvSpPr>
        <p:spPr>
          <a:xfrm>
            <a:off x="2843529" y="360703"/>
            <a:ext cx="8880950" cy="889474"/>
          </a:xfrm>
        </p:spPr>
        <p:txBody>
          <a:bodyPr/>
          <a:lstStyle>
            <a:lvl1pPr>
              <a:defRPr baseline="0"/>
            </a:lvl1pPr>
          </a:lstStyle>
          <a:p>
            <a:r>
              <a:rPr lang="en-US"/>
              <a:t>Click to edit Master title style</a:t>
            </a:r>
          </a:p>
        </p:txBody>
      </p:sp>
      <p:cxnSp>
        <p:nvCxnSpPr>
          <p:cNvPr id="16" name="Straight Connector 15"/>
          <p:cNvCxnSpPr>
            <a:cxnSpLocks/>
          </p:cNvCxnSpPr>
          <p:nvPr userDrawn="1"/>
        </p:nvCxnSpPr>
        <p:spPr bwMode="gray">
          <a:xfrm>
            <a:off x="319160" y="1348849"/>
            <a:ext cx="18860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4"/>
          <p:cNvCxnSpPr>
            <a:cxnSpLocks/>
          </p:cNvCxnSpPr>
          <p:nvPr userDrawn="1"/>
        </p:nvCxnSpPr>
        <p:spPr>
          <a:xfrm>
            <a:off x="2843529" y="1348849"/>
            <a:ext cx="88809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ußzeilenplatzhalter 3"/>
          <p:cNvSpPr>
            <a:spLocks noGrp="1"/>
          </p:cNvSpPr>
          <p:nvPr>
            <p:ph type="ftr" sz="quarter" idx="18"/>
          </p:nvPr>
        </p:nvSpPr>
        <p:spPr/>
        <p:txBody>
          <a:bodyPr/>
          <a:lstStyle/>
          <a:p>
            <a:r>
              <a:rPr lang="en-US" dirty="0"/>
              <a:t>August 8, 2024</a:t>
            </a:r>
          </a:p>
        </p:txBody>
      </p:sp>
      <p:sp>
        <p:nvSpPr>
          <p:cNvPr id="15" name="Classification" hidden="1"/>
          <p:cNvSpPr txBox="1">
            <a:spLocks/>
          </p:cNvSpPr>
          <p:nvPr userDrawn="1">
            <p:custDataLst>
              <p:tags r:id="rId2"/>
            </p:custDataLst>
          </p:nvPr>
        </p:nvSpPr>
        <p:spPr>
          <a:xfrm>
            <a:off x="9996488" y="360703"/>
            <a:ext cx="1728788" cy="200055"/>
          </a:xfrm>
          <a:prstGeom prst="rect">
            <a:avLst/>
          </a:prstGeom>
          <a:noFill/>
        </p:spPr>
        <p:txBody>
          <a:bodyPr wrap="none" lIns="0" tIns="0" rIns="0" bIns="0" rtlCol="0">
            <a:noAutofit/>
          </a:bodyPr>
          <a:lstStyle/>
          <a:p>
            <a:pPr algn="r"/>
            <a:r>
              <a:rPr lang="en-US" sz="1000" b="1" dirty="0">
                <a:solidFill>
                  <a:schemeClr val="tx1"/>
                </a:solidFill>
              </a:rPr>
              <a:t>Internal Use Only</a:t>
            </a:r>
          </a:p>
        </p:txBody>
      </p:sp>
      <p:sp>
        <p:nvSpPr>
          <p:cNvPr id="14" name="Status" hidden="1"/>
          <p:cNvSpPr txBox="1">
            <a:spLocks/>
          </p:cNvSpPr>
          <p:nvPr userDrawn="1">
            <p:custDataLst>
              <p:tags r:id="rId3"/>
            </p:custDataLst>
          </p:nvPr>
        </p:nvSpPr>
        <p:spPr>
          <a:xfrm>
            <a:off x="11099006" y="157507"/>
            <a:ext cx="626270" cy="200055"/>
          </a:xfrm>
          <a:prstGeom prst="rect">
            <a:avLst/>
          </a:prstGeom>
          <a:noFill/>
        </p:spPr>
        <p:txBody>
          <a:bodyPr wrap="none" lIns="0" tIns="0" rIns="0" bIns="0" rtlCol="0">
            <a:noAutofit/>
          </a:bodyPr>
          <a:lstStyle/>
          <a:p>
            <a:pPr algn="r"/>
            <a:r>
              <a:rPr lang="en-US" sz="1000" b="1" dirty="0">
                <a:solidFill>
                  <a:schemeClr val="tx1"/>
                </a:solidFill>
              </a:rPr>
              <a:t>Status</a:t>
            </a:r>
          </a:p>
        </p:txBody>
      </p:sp>
      <p:sp>
        <p:nvSpPr>
          <p:cNvPr id="6" name="Content Placeholder 5"/>
          <p:cNvSpPr>
            <a:spLocks noGrp="1"/>
          </p:cNvSpPr>
          <p:nvPr>
            <p:ph sz="quarter" idx="19"/>
          </p:nvPr>
        </p:nvSpPr>
        <p:spPr>
          <a:xfrm>
            <a:off x="2843529" y="1512098"/>
            <a:ext cx="8880950" cy="4675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9" name="Group 10">
            <a:extLst>
              <a:ext uri="{FF2B5EF4-FFF2-40B4-BE49-F238E27FC236}">
                <a16:creationId xmlns:a16="http://schemas.microsoft.com/office/drawing/2014/main" id="{69BA040B-2BF0-4A50-A2ED-07B19F392989}"/>
              </a:ext>
            </a:extLst>
          </p:cNvPr>
          <p:cNvGrpSpPr/>
          <p:nvPr userDrawn="1">
            <p:custDataLst>
              <p:tags r:id="rId4"/>
            </p:custDataLst>
          </p:nvPr>
        </p:nvGrpSpPr>
        <p:grpSpPr>
          <a:xfrm>
            <a:off x="696118" y="6394450"/>
            <a:ext cx="1044575" cy="107950"/>
            <a:chOff x="684213" y="6394450"/>
            <a:chExt cx="1044575" cy="107950"/>
          </a:xfrm>
          <a:solidFill>
            <a:schemeClr val="bg1"/>
          </a:solidFill>
        </p:grpSpPr>
        <p:sp>
          <p:nvSpPr>
            <p:cNvPr id="20" name="Freeform 5">
              <a:extLst>
                <a:ext uri="{FF2B5EF4-FFF2-40B4-BE49-F238E27FC236}">
                  <a16:creationId xmlns:a16="http://schemas.microsoft.com/office/drawing/2014/main" id="{891A1C8E-6495-4596-A154-2ECE462E1C3A}"/>
                </a:ext>
              </a:extLst>
            </p:cNvPr>
            <p:cNvSpPr>
              <a:spLocks noEditPoints="1"/>
            </p:cNvSpPr>
            <p:nvPr userDrawn="1"/>
          </p:nvSpPr>
          <p:spPr bwMode="auto">
            <a:xfrm>
              <a:off x="684213" y="6394450"/>
              <a:ext cx="995363" cy="107950"/>
            </a:xfrm>
            <a:custGeom>
              <a:avLst/>
              <a:gdLst>
                <a:gd name="T0" fmla="*/ 3071 w 3134"/>
                <a:gd name="T1" fmla="*/ 198 h 340"/>
                <a:gd name="T2" fmla="*/ 3071 w 3134"/>
                <a:gd name="T3" fmla="*/ 140 h 340"/>
                <a:gd name="T4" fmla="*/ 3045 w 3134"/>
                <a:gd name="T5" fmla="*/ 340 h 340"/>
                <a:gd name="T6" fmla="*/ 3092 w 3134"/>
                <a:gd name="T7" fmla="*/ 333 h 340"/>
                <a:gd name="T8" fmla="*/ 3118 w 3134"/>
                <a:gd name="T9" fmla="*/ 317 h 340"/>
                <a:gd name="T10" fmla="*/ 3132 w 3134"/>
                <a:gd name="T11" fmla="*/ 293 h 340"/>
                <a:gd name="T12" fmla="*/ 3134 w 3134"/>
                <a:gd name="T13" fmla="*/ 229 h 340"/>
                <a:gd name="T14" fmla="*/ 3127 w 3134"/>
                <a:gd name="T15" fmla="*/ 208 h 340"/>
                <a:gd name="T16" fmla="*/ 3122 w 3134"/>
                <a:gd name="T17" fmla="*/ 133 h 340"/>
                <a:gd name="T18" fmla="*/ 3134 w 3134"/>
                <a:gd name="T19" fmla="*/ 106 h 340"/>
                <a:gd name="T20" fmla="*/ 3133 w 3134"/>
                <a:gd name="T21" fmla="*/ 56 h 340"/>
                <a:gd name="T22" fmla="*/ 3123 w 3134"/>
                <a:gd name="T23" fmla="*/ 29 h 340"/>
                <a:gd name="T24" fmla="*/ 3100 w 3134"/>
                <a:gd name="T25" fmla="*/ 10 h 340"/>
                <a:gd name="T26" fmla="*/ 3066 w 3134"/>
                <a:gd name="T27" fmla="*/ 1 h 340"/>
                <a:gd name="T28" fmla="*/ 3045 w 3134"/>
                <a:gd name="T29" fmla="*/ 340 h 340"/>
                <a:gd name="T30" fmla="*/ 2396 w 3134"/>
                <a:gd name="T31" fmla="*/ 198 h 340"/>
                <a:gd name="T32" fmla="*/ 2396 w 3134"/>
                <a:gd name="T33" fmla="*/ 140 h 340"/>
                <a:gd name="T34" fmla="*/ 2369 w 3134"/>
                <a:gd name="T35" fmla="*/ 340 h 340"/>
                <a:gd name="T36" fmla="*/ 2418 w 3134"/>
                <a:gd name="T37" fmla="*/ 333 h 340"/>
                <a:gd name="T38" fmla="*/ 2444 w 3134"/>
                <a:gd name="T39" fmla="*/ 317 h 340"/>
                <a:gd name="T40" fmla="*/ 2457 w 3134"/>
                <a:gd name="T41" fmla="*/ 293 h 340"/>
                <a:gd name="T42" fmla="*/ 2460 w 3134"/>
                <a:gd name="T43" fmla="*/ 229 h 340"/>
                <a:gd name="T44" fmla="*/ 2453 w 3134"/>
                <a:gd name="T45" fmla="*/ 208 h 340"/>
                <a:gd name="T46" fmla="*/ 2447 w 3134"/>
                <a:gd name="T47" fmla="*/ 133 h 340"/>
                <a:gd name="T48" fmla="*/ 2460 w 3134"/>
                <a:gd name="T49" fmla="*/ 106 h 340"/>
                <a:gd name="T50" fmla="*/ 2458 w 3134"/>
                <a:gd name="T51" fmla="*/ 56 h 340"/>
                <a:gd name="T52" fmla="*/ 2447 w 3134"/>
                <a:gd name="T53" fmla="*/ 29 h 340"/>
                <a:gd name="T54" fmla="*/ 2426 w 3134"/>
                <a:gd name="T55" fmla="*/ 10 h 340"/>
                <a:gd name="T56" fmla="*/ 2392 w 3134"/>
                <a:gd name="T57" fmla="*/ 1 h 340"/>
                <a:gd name="T58" fmla="*/ 2369 w 3134"/>
                <a:gd name="T59" fmla="*/ 340 h 340"/>
                <a:gd name="T60" fmla="*/ 1375 w 3134"/>
                <a:gd name="T61" fmla="*/ 0 h 340"/>
                <a:gd name="T62" fmla="*/ 1313 w 3134"/>
                <a:gd name="T63" fmla="*/ 272 h 340"/>
                <a:gd name="T64" fmla="*/ 1321 w 3134"/>
                <a:gd name="T65" fmla="*/ 302 h 340"/>
                <a:gd name="T66" fmla="*/ 1339 w 3134"/>
                <a:gd name="T67" fmla="*/ 324 h 340"/>
                <a:gd name="T68" fmla="*/ 1368 w 3134"/>
                <a:gd name="T69" fmla="*/ 338 h 340"/>
                <a:gd name="T70" fmla="*/ 1682 w 3134"/>
                <a:gd name="T71" fmla="*/ 340 h 340"/>
                <a:gd name="T72" fmla="*/ 1712 w 3134"/>
                <a:gd name="T73" fmla="*/ 338 h 340"/>
                <a:gd name="T74" fmla="*/ 1741 w 3134"/>
                <a:gd name="T75" fmla="*/ 324 h 340"/>
                <a:gd name="T76" fmla="*/ 1759 w 3134"/>
                <a:gd name="T77" fmla="*/ 302 h 340"/>
                <a:gd name="T78" fmla="*/ 1767 w 3134"/>
                <a:gd name="T79" fmla="*/ 272 h 340"/>
                <a:gd name="T80" fmla="*/ 698 w 3134"/>
                <a:gd name="T81" fmla="*/ 139 h 340"/>
                <a:gd name="T82" fmla="*/ 698 w 3134"/>
                <a:gd name="T83" fmla="*/ 340 h 340"/>
                <a:gd name="T84" fmla="*/ 1096 w 3134"/>
                <a:gd name="T85" fmla="*/ 340 h 340"/>
                <a:gd name="T86" fmla="*/ 698 w 3134"/>
                <a:gd name="T87" fmla="*/ 139 h 340"/>
                <a:gd name="T88" fmla="*/ 85 w 3134"/>
                <a:gd name="T89" fmla="*/ 0 h 340"/>
                <a:gd name="T90" fmla="*/ 47 w 3134"/>
                <a:gd name="T91" fmla="*/ 5 h 340"/>
                <a:gd name="T92" fmla="*/ 20 w 3134"/>
                <a:gd name="T93" fmla="*/ 21 h 340"/>
                <a:gd name="T94" fmla="*/ 5 w 3134"/>
                <a:gd name="T95" fmla="*/ 45 h 340"/>
                <a:gd name="T96" fmla="*/ 0 w 3134"/>
                <a:gd name="T97" fmla="*/ 77 h 340"/>
                <a:gd name="T98" fmla="*/ 1 w 3134"/>
                <a:gd name="T99" fmla="*/ 280 h 340"/>
                <a:gd name="T100" fmla="*/ 11 w 3134"/>
                <a:gd name="T101" fmla="*/ 308 h 340"/>
                <a:gd name="T102" fmla="*/ 33 w 3134"/>
                <a:gd name="T103" fmla="*/ 328 h 340"/>
                <a:gd name="T104" fmla="*/ 64 w 3134"/>
                <a:gd name="T105" fmla="*/ 339 h 340"/>
                <a:gd name="T106" fmla="*/ 453 w 3134"/>
                <a:gd name="T107"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4" h="340">
                  <a:moveTo>
                    <a:pt x="3071" y="282"/>
                  </a:moveTo>
                  <a:lnTo>
                    <a:pt x="2722" y="282"/>
                  </a:lnTo>
                  <a:lnTo>
                    <a:pt x="2722" y="198"/>
                  </a:lnTo>
                  <a:lnTo>
                    <a:pt x="3071" y="198"/>
                  </a:lnTo>
                  <a:lnTo>
                    <a:pt x="3071" y="282"/>
                  </a:lnTo>
                  <a:close/>
                  <a:moveTo>
                    <a:pt x="2722" y="58"/>
                  </a:moveTo>
                  <a:lnTo>
                    <a:pt x="3071" y="58"/>
                  </a:lnTo>
                  <a:lnTo>
                    <a:pt x="3071" y="140"/>
                  </a:lnTo>
                  <a:lnTo>
                    <a:pt x="2722" y="140"/>
                  </a:lnTo>
                  <a:lnTo>
                    <a:pt x="2722" y="58"/>
                  </a:lnTo>
                  <a:close/>
                  <a:moveTo>
                    <a:pt x="3045" y="340"/>
                  </a:moveTo>
                  <a:lnTo>
                    <a:pt x="3045" y="340"/>
                  </a:lnTo>
                  <a:lnTo>
                    <a:pt x="3066" y="339"/>
                  </a:lnTo>
                  <a:lnTo>
                    <a:pt x="3075" y="338"/>
                  </a:lnTo>
                  <a:lnTo>
                    <a:pt x="3084" y="335"/>
                  </a:lnTo>
                  <a:lnTo>
                    <a:pt x="3092" y="333"/>
                  </a:lnTo>
                  <a:lnTo>
                    <a:pt x="3100" y="330"/>
                  </a:lnTo>
                  <a:lnTo>
                    <a:pt x="3107" y="326"/>
                  </a:lnTo>
                  <a:lnTo>
                    <a:pt x="3113" y="321"/>
                  </a:lnTo>
                  <a:lnTo>
                    <a:pt x="3118" y="317"/>
                  </a:lnTo>
                  <a:lnTo>
                    <a:pt x="3123" y="311"/>
                  </a:lnTo>
                  <a:lnTo>
                    <a:pt x="3126" y="305"/>
                  </a:lnTo>
                  <a:lnTo>
                    <a:pt x="3130" y="300"/>
                  </a:lnTo>
                  <a:lnTo>
                    <a:pt x="3132" y="293"/>
                  </a:lnTo>
                  <a:lnTo>
                    <a:pt x="3133" y="284"/>
                  </a:lnTo>
                  <a:lnTo>
                    <a:pt x="3134" y="278"/>
                  </a:lnTo>
                  <a:lnTo>
                    <a:pt x="3134" y="268"/>
                  </a:lnTo>
                  <a:lnTo>
                    <a:pt x="3134" y="229"/>
                  </a:lnTo>
                  <a:lnTo>
                    <a:pt x="3134" y="229"/>
                  </a:lnTo>
                  <a:lnTo>
                    <a:pt x="3134" y="221"/>
                  </a:lnTo>
                  <a:lnTo>
                    <a:pt x="3132" y="214"/>
                  </a:lnTo>
                  <a:lnTo>
                    <a:pt x="3127" y="208"/>
                  </a:lnTo>
                  <a:lnTo>
                    <a:pt x="3122" y="202"/>
                  </a:lnTo>
                  <a:lnTo>
                    <a:pt x="3081" y="168"/>
                  </a:lnTo>
                  <a:lnTo>
                    <a:pt x="3122" y="133"/>
                  </a:lnTo>
                  <a:lnTo>
                    <a:pt x="3122" y="133"/>
                  </a:lnTo>
                  <a:lnTo>
                    <a:pt x="3127" y="127"/>
                  </a:lnTo>
                  <a:lnTo>
                    <a:pt x="3132" y="121"/>
                  </a:lnTo>
                  <a:lnTo>
                    <a:pt x="3134" y="114"/>
                  </a:lnTo>
                  <a:lnTo>
                    <a:pt x="3134" y="106"/>
                  </a:lnTo>
                  <a:lnTo>
                    <a:pt x="3134" y="72"/>
                  </a:lnTo>
                  <a:lnTo>
                    <a:pt x="3134" y="72"/>
                  </a:lnTo>
                  <a:lnTo>
                    <a:pt x="3134" y="62"/>
                  </a:lnTo>
                  <a:lnTo>
                    <a:pt x="3133" y="56"/>
                  </a:lnTo>
                  <a:lnTo>
                    <a:pt x="3132" y="47"/>
                  </a:lnTo>
                  <a:lnTo>
                    <a:pt x="3130" y="40"/>
                  </a:lnTo>
                  <a:lnTo>
                    <a:pt x="3126" y="35"/>
                  </a:lnTo>
                  <a:lnTo>
                    <a:pt x="3123" y="29"/>
                  </a:lnTo>
                  <a:lnTo>
                    <a:pt x="3118" y="23"/>
                  </a:lnTo>
                  <a:lnTo>
                    <a:pt x="3113" y="19"/>
                  </a:lnTo>
                  <a:lnTo>
                    <a:pt x="3107" y="14"/>
                  </a:lnTo>
                  <a:lnTo>
                    <a:pt x="3100" y="10"/>
                  </a:lnTo>
                  <a:lnTo>
                    <a:pt x="3092" y="7"/>
                  </a:lnTo>
                  <a:lnTo>
                    <a:pt x="3084" y="5"/>
                  </a:lnTo>
                  <a:lnTo>
                    <a:pt x="3075" y="2"/>
                  </a:lnTo>
                  <a:lnTo>
                    <a:pt x="3066" y="1"/>
                  </a:lnTo>
                  <a:lnTo>
                    <a:pt x="3045" y="0"/>
                  </a:lnTo>
                  <a:lnTo>
                    <a:pt x="2658" y="0"/>
                  </a:lnTo>
                  <a:lnTo>
                    <a:pt x="2658" y="340"/>
                  </a:lnTo>
                  <a:lnTo>
                    <a:pt x="3045" y="340"/>
                  </a:lnTo>
                  <a:close/>
                  <a:moveTo>
                    <a:pt x="2396" y="282"/>
                  </a:moveTo>
                  <a:lnTo>
                    <a:pt x="2047" y="282"/>
                  </a:lnTo>
                  <a:lnTo>
                    <a:pt x="2047" y="198"/>
                  </a:lnTo>
                  <a:lnTo>
                    <a:pt x="2396" y="198"/>
                  </a:lnTo>
                  <a:lnTo>
                    <a:pt x="2396" y="282"/>
                  </a:lnTo>
                  <a:close/>
                  <a:moveTo>
                    <a:pt x="2047" y="58"/>
                  </a:moveTo>
                  <a:lnTo>
                    <a:pt x="2396" y="58"/>
                  </a:lnTo>
                  <a:lnTo>
                    <a:pt x="2396" y="140"/>
                  </a:lnTo>
                  <a:lnTo>
                    <a:pt x="2047" y="140"/>
                  </a:lnTo>
                  <a:lnTo>
                    <a:pt x="2047" y="58"/>
                  </a:lnTo>
                  <a:close/>
                  <a:moveTo>
                    <a:pt x="2369" y="340"/>
                  </a:moveTo>
                  <a:lnTo>
                    <a:pt x="2369" y="340"/>
                  </a:lnTo>
                  <a:lnTo>
                    <a:pt x="2392" y="339"/>
                  </a:lnTo>
                  <a:lnTo>
                    <a:pt x="2401" y="338"/>
                  </a:lnTo>
                  <a:lnTo>
                    <a:pt x="2410" y="335"/>
                  </a:lnTo>
                  <a:lnTo>
                    <a:pt x="2418" y="333"/>
                  </a:lnTo>
                  <a:lnTo>
                    <a:pt x="2426" y="330"/>
                  </a:lnTo>
                  <a:lnTo>
                    <a:pt x="2432" y="326"/>
                  </a:lnTo>
                  <a:lnTo>
                    <a:pt x="2438" y="321"/>
                  </a:lnTo>
                  <a:lnTo>
                    <a:pt x="2444" y="317"/>
                  </a:lnTo>
                  <a:lnTo>
                    <a:pt x="2447" y="311"/>
                  </a:lnTo>
                  <a:lnTo>
                    <a:pt x="2452" y="305"/>
                  </a:lnTo>
                  <a:lnTo>
                    <a:pt x="2455" y="300"/>
                  </a:lnTo>
                  <a:lnTo>
                    <a:pt x="2457" y="293"/>
                  </a:lnTo>
                  <a:lnTo>
                    <a:pt x="2458" y="284"/>
                  </a:lnTo>
                  <a:lnTo>
                    <a:pt x="2460" y="278"/>
                  </a:lnTo>
                  <a:lnTo>
                    <a:pt x="2460" y="268"/>
                  </a:lnTo>
                  <a:lnTo>
                    <a:pt x="2460" y="229"/>
                  </a:lnTo>
                  <a:lnTo>
                    <a:pt x="2460" y="229"/>
                  </a:lnTo>
                  <a:lnTo>
                    <a:pt x="2460" y="221"/>
                  </a:lnTo>
                  <a:lnTo>
                    <a:pt x="2456" y="214"/>
                  </a:lnTo>
                  <a:lnTo>
                    <a:pt x="2453" y="208"/>
                  </a:lnTo>
                  <a:lnTo>
                    <a:pt x="2447" y="202"/>
                  </a:lnTo>
                  <a:lnTo>
                    <a:pt x="2406" y="168"/>
                  </a:lnTo>
                  <a:lnTo>
                    <a:pt x="2447" y="133"/>
                  </a:lnTo>
                  <a:lnTo>
                    <a:pt x="2447" y="133"/>
                  </a:lnTo>
                  <a:lnTo>
                    <a:pt x="2453" y="127"/>
                  </a:lnTo>
                  <a:lnTo>
                    <a:pt x="2456" y="121"/>
                  </a:lnTo>
                  <a:lnTo>
                    <a:pt x="2460" y="114"/>
                  </a:lnTo>
                  <a:lnTo>
                    <a:pt x="2460" y="106"/>
                  </a:lnTo>
                  <a:lnTo>
                    <a:pt x="2460" y="72"/>
                  </a:lnTo>
                  <a:lnTo>
                    <a:pt x="2460" y="72"/>
                  </a:lnTo>
                  <a:lnTo>
                    <a:pt x="2460" y="62"/>
                  </a:lnTo>
                  <a:lnTo>
                    <a:pt x="2458" y="56"/>
                  </a:lnTo>
                  <a:lnTo>
                    <a:pt x="2457" y="47"/>
                  </a:lnTo>
                  <a:lnTo>
                    <a:pt x="2455" y="40"/>
                  </a:lnTo>
                  <a:lnTo>
                    <a:pt x="2452" y="35"/>
                  </a:lnTo>
                  <a:lnTo>
                    <a:pt x="2447" y="29"/>
                  </a:lnTo>
                  <a:lnTo>
                    <a:pt x="2444" y="23"/>
                  </a:lnTo>
                  <a:lnTo>
                    <a:pt x="2438" y="19"/>
                  </a:lnTo>
                  <a:lnTo>
                    <a:pt x="2432" y="14"/>
                  </a:lnTo>
                  <a:lnTo>
                    <a:pt x="2426" y="10"/>
                  </a:lnTo>
                  <a:lnTo>
                    <a:pt x="2418" y="7"/>
                  </a:lnTo>
                  <a:lnTo>
                    <a:pt x="2410" y="5"/>
                  </a:lnTo>
                  <a:lnTo>
                    <a:pt x="2401" y="2"/>
                  </a:lnTo>
                  <a:lnTo>
                    <a:pt x="2392" y="1"/>
                  </a:lnTo>
                  <a:lnTo>
                    <a:pt x="2369" y="0"/>
                  </a:lnTo>
                  <a:lnTo>
                    <a:pt x="1984" y="0"/>
                  </a:lnTo>
                  <a:lnTo>
                    <a:pt x="1984" y="340"/>
                  </a:lnTo>
                  <a:lnTo>
                    <a:pt x="2369" y="340"/>
                  </a:lnTo>
                  <a:close/>
                  <a:moveTo>
                    <a:pt x="1705" y="0"/>
                  </a:moveTo>
                  <a:lnTo>
                    <a:pt x="1705" y="280"/>
                  </a:lnTo>
                  <a:lnTo>
                    <a:pt x="1375" y="280"/>
                  </a:lnTo>
                  <a:lnTo>
                    <a:pt x="1375" y="0"/>
                  </a:lnTo>
                  <a:lnTo>
                    <a:pt x="1312" y="0"/>
                  </a:lnTo>
                  <a:lnTo>
                    <a:pt x="1312" y="263"/>
                  </a:lnTo>
                  <a:lnTo>
                    <a:pt x="1312" y="263"/>
                  </a:lnTo>
                  <a:lnTo>
                    <a:pt x="1313" y="272"/>
                  </a:lnTo>
                  <a:lnTo>
                    <a:pt x="1314" y="280"/>
                  </a:lnTo>
                  <a:lnTo>
                    <a:pt x="1315" y="288"/>
                  </a:lnTo>
                  <a:lnTo>
                    <a:pt x="1317" y="295"/>
                  </a:lnTo>
                  <a:lnTo>
                    <a:pt x="1321" y="302"/>
                  </a:lnTo>
                  <a:lnTo>
                    <a:pt x="1324" y="308"/>
                  </a:lnTo>
                  <a:lnTo>
                    <a:pt x="1329" y="315"/>
                  </a:lnTo>
                  <a:lnTo>
                    <a:pt x="1333" y="319"/>
                  </a:lnTo>
                  <a:lnTo>
                    <a:pt x="1339" y="324"/>
                  </a:lnTo>
                  <a:lnTo>
                    <a:pt x="1346" y="328"/>
                  </a:lnTo>
                  <a:lnTo>
                    <a:pt x="1352" y="332"/>
                  </a:lnTo>
                  <a:lnTo>
                    <a:pt x="1360" y="335"/>
                  </a:lnTo>
                  <a:lnTo>
                    <a:pt x="1368" y="338"/>
                  </a:lnTo>
                  <a:lnTo>
                    <a:pt x="1377" y="339"/>
                  </a:lnTo>
                  <a:lnTo>
                    <a:pt x="1387" y="340"/>
                  </a:lnTo>
                  <a:lnTo>
                    <a:pt x="1398" y="340"/>
                  </a:lnTo>
                  <a:lnTo>
                    <a:pt x="1682" y="340"/>
                  </a:lnTo>
                  <a:lnTo>
                    <a:pt x="1682" y="340"/>
                  </a:lnTo>
                  <a:lnTo>
                    <a:pt x="1692" y="340"/>
                  </a:lnTo>
                  <a:lnTo>
                    <a:pt x="1703" y="339"/>
                  </a:lnTo>
                  <a:lnTo>
                    <a:pt x="1712" y="338"/>
                  </a:lnTo>
                  <a:lnTo>
                    <a:pt x="1720" y="335"/>
                  </a:lnTo>
                  <a:lnTo>
                    <a:pt x="1727" y="332"/>
                  </a:lnTo>
                  <a:lnTo>
                    <a:pt x="1734" y="328"/>
                  </a:lnTo>
                  <a:lnTo>
                    <a:pt x="1741" y="324"/>
                  </a:lnTo>
                  <a:lnTo>
                    <a:pt x="1747" y="319"/>
                  </a:lnTo>
                  <a:lnTo>
                    <a:pt x="1751" y="315"/>
                  </a:lnTo>
                  <a:lnTo>
                    <a:pt x="1756" y="308"/>
                  </a:lnTo>
                  <a:lnTo>
                    <a:pt x="1759" y="302"/>
                  </a:lnTo>
                  <a:lnTo>
                    <a:pt x="1763" y="295"/>
                  </a:lnTo>
                  <a:lnTo>
                    <a:pt x="1765" y="288"/>
                  </a:lnTo>
                  <a:lnTo>
                    <a:pt x="1766" y="280"/>
                  </a:lnTo>
                  <a:lnTo>
                    <a:pt x="1767" y="272"/>
                  </a:lnTo>
                  <a:lnTo>
                    <a:pt x="1768" y="263"/>
                  </a:lnTo>
                  <a:lnTo>
                    <a:pt x="1768" y="0"/>
                  </a:lnTo>
                  <a:lnTo>
                    <a:pt x="1705" y="0"/>
                  </a:lnTo>
                  <a:close/>
                  <a:moveTo>
                    <a:pt x="698" y="139"/>
                  </a:moveTo>
                  <a:lnTo>
                    <a:pt x="698" y="0"/>
                  </a:lnTo>
                  <a:lnTo>
                    <a:pt x="636" y="0"/>
                  </a:lnTo>
                  <a:lnTo>
                    <a:pt x="636" y="340"/>
                  </a:lnTo>
                  <a:lnTo>
                    <a:pt x="698" y="340"/>
                  </a:lnTo>
                  <a:lnTo>
                    <a:pt x="698" y="199"/>
                  </a:lnTo>
                  <a:lnTo>
                    <a:pt x="1034" y="199"/>
                  </a:lnTo>
                  <a:lnTo>
                    <a:pt x="1034" y="340"/>
                  </a:lnTo>
                  <a:lnTo>
                    <a:pt x="1096" y="340"/>
                  </a:lnTo>
                  <a:lnTo>
                    <a:pt x="1096" y="0"/>
                  </a:lnTo>
                  <a:lnTo>
                    <a:pt x="1034" y="0"/>
                  </a:lnTo>
                  <a:lnTo>
                    <a:pt x="1034" y="139"/>
                  </a:lnTo>
                  <a:lnTo>
                    <a:pt x="698" y="139"/>
                  </a:lnTo>
                  <a:close/>
                  <a:moveTo>
                    <a:pt x="453" y="60"/>
                  </a:moveTo>
                  <a:lnTo>
                    <a:pt x="453" y="0"/>
                  </a:lnTo>
                  <a:lnTo>
                    <a:pt x="85" y="0"/>
                  </a:lnTo>
                  <a:lnTo>
                    <a:pt x="85" y="0"/>
                  </a:lnTo>
                  <a:lnTo>
                    <a:pt x="75" y="0"/>
                  </a:lnTo>
                  <a:lnTo>
                    <a:pt x="64" y="1"/>
                  </a:lnTo>
                  <a:lnTo>
                    <a:pt x="55" y="2"/>
                  </a:lnTo>
                  <a:lnTo>
                    <a:pt x="47" y="5"/>
                  </a:lnTo>
                  <a:lnTo>
                    <a:pt x="40" y="8"/>
                  </a:lnTo>
                  <a:lnTo>
                    <a:pt x="33" y="12"/>
                  </a:lnTo>
                  <a:lnTo>
                    <a:pt x="26" y="16"/>
                  </a:lnTo>
                  <a:lnTo>
                    <a:pt x="20" y="21"/>
                  </a:lnTo>
                  <a:lnTo>
                    <a:pt x="16" y="25"/>
                  </a:lnTo>
                  <a:lnTo>
                    <a:pt x="11" y="32"/>
                  </a:lnTo>
                  <a:lnTo>
                    <a:pt x="8" y="38"/>
                  </a:lnTo>
                  <a:lnTo>
                    <a:pt x="5" y="45"/>
                  </a:lnTo>
                  <a:lnTo>
                    <a:pt x="2" y="52"/>
                  </a:lnTo>
                  <a:lnTo>
                    <a:pt x="1" y="60"/>
                  </a:lnTo>
                  <a:lnTo>
                    <a:pt x="0" y="68"/>
                  </a:lnTo>
                  <a:lnTo>
                    <a:pt x="0" y="77"/>
                  </a:lnTo>
                  <a:lnTo>
                    <a:pt x="0" y="263"/>
                  </a:lnTo>
                  <a:lnTo>
                    <a:pt x="0" y="263"/>
                  </a:lnTo>
                  <a:lnTo>
                    <a:pt x="0" y="272"/>
                  </a:lnTo>
                  <a:lnTo>
                    <a:pt x="1" y="280"/>
                  </a:lnTo>
                  <a:lnTo>
                    <a:pt x="2" y="288"/>
                  </a:lnTo>
                  <a:lnTo>
                    <a:pt x="5" y="295"/>
                  </a:lnTo>
                  <a:lnTo>
                    <a:pt x="8" y="302"/>
                  </a:lnTo>
                  <a:lnTo>
                    <a:pt x="11" y="308"/>
                  </a:lnTo>
                  <a:lnTo>
                    <a:pt x="16" y="315"/>
                  </a:lnTo>
                  <a:lnTo>
                    <a:pt x="20" y="319"/>
                  </a:lnTo>
                  <a:lnTo>
                    <a:pt x="26" y="324"/>
                  </a:lnTo>
                  <a:lnTo>
                    <a:pt x="33" y="328"/>
                  </a:lnTo>
                  <a:lnTo>
                    <a:pt x="40" y="332"/>
                  </a:lnTo>
                  <a:lnTo>
                    <a:pt x="47" y="335"/>
                  </a:lnTo>
                  <a:lnTo>
                    <a:pt x="55" y="338"/>
                  </a:lnTo>
                  <a:lnTo>
                    <a:pt x="64" y="339"/>
                  </a:lnTo>
                  <a:lnTo>
                    <a:pt x="75" y="340"/>
                  </a:lnTo>
                  <a:lnTo>
                    <a:pt x="85" y="340"/>
                  </a:lnTo>
                  <a:lnTo>
                    <a:pt x="453" y="340"/>
                  </a:lnTo>
                  <a:lnTo>
                    <a:pt x="453" y="280"/>
                  </a:lnTo>
                  <a:lnTo>
                    <a:pt x="63" y="280"/>
                  </a:lnTo>
                  <a:lnTo>
                    <a:pt x="63" y="60"/>
                  </a:lnTo>
                  <a:lnTo>
                    <a:pt x="45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6">
              <a:extLst>
                <a:ext uri="{FF2B5EF4-FFF2-40B4-BE49-F238E27FC236}">
                  <a16:creationId xmlns:a16="http://schemas.microsoft.com/office/drawing/2014/main" id="{D23A6B5F-9B55-4F33-ACA0-8DA0B7D23B6D}"/>
                </a:ext>
              </a:extLst>
            </p:cNvPr>
            <p:cNvSpPr>
              <a:spLocks noEditPoints="1"/>
            </p:cNvSpPr>
            <p:nvPr userDrawn="1"/>
          </p:nvSpPr>
          <p:spPr bwMode="auto">
            <a:xfrm>
              <a:off x="1700213" y="6394450"/>
              <a:ext cx="28575" cy="30163"/>
            </a:xfrm>
            <a:custGeom>
              <a:avLst/>
              <a:gdLst>
                <a:gd name="T0" fmla="*/ 71 w 90"/>
                <a:gd name="T1" fmla="*/ 7 h 93"/>
                <a:gd name="T2" fmla="*/ 83 w 90"/>
                <a:gd name="T3" fmla="*/ 20 h 93"/>
                <a:gd name="T4" fmla="*/ 90 w 90"/>
                <a:gd name="T5" fmla="*/ 37 h 93"/>
                <a:gd name="T6" fmla="*/ 90 w 90"/>
                <a:gd name="T7" fmla="*/ 56 h 93"/>
                <a:gd name="T8" fmla="*/ 83 w 90"/>
                <a:gd name="T9" fmla="*/ 72 h 93"/>
                <a:gd name="T10" fmla="*/ 71 w 90"/>
                <a:gd name="T11" fmla="*/ 84 h 93"/>
                <a:gd name="T12" fmla="*/ 54 w 90"/>
                <a:gd name="T13" fmla="*/ 91 h 93"/>
                <a:gd name="T14" fmla="*/ 36 w 90"/>
                <a:gd name="T15" fmla="*/ 91 h 93"/>
                <a:gd name="T16" fmla="*/ 19 w 90"/>
                <a:gd name="T17" fmla="*/ 84 h 93"/>
                <a:gd name="T18" fmla="*/ 8 w 90"/>
                <a:gd name="T19" fmla="*/ 72 h 93"/>
                <a:gd name="T20" fmla="*/ 1 w 90"/>
                <a:gd name="T21" fmla="*/ 56 h 93"/>
                <a:gd name="T22" fmla="*/ 1 w 90"/>
                <a:gd name="T23" fmla="*/ 37 h 93"/>
                <a:gd name="T24" fmla="*/ 8 w 90"/>
                <a:gd name="T25" fmla="*/ 20 h 93"/>
                <a:gd name="T26" fmla="*/ 19 w 90"/>
                <a:gd name="T27" fmla="*/ 7 h 93"/>
                <a:gd name="T28" fmla="*/ 36 w 90"/>
                <a:gd name="T29" fmla="*/ 0 h 93"/>
                <a:gd name="T30" fmla="*/ 54 w 90"/>
                <a:gd name="T31" fmla="*/ 0 h 93"/>
                <a:gd name="T32" fmla="*/ 30 w 90"/>
                <a:gd name="T33" fmla="*/ 9 h 93"/>
                <a:gd name="T34" fmla="*/ 18 w 90"/>
                <a:gd name="T35" fmla="*/ 17 h 93"/>
                <a:gd name="T36" fmla="*/ 10 w 90"/>
                <a:gd name="T37" fmla="*/ 30 h 93"/>
                <a:gd name="T38" fmla="*/ 6 w 90"/>
                <a:gd name="T39" fmla="*/ 46 h 93"/>
                <a:gd name="T40" fmla="*/ 10 w 90"/>
                <a:gd name="T41" fmla="*/ 61 h 93"/>
                <a:gd name="T42" fmla="*/ 18 w 90"/>
                <a:gd name="T43" fmla="*/ 74 h 93"/>
                <a:gd name="T44" fmla="*/ 30 w 90"/>
                <a:gd name="T45" fmla="*/ 82 h 93"/>
                <a:gd name="T46" fmla="*/ 45 w 90"/>
                <a:gd name="T47" fmla="*/ 86 h 93"/>
                <a:gd name="T48" fmla="*/ 61 w 90"/>
                <a:gd name="T49" fmla="*/ 82 h 93"/>
                <a:gd name="T50" fmla="*/ 72 w 90"/>
                <a:gd name="T51" fmla="*/ 74 h 93"/>
                <a:gd name="T52" fmla="*/ 80 w 90"/>
                <a:gd name="T53" fmla="*/ 61 h 93"/>
                <a:gd name="T54" fmla="*/ 83 w 90"/>
                <a:gd name="T55" fmla="*/ 46 h 93"/>
                <a:gd name="T56" fmla="*/ 80 w 90"/>
                <a:gd name="T57" fmla="*/ 30 h 93"/>
                <a:gd name="T58" fmla="*/ 72 w 90"/>
                <a:gd name="T59" fmla="*/ 17 h 93"/>
                <a:gd name="T60" fmla="*/ 61 w 90"/>
                <a:gd name="T61" fmla="*/ 9 h 93"/>
                <a:gd name="T62" fmla="*/ 45 w 90"/>
                <a:gd name="T63" fmla="*/ 6 h 93"/>
                <a:gd name="T64" fmla="*/ 30 w 90"/>
                <a:gd name="T65" fmla="*/ 9 h 93"/>
                <a:gd name="T66" fmla="*/ 29 w 90"/>
                <a:gd name="T67" fmla="*/ 20 h 93"/>
                <a:gd name="T68" fmla="*/ 56 w 90"/>
                <a:gd name="T69" fmla="*/ 20 h 93"/>
                <a:gd name="T70" fmla="*/ 62 w 90"/>
                <a:gd name="T71" fmla="*/ 23 h 93"/>
                <a:gd name="T72" fmla="*/ 66 w 90"/>
                <a:gd name="T73" fmla="*/ 34 h 93"/>
                <a:gd name="T74" fmla="*/ 62 w 90"/>
                <a:gd name="T75" fmla="*/ 44 h 93"/>
                <a:gd name="T76" fmla="*/ 57 w 90"/>
                <a:gd name="T77" fmla="*/ 47 h 93"/>
                <a:gd name="T78" fmla="*/ 61 w 90"/>
                <a:gd name="T79" fmla="*/ 73 h 93"/>
                <a:gd name="T80" fmla="*/ 35 w 90"/>
                <a:gd name="T81" fmla="*/ 73 h 93"/>
                <a:gd name="T82" fmla="*/ 49 w 90"/>
                <a:gd name="T83" fmla="*/ 43 h 93"/>
                <a:gd name="T84" fmla="*/ 58 w 90"/>
                <a:gd name="T85" fmla="*/ 39 h 93"/>
                <a:gd name="T86" fmla="*/ 59 w 90"/>
                <a:gd name="T87" fmla="*/ 34 h 93"/>
                <a:gd name="T88" fmla="*/ 58 w 90"/>
                <a:gd name="T89" fmla="*/ 29 h 93"/>
                <a:gd name="T90" fmla="*/ 52 w 90"/>
                <a:gd name="T91" fmla="*/ 25 h 93"/>
                <a:gd name="T92" fmla="*/ 35 w 90"/>
                <a:gd name="T93" fmla="*/ 24 h 93"/>
                <a:gd name="T94" fmla="*/ 44 w 90"/>
                <a:gd name="T95" fmla="*/ 4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 h="93">
                  <a:moveTo>
                    <a:pt x="63" y="3"/>
                  </a:moveTo>
                  <a:lnTo>
                    <a:pt x="63" y="3"/>
                  </a:lnTo>
                  <a:lnTo>
                    <a:pt x="71" y="7"/>
                  </a:lnTo>
                  <a:lnTo>
                    <a:pt x="78" y="13"/>
                  </a:lnTo>
                  <a:lnTo>
                    <a:pt x="78" y="13"/>
                  </a:lnTo>
                  <a:lnTo>
                    <a:pt x="83" y="20"/>
                  </a:lnTo>
                  <a:lnTo>
                    <a:pt x="87" y="28"/>
                  </a:lnTo>
                  <a:lnTo>
                    <a:pt x="87" y="28"/>
                  </a:lnTo>
                  <a:lnTo>
                    <a:pt x="90" y="37"/>
                  </a:lnTo>
                  <a:lnTo>
                    <a:pt x="90" y="46"/>
                  </a:lnTo>
                  <a:lnTo>
                    <a:pt x="90" y="46"/>
                  </a:lnTo>
                  <a:lnTo>
                    <a:pt x="90" y="56"/>
                  </a:lnTo>
                  <a:lnTo>
                    <a:pt x="87" y="65"/>
                  </a:lnTo>
                  <a:lnTo>
                    <a:pt x="87" y="65"/>
                  </a:lnTo>
                  <a:lnTo>
                    <a:pt x="83" y="72"/>
                  </a:lnTo>
                  <a:lnTo>
                    <a:pt x="78" y="79"/>
                  </a:lnTo>
                  <a:lnTo>
                    <a:pt x="78" y="79"/>
                  </a:lnTo>
                  <a:lnTo>
                    <a:pt x="71" y="84"/>
                  </a:lnTo>
                  <a:lnTo>
                    <a:pt x="63" y="89"/>
                  </a:lnTo>
                  <a:lnTo>
                    <a:pt x="63" y="89"/>
                  </a:lnTo>
                  <a:lnTo>
                    <a:pt x="54" y="91"/>
                  </a:lnTo>
                  <a:lnTo>
                    <a:pt x="45" y="93"/>
                  </a:lnTo>
                  <a:lnTo>
                    <a:pt x="45" y="93"/>
                  </a:lnTo>
                  <a:lnTo>
                    <a:pt x="36" y="91"/>
                  </a:lnTo>
                  <a:lnTo>
                    <a:pt x="27" y="89"/>
                  </a:lnTo>
                  <a:lnTo>
                    <a:pt x="27" y="89"/>
                  </a:lnTo>
                  <a:lnTo>
                    <a:pt x="19" y="84"/>
                  </a:lnTo>
                  <a:lnTo>
                    <a:pt x="13" y="79"/>
                  </a:lnTo>
                  <a:lnTo>
                    <a:pt x="13" y="79"/>
                  </a:lnTo>
                  <a:lnTo>
                    <a:pt x="8" y="72"/>
                  </a:lnTo>
                  <a:lnTo>
                    <a:pt x="3" y="65"/>
                  </a:lnTo>
                  <a:lnTo>
                    <a:pt x="3" y="65"/>
                  </a:lnTo>
                  <a:lnTo>
                    <a:pt x="1" y="56"/>
                  </a:lnTo>
                  <a:lnTo>
                    <a:pt x="0" y="46"/>
                  </a:lnTo>
                  <a:lnTo>
                    <a:pt x="0" y="46"/>
                  </a:lnTo>
                  <a:lnTo>
                    <a:pt x="1" y="37"/>
                  </a:lnTo>
                  <a:lnTo>
                    <a:pt x="3" y="28"/>
                  </a:lnTo>
                  <a:lnTo>
                    <a:pt x="3" y="28"/>
                  </a:lnTo>
                  <a:lnTo>
                    <a:pt x="8" y="20"/>
                  </a:lnTo>
                  <a:lnTo>
                    <a:pt x="13" y="13"/>
                  </a:lnTo>
                  <a:lnTo>
                    <a:pt x="13" y="13"/>
                  </a:lnTo>
                  <a:lnTo>
                    <a:pt x="19" y="7"/>
                  </a:lnTo>
                  <a:lnTo>
                    <a:pt x="27" y="3"/>
                  </a:lnTo>
                  <a:lnTo>
                    <a:pt x="27" y="3"/>
                  </a:lnTo>
                  <a:lnTo>
                    <a:pt x="36" y="0"/>
                  </a:lnTo>
                  <a:lnTo>
                    <a:pt x="45" y="0"/>
                  </a:lnTo>
                  <a:lnTo>
                    <a:pt x="45" y="0"/>
                  </a:lnTo>
                  <a:lnTo>
                    <a:pt x="54" y="0"/>
                  </a:lnTo>
                  <a:lnTo>
                    <a:pt x="63" y="3"/>
                  </a:lnTo>
                  <a:lnTo>
                    <a:pt x="63" y="3"/>
                  </a:lnTo>
                  <a:close/>
                  <a:moveTo>
                    <a:pt x="30" y="9"/>
                  </a:moveTo>
                  <a:lnTo>
                    <a:pt x="30" y="9"/>
                  </a:lnTo>
                  <a:lnTo>
                    <a:pt x="23" y="13"/>
                  </a:lnTo>
                  <a:lnTo>
                    <a:pt x="18" y="17"/>
                  </a:lnTo>
                  <a:lnTo>
                    <a:pt x="18" y="17"/>
                  </a:lnTo>
                  <a:lnTo>
                    <a:pt x="13" y="23"/>
                  </a:lnTo>
                  <a:lnTo>
                    <a:pt x="10" y="30"/>
                  </a:lnTo>
                  <a:lnTo>
                    <a:pt x="10" y="30"/>
                  </a:lnTo>
                  <a:lnTo>
                    <a:pt x="8" y="38"/>
                  </a:lnTo>
                  <a:lnTo>
                    <a:pt x="6" y="46"/>
                  </a:lnTo>
                  <a:lnTo>
                    <a:pt x="6" y="46"/>
                  </a:lnTo>
                  <a:lnTo>
                    <a:pt x="8" y="54"/>
                  </a:lnTo>
                  <a:lnTo>
                    <a:pt x="10" y="61"/>
                  </a:lnTo>
                  <a:lnTo>
                    <a:pt x="10" y="61"/>
                  </a:lnTo>
                  <a:lnTo>
                    <a:pt x="13" y="68"/>
                  </a:lnTo>
                  <a:lnTo>
                    <a:pt x="18" y="74"/>
                  </a:lnTo>
                  <a:lnTo>
                    <a:pt x="18" y="74"/>
                  </a:lnTo>
                  <a:lnTo>
                    <a:pt x="23" y="79"/>
                  </a:lnTo>
                  <a:lnTo>
                    <a:pt x="30" y="82"/>
                  </a:lnTo>
                  <a:lnTo>
                    <a:pt x="30" y="82"/>
                  </a:lnTo>
                  <a:lnTo>
                    <a:pt x="37" y="84"/>
                  </a:lnTo>
                  <a:lnTo>
                    <a:pt x="45" y="86"/>
                  </a:lnTo>
                  <a:lnTo>
                    <a:pt x="45" y="86"/>
                  </a:lnTo>
                  <a:lnTo>
                    <a:pt x="53" y="84"/>
                  </a:lnTo>
                  <a:lnTo>
                    <a:pt x="61" y="82"/>
                  </a:lnTo>
                  <a:lnTo>
                    <a:pt x="61" y="82"/>
                  </a:lnTo>
                  <a:lnTo>
                    <a:pt x="66" y="79"/>
                  </a:lnTo>
                  <a:lnTo>
                    <a:pt x="72" y="74"/>
                  </a:lnTo>
                  <a:lnTo>
                    <a:pt x="72" y="74"/>
                  </a:lnTo>
                  <a:lnTo>
                    <a:pt x="76" y="68"/>
                  </a:lnTo>
                  <a:lnTo>
                    <a:pt x="80" y="61"/>
                  </a:lnTo>
                  <a:lnTo>
                    <a:pt x="80" y="61"/>
                  </a:lnTo>
                  <a:lnTo>
                    <a:pt x="82" y="54"/>
                  </a:lnTo>
                  <a:lnTo>
                    <a:pt x="83" y="46"/>
                  </a:lnTo>
                  <a:lnTo>
                    <a:pt x="83" y="46"/>
                  </a:lnTo>
                  <a:lnTo>
                    <a:pt x="82" y="38"/>
                  </a:lnTo>
                  <a:lnTo>
                    <a:pt x="80" y="30"/>
                  </a:lnTo>
                  <a:lnTo>
                    <a:pt x="80" y="30"/>
                  </a:lnTo>
                  <a:lnTo>
                    <a:pt x="76" y="23"/>
                  </a:lnTo>
                  <a:lnTo>
                    <a:pt x="72" y="17"/>
                  </a:lnTo>
                  <a:lnTo>
                    <a:pt x="72" y="17"/>
                  </a:lnTo>
                  <a:lnTo>
                    <a:pt x="66" y="13"/>
                  </a:lnTo>
                  <a:lnTo>
                    <a:pt x="61" y="9"/>
                  </a:lnTo>
                  <a:lnTo>
                    <a:pt x="61" y="9"/>
                  </a:lnTo>
                  <a:lnTo>
                    <a:pt x="53" y="7"/>
                  </a:lnTo>
                  <a:lnTo>
                    <a:pt x="45" y="6"/>
                  </a:lnTo>
                  <a:lnTo>
                    <a:pt x="45" y="6"/>
                  </a:lnTo>
                  <a:lnTo>
                    <a:pt x="37" y="7"/>
                  </a:lnTo>
                  <a:lnTo>
                    <a:pt x="30" y="9"/>
                  </a:lnTo>
                  <a:lnTo>
                    <a:pt x="30" y="9"/>
                  </a:lnTo>
                  <a:close/>
                  <a:moveTo>
                    <a:pt x="29" y="73"/>
                  </a:moveTo>
                  <a:lnTo>
                    <a:pt x="29" y="20"/>
                  </a:lnTo>
                  <a:lnTo>
                    <a:pt x="48" y="20"/>
                  </a:lnTo>
                  <a:lnTo>
                    <a:pt x="48" y="20"/>
                  </a:lnTo>
                  <a:lnTo>
                    <a:pt x="56" y="20"/>
                  </a:lnTo>
                  <a:lnTo>
                    <a:pt x="59" y="21"/>
                  </a:lnTo>
                  <a:lnTo>
                    <a:pt x="62" y="23"/>
                  </a:lnTo>
                  <a:lnTo>
                    <a:pt x="62" y="23"/>
                  </a:lnTo>
                  <a:lnTo>
                    <a:pt x="65" y="28"/>
                  </a:lnTo>
                  <a:lnTo>
                    <a:pt x="66" y="34"/>
                  </a:lnTo>
                  <a:lnTo>
                    <a:pt x="66" y="34"/>
                  </a:lnTo>
                  <a:lnTo>
                    <a:pt x="65" y="40"/>
                  </a:lnTo>
                  <a:lnTo>
                    <a:pt x="65" y="40"/>
                  </a:lnTo>
                  <a:lnTo>
                    <a:pt x="62" y="44"/>
                  </a:lnTo>
                  <a:lnTo>
                    <a:pt x="62" y="44"/>
                  </a:lnTo>
                  <a:lnTo>
                    <a:pt x="57" y="47"/>
                  </a:lnTo>
                  <a:lnTo>
                    <a:pt x="57" y="47"/>
                  </a:lnTo>
                  <a:lnTo>
                    <a:pt x="53" y="49"/>
                  </a:lnTo>
                  <a:lnTo>
                    <a:pt x="69" y="73"/>
                  </a:lnTo>
                  <a:lnTo>
                    <a:pt x="61" y="73"/>
                  </a:lnTo>
                  <a:lnTo>
                    <a:pt x="46" y="49"/>
                  </a:lnTo>
                  <a:lnTo>
                    <a:pt x="35" y="49"/>
                  </a:lnTo>
                  <a:lnTo>
                    <a:pt x="35" y="73"/>
                  </a:lnTo>
                  <a:lnTo>
                    <a:pt x="29" y="73"/>
                  </a:lnTo>
                  <a:close/>
                  <a:moveTo>
                    <a:pt x="49" y="43"/>
                  </a:moveTo>
                  <a:lnTo>
                    <a:pt x="49" y="43"/>
                  </a:lnTo>
                  <a:lnTo>
                    <a:pt x="55" y="42"/>
                  </a:lnTo>
                  <a:lnTo>
                    <a:pt x="55" y="42"/>
                  </a:lnTo>
                  <a:lnTo>
                    <a:pt x="58" y="39"/>
                  </a:lnTo>
                  <a:lnTo>
                    <a:pt x="58" y="39"/>
                  </a:lnTo>
                  <a:lnTo>
                    <a:pt x="59" y="37"/>
                  </a:lnTo>
                  <a:lnTo>
                    <a:pt x="59" y="34"/>
                  </a:lnTo>
                  <a:lnTo>
                    <a:pt x="59" y="34"/>
                  </a:lnTo>
                  <a:lnTo>
                    <a:pt x="58" y="29"/>
                  </a:lnTo>
                  <a:lnTo>
                    <a:pt x="58" y="29"/>
                  </a:lnTo>
                  <a:lnTo>
                    <a:pt x="55" y="27"/>
                  </a:lnTo>
                  <a:lnTo>
                    <a:pt x="55" y="27"/>
                  </a:lnTo>
                  <a:lnTo>
                    <a:pt x="52" y="25"/>
                  </a:lnTo>
                  <a:lnTo>
                    <a:pt x="52" y="25"/>
                  </a:lnTo>
                  <a:lnTo>
                    <a:pt x="47" y="24"/>
                  </a:lnTo>
                  <a:lnTo>
                    <a:pt x="35" y="24"/>
                  </a:lnTo>
                  <a:lnTo>
                    <a:pt x="35" y="43"/>
                  </a:lnTo>
                  <a:lnTo>
                    <a:pt x="44" y="43"/>
                  </a:lnTo>
                  <a:lnTo>
                    <a:pt x="44" y="43"/>
                  </a:lnTo>
                  <a:lnTo>
                    <a:pt x="49" y="43"/>
                  </a:lnTo>
                  <a:lnTo>
                    <a:pt x="49"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970960019"/>
      </p:ext>
    </p:extLst>
  </p:cSld>
  <p:clrMapOvr>
    <a:masterClrMapping/>
  </p:clrMapOvr>
  <p:hf hdr="0"/>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all Out box left_Secondary text" preserve="1" userDrawn="1">
  <p:cSld name="Call Out box left_Secondary text">
    <p:bg>
      <p:bgPr>
        <a:solidFill>
          <a:srgbClr val="FFFFFF"/>
        </a:solidFill>
        <a:effectLst/>
      </p:bgPr>
    </p:bg>
    <p:spTree>
      <p:nvGrpSpPr>
        <p:cNvPr id="1" name=""/>
        <p:cNvGrpSpPr/>
        <p:nvPr/>
      </p:nvGrpSpPr>
      <p:grpSpPr>
        <a:xfrm>
          <a:off x="0" y="0"/>
          <a:ext cx="0" cy="0"/>
          <a:chOff x="0" y="0"/>
          <a:chExt cx="0" cy="0"/>
        </a:xfrm>
      </p:grpSpPr>
      <p:sp>
        <p:nvSpPr>
          <p:cNvPr id="23" name="Rectangle 22" hidden="1">
            <a:extLst>
              <a:ext uri="{FF2B5EF4-FFF2-40B4-BE49-F238E27FC236}">
                <a16:creationId xmlns:a16="http://schemas.microsoft.com/office/drawing/2014/main" id="{40343D20-8381-47DF-A1AA-BA04DECC02A1}"/>
              </a:ext>
            </a:extLst>
          </p:cNvPr>
          <p:cNvSpPr>
            <a:spLocks/>
          </p:cNvSpPr>
          <p:nvPr userDrawn="1"/>
        </p:nvSpPr>
        <p:spPr bwMode="gray">
          <a:xfrm>
            <a:off x="0" y="0"/>
            <a:ext cx="2524369" cy="6858000"/>
          </a:xfrm>
          <a:prstGeom prst="rect">
            <a:avLst/>
          </a:prstGeom>
          <a:solidFill>
            <a:srgbClr val="AF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a:spLocks/>
          </p:cNvSpPr>
          <p:nvPr userDrawn="1"/>
        </p:nvSpPr>
        <p:spPr bwMode="gray">
          <a:xfrm>
            <a:off x="1" y="0"/>
            <a:ext cx="252436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7"/>
          <p:cNvSpPr>
            <a:spLocks noGrp="1"/>
          </p:cNvSpPr>
          <p:nvPr>
            <p:ph type="body" sz="quarter" idx="15" hasCustomPrompt="1"/>
          </p:nvPr>
        </p:nvSpPr>
        <p:spPr bwMode="gray">
          <a:xfrm>
            <a:off x="319160" y="662767"/>
            <a:ext cx="1886050" cy="544765"/>
          </a:xfrm>
        </p:spPr>
        <p:txBody>
          <a:bodyPr anchor="b" anchorCtr="0">
            <a:noAutofit/>
          </a:bodyPr>
          <a:lstStyle>
            <a:lvl1pPr marL="0" indent="0">
              <a:lnSpc>
                <a:spcPct val="90000"/>
              </a:lnSpc>
              <a:spcBef>
                <a:spcPts val="0"/>
              </a:spcBef>
              <a:spcAft>
                <a:spcPts val="0"/>
              </a:spcAft>
              <a:buNone/>
              <a:defRPr sz="1200" b="1"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Call out</a:t>
            </a:r>
          </a:p>
        </p:txBody>
      </p:sp>
      <p:sp>
        <p:nvSpPr>
          <p:cNvPr id="10" name="Text Placeholder 8"/>
          <p:cNvSpPr>
            <a:spLocks noGrp="1"/>
          </p:cNvSpPr>
          <p:nvPr>
            <p:ph type="body" sz="quarter" idx="14"/>
          </p:nvPr>
        </p:nvSpPr>
        <p:spPr bwMode="gray">
          <a:xfrm>
            <a:off x="319160" y="1512097"/>
            <a:ext cx="1886050" cy="4675979"/>
          </a:xfrm>
        </p:spPr>
        <p:txBody>
          <a:bodyPr>
            <a:noAutofit/>
          </a:bodyPr>
          <a:lstStyle>
            <a:lvl1pPr>
              <a:lnSpc>
                <a:spcPct val="90000"/>
              </a:lnSpc>
              <a:spcBef>
                <a:spcPts val="0"/>
              </a:spcBef>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Slide Number Placeholder 8"/>
          <p:cNvSpPr>
            <a:spLocks noGrp="1"/>
          </p:cNvSpPr>
          <p:nvPr>
            <p:ph type="sldNum" sz="quarter" idx="17"/>
          </p:nvPr>
        </p:nvSpPr>
        <p:spPr bwMode="gray"/>
        <p:txBody>
          <a:bodyPr/>
          <a:lstStyle>
            <a:lvl1pPr>
              <a:defRPr>
                <a:solidFill>
                  <a:schemeClr val="tx1"/>
                </a:solidFill>
              </a:defRPr>
            </a:lvl1pPr>
          </a:lstStyle>
          <a:p>
            <a:fld id="{A521220F-3B84-41F7-A060-C9EEDF5DFAFE}" type="slidenum">
              <a:rPr lang="en-US" smtClean="0"/>
              <a:pPr/>
              <a:t>‹#›</a:t>
            </a:fld>
            <a:endParaRPr lang="en-US" dirty="0"/>
          </a:p>
        </p:txBody>
      </p:sp>
      <p:sp>
        <p:nvSpPr>
          <p:cNvPr id="5" name="Title 4"/>
          <p:cNvSpPr>
            <a:spLocks noGrp="1"/>
          </p:cNvSpPr>
          <p:nvPr>
            <p:ph type="title"/>
          </p:nvPr>
        </p:nvSpPr>
        <p:spPr>
          <a:xfrm>
            <a:off x="2843529" y="360703"/>
            <a:ext cx="8880950" cy="889474"/>
          </a:xfrm>
        </p:spPr>
        <p:txBody>
          <a:bodyPr/>
          <a:lstStyle>
            <a:lvl1pPr>
              <a:defRPr baseline="0"/>
            </a:lvl1pPr>
          </a:lstStyle>
          <a:p>
            <a:r>
              <a:rPr lang="en-US"/>
              <a:t>Click to edit Master title style</a:t>
            </a:r>
          </a:p>
        </p:txBody>
      </p:sp>
      <p:sp>
        <p:nvSpPr>
          <p:cNvPr id="11" name="Text Placeholder 9"/>
          <p:cNvSpPr>
            <a:spLocks noGrp="1"/>
          </p:cNvSpPr>
          <p:nvPr>
            <p:ph type="body" sz="quarter" idx="19"/>
          </p:nvPr>
        </p:nvSpPr>
        <p:spPr>
          <a:xfrm>
            <a:off x="2843529" y="1500509"/>
            <a:ext cx="8880950" cy="584775"/>
          </a:xfrm>
        </p:spPr>
        <p:txBody>
          <a:bodyPr>
            <a:noAutofit/>
          </a:bodyPr>
          <a:lstStyle>
            <a:lvl1pPr marL="0" indent="0">
              <a:lnSpc>
                <a:spcPct val="90000"/>
              </a:lnSpc>
              <a:spcBef>
                <a:spcPts val="0"/>
              </a:spcBef>
              <a:spcAft>
                <a:spcPts val="0"/>
              </a:spcAft>
              <a:buNone/>
              <a:defRPr sz="2000" baseline="0">
                <a:solidFill>
                  <a:schemeClr val="tx1"/>
                </a:solidFill>
                <a:latin typeface="+mj-lt"/>
              </a:defRPr>
            </a:lvl1pPr>
          </a:lstStyle>
          <a:p>
            <a:pPr lvl="0"/>
            <a:r>
              <a:rPr lang="en-US"/>
              <a:t>Click to edit Master text styles</a:t>
            </a:r>
          </a:p>
        </p:txBody>
      </p:sp>
      <p:cxnSp>
        <p:nvCxnSpPr>
          <p:cNvPr id="16" name="Straight Connector 15"/>
          <p:cNvCxnSpPr>
            <a:cxnSpLocks/>
          </p:cNvCxnSpPr>
          <p:nvPr userDrawn="1"/>
        </p:nvCxnSpPr>
        <p:spPr bwMode="gray">
          <a:xfrm>
            <a:off x="319160" y="1348849"/>
            <a:ext cx="18860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4"/>
          <p:cNvCxnSpPr>
            <a:cxnSpLocks/>
          </p:cNvCxnSpPr>
          <p:nvPr userDrawn="1"/>
        </p:nvCxnSpPr>
        <p:spPr>
          <a:xfrm>
            <a:off x="2843529" y="1348849"/>
            <a:ext cx="88809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ußzeilenplatzhalter 2"/>
          <p:cNvSpPr>
            <a:spLocks noGrp="1"/>
          </p:cNvSpPr>
          <p:nvPr>
            <p:ph type="ftr" sz="quarter" idx="21"/>
          </p:nvPr>
        </p:nvSpPr>
        <p:spPr/>
        <p:txBody>
          <a:bodyPr/>
          <a:lstStyle/>
          <a:p>
            <a:r>
              <a:rPr lang="en-US" dirty="0"/>
              <a:t>August 8, 2024</a:t>
            </a:r>
          </a:p>
        </p:txBody>
      </p:sp>
      <p:sp>
        <p:nvSpPr>
          <p:cNvPr id="15" name="Classification" hidden="1"/>
          <p:cNvSpPr txBox="1">
            <a:spLocks/>
          </p:cNvSpPr>
          <p:nvPr userDrawn="1">
            <p:custDataLst>
              <p:tags r:id="rId2"/>
            </p:custDataLst>
          </p:nvPr>
        </p:nvSpPr>
        <p:spPr>
          <a:xfrm>
            <a:off x="9996488" y="360703"/>
            <a:ext cx="1728788" cy="200055"/>
          </a:xfrm>
          <a:prstGeom prst="rect">
            <a:avLst/>
          </a:prstGeom>
          <a:noFill/>
        </p:spPr>
        <p:txBody>
          <a:bodyPr wrap="none" lIns="0" tIns="0" rIns="0" bIns="0" rtlCol="0">
            <a:noAutofit/>
          </a:bodyPr>
          <a:lstStyle/>
          <a:p>
            <a:pPr algn="r"/>
            <a:r>
              <a:rPr lang="en-US" sz="1000" b="1" dirty="0">
                <a:solidFill>
                  <a:schemeClr val="tx1"/>
                </a:solidFill>
              </a:rPr>
              <a:t>Internal Use Only</a:t>
            </a:r>
          </a:p>
        </p:txBody>
      </p:sp>
      <p:sp>
        <p:nvSpPr>
          <p:cNvPr id="18" name="Status" hidden="1"/>
          <p:cNvSpPr txBox="1">
            <a:spLocks/>
          </p:cNvSpPr>
          <p:nvPr userDrawn="1">
            <p:custDataLst>
              <p:tags r:id="rId3"/>
            </p:custDataLst>
          </p:nvPr>
        </p:nvSpPr>
        <p:spPr>
          <a:xfrm>
            <a:off x="11099006" y="157507"/>
            <a:ext cx="626270" cy="200055"/>
          </a:xfrm>
          <a:prstGeom prst="rect">
            <a:avLst/>
          </a:prstGeom>
          <a:noFill/>
        </p:spPr>
        <p:txBody>
          <a:bodyPr wrap="none" lIns="0" tIns="0" rIns="0" bIns="0" rtlCol="0">
            <a:noAutofit/>
          </a:bodyPr>
          <a:lstStyle/>
          <a:p>
            <a:pPr algn="r"/>
            <a:r>
              <a:rPr lang="en-US" sz="1000" b="1" dirty="0">
                <a:solidFill>
                  <a:schemeClr val="tx1"/>
                </a:solidFill>
              </a:rPr>
              <a:t>Status</a:t>
            </a:r>
          </a:p>
        </p:txBody>
      </p:sp>
      <p:sp>
        <p:nvSpPr>
          <p:cNvPr id="7" name="Content Placeholder 6"/>
          <p:cNvSpPr>
            <a:spLocks noGrp="1"/>
          </p:cNvSpPr>
          <p:nvPr>
            <p:ph sz="quarter" idx="22"/>
          </p:nvPr>
        </p:nvSpPr>
        <p:spPr>
          <a:xfrm>
            <a:off x="2843529" y="2156131"/>
            <a:ext cx="8880950" cy="4031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9" name="Group 10">
            <a:extLst>
              <a:ext uri="{FF2B5EF4-FFF2-40B4-BE49-F238E27FC236}">
                <a16:creationId xmlns:a16="http://schemas.microsoft.com/office/drawing/2014/main" id="{C35DC406-443B-46CB-AD8D-2CB900D8F54C}"/>
              </a:ext>
            </a:extLst>
          </p:cNvPr>
          <p:cNvGrpSpPr/>
          <p:nvPr userDrawn="1">
            <p:custDataLst>
              <p:tags r:id="rId4"/>
            </p:custDataLst>
          </p:nvPr>
        </p:nvGrpSpPr>
        <p:grpSpPr>
          <a:xfrm>
            <a:off x="696118" y="6394450"/>
            <a:ext cx="1044575" cy="107950"/>
            <a:chOff x="684213" y="6394450"/>
            <a:chExt cx="1044575" cy="107950"/>
          </a:xfrm>
          <a:solidFill>
            <a:schemeClr val="bg1"/>
          </a:solidFill>
        </p:grpSpPr>
        <p:sp>
          <p:nvSpPr>
            <p:cNvPr id="21" name="Freeform 5">
              <a:extLst>
                <a:ext uri="{FF2B5EF4-FFF2-40B4-BE49-F238E27FC236}">
                  <a16:creationId xmlns:a16="http://schemas.microsoft.com/office/drawing/2014/main" id="{2E893830-F1B6-4125-A864-9DCCD97A15AD}"/>
                </a:ext>
              </a:extLst>
            </p:cNvPr>
            <p:cNvSpPr>
              <a:spLocks noEditPoints="1"/>
            </p:cNvSpPr>
            <p:nvPr userDrawn="1"/>
          </p:nvSpPr>
          <p:spPr bwMode="auto">
            <a:xfrm>
              <a:off x="684213" y="6394450"/>
              <a:ext cx="995363" cy="107950"/>
            </a:xfrm>
            <a:custGeom>
              <a:avLst/>
              <a:gdLst>
                <a:gd name="T0" fmla="*/ 3071 w 3134"/>
                <a:gd name="T1" fmla="*/ 198 h 340"/>
                <a:gd name="T2" fmla="*/ 3071 w 3134"/>
                <a:gd name="T3" fmla="*/ 140 h 340"/>
                <a:gd name="T4" fmla="*/ 3045 w 3134"/>
                <a:gd name="T5" fmla="*/ 340 h 340"/>
                <a:gd name="T6" fmla="*/ 3092 w 3134"/>
                <a:gd name="T7" fmla="*/ 333 h 340"/>
                <a:gd name="T8" fmla="*/ 3118 w 3134"/>
                <a:gd name="T9" fmla="*/ 317 h 340"/>
                <a:gd name="T10" fmla="*/ 3132 w 3134"/>
                <a:gd name="T11" fmla="*/ 293 h 340"/>
                <a:gd name="T12" fmla="*/ 3134 w 3134"/>
                <a:gd name="T13" fmla="*/ 229 h 340"/>
                <a:gd name="T14" fmla="*/ 3127 w 3134"/>
                <a:gd name="T15" fmla="*/ 208 h 340"/>
                <a:gd name="T16" fmla="*/ 3122 w 3134"/>
                <a:gd name="T17" fmla="*/ 133 h 340"/>
                <a:gd name="T18" fmla="*/ 3134 w 3134"/>
                <a:gd name="T19" fmla="*/ 106 h 340"/>
                <a:gd name="T20" fmla="*/ 3133 w 3134"/>
                <a:gd name="T21" fmla="*/ 56 h 340"/>
                <a:gd name="T22" fmla="*/ 3123 w 3134"/>
                <a:gd name="T23" fmla="*/ 29 h 340"/>
                <a:gd name="T24" fmla="*/ 3100 w 3134"/>
                <a:gd name="T25" fmla="*/ 10 h 340"/>
                <a:gd name="T26" fmla="*/ 3066 w 3134"/>
                <a:gd name="T27" fmla="*/ 1 h 340"/>
                <a:gd name="T28" fmla="*/ 3045 w 3134"/>
                <a:gd name="T29" fmla="*/ 340 h 340"/>
                <a:gd name="T30" fmla="*/ 2396 w 3134"/>
                <a:gd name="T31" fmla="*/ 198 h 340"/>
                <a:gd name="T32" fmla="*/ 2396 w 3134"/>
                <a:gd name="T33" fmla="*/ 140 h 340"/>
                <a:gd name="T34" fmla="*/ 2369 w 3134"/>
                <a:gd name="T35" fmla="*/ 340 h 340"/>
                <a:gd name="T36" fmla="*/ 2418 w 3134"/>
                <a:gd name="T37" fmla="*/ 333 h 340"/>
                <a:gd name="T38" fmla="*/ 2444 w 3134"/>
                <a:gd name="T39" fmla="*/ 317 h 340"/>
                <a:gd name="T40" fmla="*/ 2457 w 3134"/>
                <a:gd name="T41" fmla="*/ 293 h 340"/>
                <a:gd name="T42" fmla="*/ 2460 w 3134"/>
                <a:gd name="T43" fmla="*/ 229 h 340"/>
                <a:gd name="T44" fmla="*/ 2453 w 3134"/>
                <a:gd name="T45" fmla="*/ 208 h 340"/>
                <a:gd name="T46" fmla="*/ 2447 w 3134"/>
                <a:gd name="T47" fmla="*/ 133 h 340"/>
                <a:gd name="T48" fmla="*/ 2460 w 3134"/>
                <a:gd name="T49" fmla="*/ 106 h 340"/>
                <a:gd name="T50" fmla="*/ 2458 w 3134"/>
                <a:gd name="T51" fmla="*/ 56 h 340"/>
                <a:gd name="T52" fmla="*/ 2447 w 3134"/>
                <a:gd name="T53" fmla="*/ 29 h 340"/>
                <a:gd name="T54" fmla="*/ 2426 w 3134"/>
                <a:gd name="T55" fmla="*/ 10 h 340"/>
                <a:gd name="T56" fmla="*/ 2392 w 3134"/>
                <a:gd name="T57" fmla="*/ 1 h 340"/>
                <a:gd name="T58" fmla="*/ 2369 w 3134"/>
                <a:gd name="T59" fmla="*/ 340 h 340"/>
                <a:gd name="T60" fmla="*/ 1375 w 3134"/>
                <a:gd name="T61" fmla="*/ 0 h 340"/>
                <a:gd name="T62" fmla="*/ 1313 w 3134"/>
                <a:gd name="T63" fmla="*/ 272 h 340"/>
                <a:gd name="T64" fmla="*/ 1321 w 3134"/>
                <a:gd name="T65" fmla="*/ 302 h 340"/>
                <a:gd name="T66" fmla="*/ 1339 w 3134"/>
                <a:gd name="T67" fmla="*/ 324 h 340"/>
                <a:gd name="T68" fmla="*/ 1368 w 3134"/>
                <a:gd name="T69" fmla="*/ 338 h 340"/>
                <a:gd name="T70" fmla="*/ 1682 w 3134"/>
                <a:gd name="T71" fmla="*/ 340 h 340"/>
                <a:gd name="T72" fmla="*/ 1712 w 3134"/>
                <a:gd name="T73" fmla="*/ 338 h 340"/>
                <a:gd name="T74" fmla="*/ 1741 w 3134"/>
                <a:gd name="T75" fmla="*/ 324 h 340"/>
                <a:gd name="T76" fmla="*/ 1759 w 3134"/>
                <a:gd name="T77" fmla="*/ 302 h 340"/>
                <a:gd name="T78" fmla="*/ 1767 w 3134"/>
                <a:gd name="T79" fmla="*/ 272 h 340"/>
                <a:gd name="T80" fmla="*/ 698 w 3134"/>
                <a:gd name="T81" fmla="*/ 139 h 340"/>
                <a:gd name="T82" fmla="*/ 698 w 3134"/>
                <a:gd name="T83" fmla="*/ 340 h 340"/>
                <a:gd name="T84" fmla="*/ 1096 w 3134"/>
                <a:gd name="T85" fmla="*/ 340 h 340"/>
                <a:gd name="T86" fmla="*/ 698 w 3134"/>
                <a:gd name="T87" fmla="*/ 139 h 340"/>
                <a:gd name="T88" fmla="*/ 85 w 3134"/>
                <a:gd name="T89" fmla="*/ 0 h 340"/>
                <a:gd name="T90" fmla="*/ 47 w 3134"/>
                <a:gd name="T91" fmla="*/ 5 h 340"/>
                <a:gd name="T92" fmla="*/ 20 w 3134"/>
                <a:gd name="T93" fmla="*/ 21 h 340"/>
                <a:gd name="T94" fmla="*/ 5 w 3134"/>
                <a:gd name="T95" fmla="*/ 45 h 340"/>
                <a:gd name="T96" fmla="*/ 0 w 3134"/>
                <a:gd name="T97" fmla="*/ 77 h 340"/>
                <a:gd name="T98" fmla="*/ 1 w 3134"/>
                <a:gd name="T99" fmla="*/ 280 h 340"/>
                <a:gd name="T100" fmla="*/ 11 w 3134"/>
                <a:gd name="T101" fmla="*/ 308 h 340"/>
                <a:gd name="T102" fmla="*/ 33 w 3134"/>
                <a:gd name="T103" fmla="*/ 328 h 340"/>
                <a:gd name="T104" fmla="*/ 64 w 3134"/>
                <a:gd name="T105" fmla="*/ 339 h 340"/>
                <a:gd name="T106" fmla="*/ 453 w 3134"/>
                <a:gd name="T107"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4" h="340">
                  <a:moveTo>
                    <a:pt x="3071" y="282"/>
                  </a:moveTo>
                  <a:lnTo>
                    <a:pt x="2722" y="282"/>
                  </a:lnTo>
                  <a:lnTo>
                    <a:pt x="2722" y="198"/>
                  </a:lnTo>
                  <a:lnTo>
                    <a:pt x="3071" y="198"/>
                  </a:lnTo>
                  <a:lnTo>
                    <a:pt x="3071" y="282"/>
                  </a:lnTo>
                  <a:close/>
                  <a:moveTo>
                    <a:pt x="2722" y="58"/>
                  </a:moveTo>
                  <a:lnTo>
                    <a:pt x="3071" y="58"/>
                  </a:lnTo>
                  <a:lnTo>
                    <a:pt x="3071" y="140"/>
                  </a:lnTo>
                  <a:lnTo>
                    <a:pt x="2722" y="140"/>
                  </a:lnTo>
                  <a:lnTo>
                    <a:pt x="2722" y="58"/>
                  </a:lnTo>
                  <a:close/>
                  <a:moveTo>
                    <a:pt x="3045" y="340"/>
                  </a:moveTo>
                  <a:lnTo>
                    <a:pt x="3045" y="340"/>
                  </a:lnTo>
                  <a:lnTo>
                    <a:pt x="3066" y="339"/>
                  </a:lnTo>
                  <a:lnTo>
                    <a:pt x="3075" y="338"/>
                  </a:lnTo>
                  <a:lnTo>
                    <a:pt x="3084" y="335"/>
                  </a:lnTo>
                  <a:lnTo>
                    <a:pt x="3092" y="333"/>
                  </a:lnTo>
                  <a:lnTo>
                    <a:pt x="3100" y="330"/>
                  </a:lnTo>
                  <a:lnTo>
                    <a:pt x="3107" y="326"/>
                  </a:lnTo>
                  <a:lnTo>
                    <a:pt x="3113" y="321"/>
                  </a:lnTo>
                  <a:lnTo>
                    <a:pt x="3118" y="317"/>
                  </a:lnTo>
                  <a:lnTo>
                    <a:pt x="3123" y="311"/>
                  </a:lnTo>
                  <a:lnTo>
                    <a:pt x="3126" y="305"/>
                  </a:lnTo>
                  <a:lnTo>
                    <a:pt x="3130" y="300"/>
                  </a:lnTo>
                  <a:lnTo>
                    <a:pt x="3132" y="293"/>
                  </a:lnTo>
                  <a:lnTo>
                    <a:pt x="3133" y="284"/>
                  </a:lnTo>
                  <a:lnTo>
                    <a:pt x="3134" y="278"/>
                  </a:lnTo>
                  <a:lnTo>
                    <a:pt x="3134" y="268"/>
                  </a:lnTo>
                  <a:lnTo>
                    <a:pt x="3134" y="229"/>
                  </a:lnTo>
                  <a:lnTo>
                    <a:pt x="3134" y="229"/>
                  </a:lnTo>
                  <a:lnTo>
                    <a:pt x="3134" y="221"/>
                  </a:lnTo>
                  <a:lnTo>
                    <a:pt x="3132" y="214"/>
                  </a:lnTo>
                  <a:lnTo>
                    <a:pt x="3127" y="208"/>
                  </a:lnTo>
                  <a:lnTo>
                    <a:pt x="3122" y="202"/>
                  </a:lnTo>
                  <a:lnTo>
                    <a:pt x="3081" y="168"/>
                  </a:lnTo>
                  <a:lnTo>
                    <a:pt x="3122" y="133"/>
                  </a:lnTo>
                  <a:lnTo>
                    <a:pt x="3122" y="133"/>
                  </a:lnTo>
                  <a:lnTo>
                    <a:pt x="3127" y="127"/>
                  </a:lnTo>
                  <a:lnTo>
                    <a:pt x="3132" y="121"/>
                  </a:lnTo>
                  <a:lnTo>
                    <a:pt x="3134" y="114"/>
                  </a:lnTo>
                  <a:lnTo>
                    <a:pt x="3134" y="106"/>
                  </a:lnTo>
                  <a:lnTo>
                    <a:pt x="3134" y="72"/>
                  </a:lnTo>
                  <a:lnTo>
                    <a:pt x="3134" y="72"/>
                  </a:lnTo>
                  <a:lnTo>
                    <a:pt x="3134" y="62"/>
                  </a:lnTo>
                  <a:lnTo>
                    <a:pt x="3133" y="56"/>
                  </a:lnTo>
                  <a:lnTo>
                    <a:pt x="3132" y="47"/>
                  </a:lnTo>
                  <a:lnTo>
                    <a:pt x="3130" y="40"/>
                  </a:lnTo>
                  <a:lnTo>
                    <a:pt x="3126" y="35"/>
                  </a:lnTo>
                  <a:lnTo>
                    <a:pt x="3123" y="29"/>
                  </a:lnTo>
                  <a:lnTo>
                    <a:pt x="3118" y="23"/>
                  </a:lnTo>
                  <a:lnTo>
                    <a:pt x="3113" y="19"/>
                  </a:lnTo>
                  <a:lnTo>
                    <a:pt x="3107" y="14"/>
                  </a:lnTo>
                  <a:lnTo>
                    <a:pt x="3100" y="10"/>
                  </a:lnTo>
                  <a:lnTo>
                    <a:pt x="3092" y="7"/>
                  </a:lnTo>
                  <a:lnTo>
                    <a:pt x="3084" y="5"/>
                  </a:lnTo>
                  <a:lnTo>
                    <a:pt x="3075" y="2"/>
                  </a:lnTo>
                  <a:lnTo>
                    <a:pt x="3066" y="1"/>
                  </a:lnTo>
                  <a:lnTo>
                    <a:pt x="3045" y="0"/>
                  </a:lnTo>
                  <a:lnTo>
                    <a:pt x="2658" y="0"/>
                  </a:lnTo>
                  <a:lnTo>
                    <a:pt x="2658" y="340"/>
                  </a:lnTo>
                  <a:lnTo>
                    <a:pt x="3045" y="340"/>
                  </a:lnTo>
                  <a:close/>
                  <a:moveTo>
                    <a:pt x="2396" y="282"/>
                  </a:moveTo>
                  <a:lnTo>
                    <a:pt x="2047" y="282"/>
                  </a:lnTo>
                  <a:lnTo>
                    <a:pt x="2047" y="198"/>
                  </a:lnTo>
                  <a:lnTo>
                    <a:pt x="2396" y="198"/>
                  </a:lnTo>
                  <a:lnTo>
                    <a:pt x="2396" y="282"/>
                  </a:lnTo>
                  <a:close/>
                  <a:moveTo>
                    <a:pt x="2047" y="58"/>
                  </a:moveTo>
                  <a:lnTo>
                    <a:pt x="2396" y="58"/>
                  </a:lnTo>
                  <a:lnTo>
                    <a:pt x="2396" y="140"/>
                  </a:lnTo>
                  <a:lnTo>
                    <a:pt x="2047" y="140"/>
                  </a:lnTo>
                  <a:lnTo>
                    <a:pt x="2047" y="58"/>
                  </a:lnTo>
                  <a:close/>
                  <a:moveTo>
                    <a:pt x="2369" y="340"/>
                  </a:moveTo>
                  <a:lnTo>
                    <a:pt x="2369" y="340"/>
                  </a:lnTo>
                  <a:lnTo>
                    <a:pt x="2392" y="339"/>
                  </a:lnTo>
                  <a:lnTo>
                    <a:pt x="2401" y="338"/>
                  </a:lnTo>
                  <a:lnTo>
                    <a:pt x="2410" y="335"/>
                  </a:lnTo>
                  <a:lnTo>
                    <a:pt x="2418" y="333"/>
                  </a:lnTo>
                  <a:lnTo>
                    <a:pt x="2426" y="330"/>
                  </a:lnTo>
                  <a:lnTo>
                    <a:pt x="2432" y="326"/>
                  </a:lnTo>
                  <a:lnTo>
                    <a:pt x="2438" y="321"/>
                  </a:lnTo>
                  <a:lnTo>
                    <a:pt x="2444" y="317"/>
                  </a:lnTo>
                  <a:lnTo>
                    <a:pt x="2447" y="311"/>
                  </a:lnTo>
                  <a:lnTo>
                    <a:pt x="2452" y="305"/>
                  </a:lnTo>
                  <a:lnTo>
                    <a:pt x="2455" y="300"/>
                  </a:lnTo>
                  <a:lnTo>
                    <a:pt x="2457" y="293"/>
                  </a:lnTo>
                  <a:lnTo>
                    <a:pt x="2458" y="284"/>
                  </a:lnTo>
                  <a:lnTo>
                    <a:pt x="2460" y="278"/>
                  </a:lnTo>
                  <a:lnTo>
                    <a:pt x="2460" y="268"/>
                  </a:lnTo>
                  <a:lnTo>
                    <a:pt x="2460" y="229"/>
                  </a:lnTo>
                  <a:lnTo>
                    <a:pt x="2460" y="229"/>
                  </a:lnTo>
                  <a:lnTo>
                    <a:pt x="2460" y="221"/>
                  </a:lnTo>
                  <a:lnTo>
                    <a:pt x="2456" y="214"/>
                  </a:lnTo>
                  <a:lnTo>
                    <a:pt x="2453" y="208"/>
                  </a:lnTo>
                  <a:lnTo>
                    <a:pt x="2447" y="202"/>
                  </a:lnTo>
                  <a:lnTo>
                    <a:pt x="2406" y="168"/>
                  </a:lnTo>
                  <a:lnTo>
                    <a:pt x="2447" y="133"/>
                  </a:lnTo>
                  <a:lnTo>
                    <a:pt x="2447" y="133"/>
                  </a:lnTo>
                  <a:lnTo>
                    <a:pt x="2453" y="127"/>
                  </a:lnTo>
                  <a:lnTo>
                    <a:pt x="2456" y="121"/>
                  </a:lnTo>
                  <a:lnTo>
                    <a:pt x="2460" y="114"/>
                  </a:lnTo>
                  <a:lnTo>
                    <a:pt x="2460" y="106"/>
                  </a:lnTo>
                  <a:lnTo>
                    <a:pt x="2460" y="72"/>
                  </a:lnTo>
                  <a:lnTo>
                    <a:pt x="2460" y="72"/>
                  </a:lnTo>
                  <a:lnTo>
                    <a:pt x="2460" y="62"/>
                  </a:lnTo>
                  <a:lnTo>
                    <a:pt x="2458" y="56"/>
                  </a:lnTo>
                  <a:lnTo>
                    <a:pt x="2457" y="47"/>
                  </a:lnTo>
                  <a:lnTo>
                    <a:pt x="2455" y="40"/>
                  </a:lnTo>
                  <a:lnTo>
                    <a:pt x="2452" y="35"/>
                  </a:lnTo>
                  <a:lnTo>
                    <a:pt x="2447" y="29"/>
                  </a:lnTo>
                  <a:lnTo>
                    <a:pt x="2444" y="23"/>
                  </a:lnTo>
                  <a:lnTo>
                    <a:pt x="2438" y="19"/>
                  </a:lnTo>
                  <a:lnTo>
                    <a:pt x="2432" y="14"/>
                  </a:lnTo>
                  <a:lnTo>
                    <a:pt x="2426" y="10"/>
                  </a:lnTo>
                  <a:lnTo>
                    <a:pt x="2418" y="7"/>
                  </a:lnTo>
                  <a:lnTo>
                    <a:pt x="2410" y="5"/>
                  </a:lnTo>
                  <a:lnTo>
                    <a:pt x="2401" y="2"/>
                  </a:lnTo>
                  <a:lnTo>
                    <a:pt x="2392" y="1"/>
                  </a:lnTo>
                  <a:lnTo>
                    <a:pt x="2369" y="0"/>
                  </a:lnTo>
                  <a:lnTo>
                    <a:pt x="1984" y="0"/>
                  </a:lnTo>
                  <a:lnTo>
                    <a:pt x="1984" y="340"/>
                  </a:lnTo>
                  <a:lnTo>
                    <a:pt x="2369" y="340"/>
                  </a:lnTo>
                  <a:close/>
                  <a:moveTo>
                    <a:pt x="1705" y="0"/>
                  </a:moveTo>
                  <a:lnTo>
                    <a:pt x="1705" y="280"/>
                  </a:lnTo>
                  <a:lnTo>
                    <a:pt x="1375" y="280"/>
                  </a:lnTo>
                  <a:lnTo>
                    <a:pt x="1375" y="0"/>
                  </a:lnTo>
                  <a:lnTo>
                    <a:pt x="1312" y="0"/>
                  </a:lnTo>
                  <a:lnTo>
                    <a:pt x="1312" y="263"/>
                  </a:lnTo>
                  <a:lnTo>
                    <a:pt x="1312" y="263"/>
                  </a:lnTo>
                  <a:lnTo>
                    <a:pt x="1313" y="272"/>
                  </a:lnTo>
                  <a:lnTo>
                    <a:pt x="1314" y="280"/>
                  </a:lnTo>
                  <a:lnTo>
                    <a:pt x="1315" y="288"/>
                  </a:lnTo>
                  <a:lnTo>
                    <a:pt x="1317" y="295"/>
                  </a:lnTo>
                  <a:lnTo>
                    <a:pt x="1321" y="302"/>
                  </a:lnTo>
                  <a:lnTo>
                    <a:pt x="1324" y="308"/>
                  </a:lnTo>
                  <a:lnTo>
                    <a:pt x="1329" y="315"/>
                  </a:lnTo>
                  <a:lnTo>
                    <a:pt x="1333" y="319"/>
                  </a:lnTo>
                  <a:lnTo>
                    <a:pt x="1339" y="324"/>
                  </a:lnTo>
                  <a:lnTo>
                    <a:pt x="1346" y="328"/>
                  </a:lnTo>
                  <a:lnTo>
                    <a:pt x="1352" y="332"/>
                  </a:lnTo>
                  <a:lnTo>
                    <a:pt x="1360" y="335"/>
                  </a:lnTo>
                  <a:lnTo>
                    <a:pt x="1368" y="338"/>
                  </a:lnTo>
                  <a:lnTo>
                    <a:pt x="1377" y="339"/>
                  </a:lnTo>
                  <a:lnTo>
                    <a:pt x="1387" y="340"/>
                  </a:lnTo>
                  <a:lnTo>
                    <a:pt x="1398" y="340"/>
                  </a:lnTo>
                  <a:lnTo>
                    <a:pt x="1682" y="340"/>
                  </a:lnTo>
                  <a:lnTo>
                    <a:pt x="1682" y="340"/>
                  </a:lnTo>
                  <a:lnTo>
                    <a:pt x="1692" y="340"/>
                  </a:lnTo>
                  <a:lnTo>
                    <a:pt x="1703" y="339"/>
                  </a:lnTo>
                  <a:lnTo>
                    <a:pt x="1712" y="338"/>
                  </a:lnTo>
                  <a:lnTo>
                    <a:pt x="1720" y="335"/>
                  </a:lnTo>
                  <a:lnTo>
                    <a:pt x="1727" y="332"/>
                  </a:lnTo>
                  <a:lnTo>
                    <a:pt x="1734" y="328"/>
                  </a:lnTo>
                  <a:lnTo>
                    <a:pt x="1741" y="324"/>
                  </a:lnTo>
                  <a:lnTo>
                    <a:pt x="1747" y="319"/>
                  </a:lnTo>
                  <a:lnTo>
                    <a:pt x="1751" y="315"/>
                  </a:lnTo>
                  <a:lnTo>
                    <a:pt x="1756" y="308"/>
                  </a:lnTo>
                  <a:lnTo>
                    <a:pt x="1759" y="302"/>
                  </a:lnTo>
                  <a:lnTo>
                    <a:pt x="1763" y="295"/>
                  </a:lnTo>
                  <a:lnTo>
                    <a:pt x="1765" y="288"/>
                  </a:lnTo>
                  <a:lnTo>
                    <a:pt x="1766" y="280"/>
                  </a:lnTo>
                  <a:lnTo>
                    <a:pt x="1767" y="272"/>
                  </a:lnTo>
                  <a:lnTo>
                    <a:pt x="1768" y="263"/>
                  </a:lnTo>
                  <a:lnTo>
                    <a:pt x="1768" y="0"/>
                  </a:lnTo>
                  <a:lnTo>
                    <a:pt x="1705" y="0"/>
                  </a:lnTo>
                  <a:close/>
                  <a:moveTo>
                    <a:pt x="698" y="139"/>
                  </a:moveTo>
                  <a:lnTo>
                    <a:pt x="698" y="0"/>
                  </a:lnTo>
                  <a:lnTo>
                    <a:pt x="636" y="0"/>
                  </a:lnTo>
                  <a:lnTo>
                    <a:pt x="636" y="340"/>
                  </a:lnTo>
                  <a:lnTo>
                    <a:pt x="698" y="340"/>
                  </a:lnTo>
                  <a:lnTo>
                    <a:pt x="698" y="199"/>
                  </a:lnTo>
                  <a:lnTo>
                    <a:pt x="1034" y="199"/>
                  </a:lnTo>
                  <a:lnTo>
                    <a:pt x="1034" y="340"/>
                  </a:lnTo>
                  <a:lnTo>
                    <a:pt x="1096" y="340"/>
                  </a:lnTo>
                  <a:lnTo>
                    <a:pt x="1096" y="0"/>
                  </a:lnTo>
                  <a:lnTo>
                    <a:pt x="1034" y="0"/>
                  </a:lnTo>
                  <a:lnTo>
                    <a:pt x="1034" y="139"/>
                  </a:lnTo>
                  <a:lnTo>
                    <a:pt x="698" y="139"/>
                  </a:lnTo>
                  <a:close/>
                  <a:moveTo>
                    <a:pt x="453" y="60"/>
                  </a:moveTo>
                  <a:lnTo>
                    <a:pt x="453" y="0"/>
                  </a:lnTo>
                  <a:lnTo>
                    <a:pt x="85" y="0"/>
                  </a:lnTo>
                  <a:lnTo>
                    <a:pt x="85" y="0"/>
                  </a:lnTo>
                  <a:lnTo>
                    <a:pt x="75" y="0"/>
                  </a:lnTo>
                  <a:lnTo>
                    <a:pt x="64" y="1"/>
                  </a:lnTo>
                  <a:lnTo>
                    <a:pt x="55" y="2"/>
                  </a:lnTo>
                  <a:lnTo>
                    <a:pt x="47" y="5"/>
                  </a:lnTo>
                  <a:lnTo>
                    <a:pt x="40" y="8"/>
                  </a:lnTo>
                  <a:lnTo>
                    <a:pt x="33" y="12"/>
                  </a:lnTo>
                  <a:lnTo>
                    <a:pt x="26" y="16"/>
                  </a:lnTo>
                  <a:lnTo>
                    <a:pt x="20" y="21"/>
                  </a:lnTo>
                  <a:lnTo>
                    <a:pt x="16" y="25"/>
                  </a:lnTo>
                  <a:lnTo>
                    <a:pt x="11" y="32"/>
                  </a:lnTo>
                  <a:lnTo>
                    <a:pt x="8" y="38"/>
                  </a:lnTo>
                  <a:lnTo>
                    <a:pt x="5" y="45"/>
                  </a:lnTo>
                  <a:lnTo>
                    <a:pt x="2" y="52"/>
                  </a:lnTo>
                  <a:lnTo>
                    <a:pt x="1" y="60"/>
                  </a:lnTo>
                  <a:lnTo>
                    <a:pt x="0" y="68"/>
                  </a:lnTo>
                  <a:lnTo>
                    <a:pt x="0" y="77"/>
                  </a:lnTo>
                  <a:lnTo>
                    <a:pt x="0" y="263"/>
                  </a:lnTo>
                  <a:lnTo>
                    <a:pt x="0" y="263"/>
                  </a:lnTo>
                  <a:lnTo>
                    <a:pt x="0" y="272"/>
                  </a:lnTo>
                  <a:lnTo>
                    <a:pt x="1" y="280"/>
                  </a:lnTo>
                  <a:lnTo>
                    <a:pt x="2" y="288"/>
                  </a:lnTo>
                  <a:lnTo>
                    <a:pt x="5" y="295"/>
                  </a:lnTo>
                  <a:lnTo>
                    <a:pt x="8" y="302"/>
                  </a:lnTo>
                  <a:lnTo>
                    <a:pt x="11" y="308"/>
                  </a:lnTo>
                  <a:lnTo>
                    <a:pt x="16" y="315"/>
                  </a:lnTo>
                  <a:lnTo>
                    <a:pt x="20" y="319"/>
                  </a:lnTo>
                  <a:lnTo>
                    <a:pt x="26" y="324"/>
                  </a:lnTo>
                  <a:lnTo>
                    <a:pt x="33" y="328"/>
                  </a:lnTo>
                  <a:lnTo>
                    <a:pt x="40" y="332"/>
                  </a:lnTo>
                  <a:lnTo>
                    <a:pt x="47" y="335"/>
                  </a:lnTo>
                  <a:lnTo>
                    <a:pt x="55" y="338"/>
                  </a:lnTo>
                  <a:lnTo>
                    <a:pt x="64" y="339"/>
                  </a:lnTo>
                  <a:lnTo>
                    <a:pt x="75" y="340"/>
                  </a:lnTo>
                  <a:lnTo>
                    <a:pt x="85" y="340"/>
                  </a:lnTo>
                  <a:lnTo>
                    <a:pt x="453" y="340"/>
                  </a:lnTo>
                  <a:lnTo>
                    <a:pt x="453" y="280"/>
                  </a:lnTo>
                  <a:lnTo>
                    <a:pt x="63" y="280"/>
                  </a:lnTo>
                  <a:lnTo>
                    <a:pt x="63" y="60"/>
                  </a:lnTo>
                  <a:lnTo>
                    <a:pt x="45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6">
              <a:extLst>
                <a:ext uri="{FF2B5EF4-FFF2-40B4-BE49-F238E27FC236}">
                  <a16:creationId xmlns:a16="http://schemas.microsoft.com/office/drawing/2014/main" id="{464A7CA1-3F08-4846-AEA4-4A03B46D2E1E}"/>
                </a:ext>
              </a:extLst>
            </p:cNvPr>
            <p:cNvSpPr>
              <a:spLocks noEditPoints="1"/>
            </p:cNvSpPr>
            <p:nvPr userDrawn="1"/>
          </p:nvSpPr>
          <p:spPr bwMode="auto">
            <a:xfrm>
              <a:off x="1700213" y="6394450"/>
              <a:ext cx="28575" cy="30163"/>
            </a:xfrm>
            <a:custGeom>
              <a:avLst/>
              <a:gdLst>
                <a:gd name="T0" fmla="*/ 71 w 90"/>
                <a:gd name="T1" fmla="*/ 7 h 93"/>
                <a:gd name="T2" fmla="*/ 83 w 90"/>
                <a:gd name="T3" fmla="*/ 20 h 93"/>
                <a:gd name="T4" fmla="*/ 90 w 90"/>
                <a:gd name="T5" fmla="*/ 37 h 93"/>
                <a:gd name="T6" fmla="*/ 90 w 90"/>
                <a:gd name="T7" fmla="*/ 56 h 93"/>
                <a:gd name="T8" fmla="*/ 83 w 90"/>
                <a:gd name="T9" fmla="*/ 72 h 93"/>
                <a:gd name="T10" fmla="*/ 71 w 90"/>
                <a:gd name="T11" fmla="*/ 84 h 93"/>
                <a:gd name="T12" fmla="*/ 54 w 90"/>
                <a:gd name="T13" fmla="*/ 91 h 93"/>
                <a:gd name="T14" fmla="*/ 36 w 90"/>
                <a:gd name="T15" fmla="*/ 91 h 93"/>
                <a:gd name="T16" fmla="*/ 19 w 90"/>
                <a:gd name="T17" fmla="*/ 84 h 93"/>
                <a:gd name="T18" fmla="*/ 8 w 90"/>
                <a:gd name="T19" fmla="*/ 72 h 93"/>
                <a:gd name="T20" fmla="*/ 1 w 90"/>
                <a:gd name="T21" fmla="*/ 56 h 93"/>
                <a:gd name="T22" fmla="*/ 1 w 90"/>
                <a:gd name="T23" fmla="*/ 37 h 93"/>
                <a:gd name="T24" fmla="*/ 8 w 90"/>
                <a:gd name="T25" fmla="*/ 20 h 93"/>
                <a:gd name="T26" fmla="*/ 19 w 90"/>
                <a:gd name="T27" fmla="*/ 7 h 93"/>
                <a:gd name="T28" fmla="*/ 36 w 90"/>
                <a:gd name="T29" fmla="*/ 0 h 93"/>
                <a:gd name="T30" fmla="*/ 54 w 90"/>
                <a:gd name="T31" fmla="*/ 0 h 93"/>
                <a:gd name="T32" fmla="*/ 30 w 90"/>
                <a:gd name="T33" fmla="*/ 9 h 93"/>
                <a:gd name="T34" fmla="*/ 18 w 90"/>
                <a:gd name="T35" fmla="*/ 17 h 93"/>
                <a:gd name="T36" fmla="*/ 10 w 90"/>
                <a:gd name="T37" fmla="*/ 30 h 93"/>
                <a:gd name="T38" fmla="*/ 6 w 90"/>
                <a:gd name="T39" fmla="*/ 46 h 93"/>
                <a:gd name="T40" fmla="*/ 10 w 90"/>
                <a:gd name="T41" fmla="*/ 61 h 93"/>
                <a:gd name="T42" fmla="*/ 18 w 90"/>
                <a:gd name="T43" fmla="*/ 74 h 93"/>
                <a:gd name="T44" fmla="*/ 30 w 90"/>
                <a:gd name="T45" fmla="*/ 82 h 93"/>
                <a:gd name="T46" fmla="*/ 45 w 90"/>
                <a:gd name="T47" fmla="*/ 86 h 93"/>
                <a:gd name="T48" fmla="*/ 61 w 90"/>
                <a:gd name="T49" fmla="*/ 82 h 93"/>
                <a:gd name="T50" fmla="*/ 72 w 90"/>
                <a:gd name="T51" fmla="*/ 74 h 93"/>
                <a:gd name="T52" fmla="*/ 80 w 90"/>
                <a:gd name="T53" fmla="*/ 61 h 93"/>
                <a:gd name="T54" fmla="*/ 83 w 90"/>
                <a:gd name="T55" fmla="*/ 46 h 93"/>
                <a:gd name="T56" fmla="*/ 80 w 90"/>
                <a:gd name="T57" fmla="*/ 30 h 93"/>
                <a:gd name="T58" fmla="*/ 72 w 90"/>
                <a:gd name="T59" fmla="*/ 17 h 93"/>
                <a:gd name="T60" fmla="*/ 61 w 90"/>
                <a:gd name="T61" fmla="*/ 9 h 93"/>
                <a:gd name="T62" fmla="*/ 45 w 90"/>
                <a:gd name="T63" fmla="*/ 6 h 93"/>
                <a:gd name="T64" fmla="*/ 30 w 90"/>
                <a:gd name="T65" fmla="*/ 9 h 93"/>
                <a:gd name="T66" fmla="*/ 29 w 90"/>
                <a:gd name="T67" fmla="*/ 20 h 93"/>
                <a:gd name="T68" fmla="*/ 56 w 90"/>
                <a:gd name="T69" fmla="*/ 20 h 93"/>
                <a:gd name="T70" fmla="*/ 62 w 90"/>
                <a:gd name="T71" fmla="*/ 23 h 93"/>
                <a:gd name="T72" fmla="*/ 66 w 90"/>
                <a:gd name="T73" fmla="*/ 34 h 93"/>
                <a:gd name="T74" fmla="*/ 62 w 90"/>
                <a:gd name="T75" fmla="*/ 44 h 93"/>
                <a:gd name="T76" fmla="*/ 57 w 90"/>
                <a:gd name="T77" fmla="*/ 47 h 93"/>
                <a:gd name="T78" fmla="*/ 61 w 90"/>
                <a:gd name="T79" fmla="*/ 73 h 93"/>
                <a:gd name="T80" fmla="*/ 35 w 90"/>
                <a:gd name="T81" fmla="*/ 73 h 93"/>
                <a:gd name="T82" fmla="*/ 49 w 90"/>
                <a:gd name="T83" fmla="*/ 43 h 93"/>
                <a:gd name="T84" fmla="*/ 58 w 90"/>
                <a:gd name="T85" fmla="*/ 39 h 93"/>
                <a:gd name="T86" fmla="*/ 59 w 90"/>
                <a:gd name="T87" fmla="*/ 34 h 93"/>
                <a:gd name="T88" fmla="*/ 58 w 90"/>
                <a:gd name="T89" fmla="*/ 29 h 93"/>
                <a:gd name="T90" fmla="*/ 52 w 90"/>
                <a:gd name="T91" fmla="*/ 25 h 93"/>
                <a:gd name="T92" fmla="*/ 35 w 90"/>
                <a:gd name="T93" fmla="*/ 24 h 93"/>
                <a:gd name="T94" fmla="*/ 44 w 90"/>
                <a:gd name="T95" fmla="*/ 4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 h="93">
                  <a:moveTo>
                    <a:pt x="63" y="3"/>
                  </a:moveTo>
                  <a:lnTo>
                    <a:pt x="63" y="3"/>
                  </a:lnTo>
                  <a:lnTo>
                    <a:pt x="71" y="7"/>
                  </a:lnTo>
                  <a:lnTo>
                    <a:pt x="78" y="13"/>
                  </a:lnTo>
                  <a:lnTo>
                    <a:pt x="78" y="13"/>
                  </a:lnTo>
                  <a:lnTo>
                    <a:pt x="83" y="20"/>
                  </a:lnTo>
                  <a:lnTo>
                    <a:pt x="87" y="28"/>
                  </a:lnTo>
                  <a:lnTo>
                    <a:pt x="87" y="28"/>
                  </a:lnTo>
                  <a:lnTo>
                    <a:pt x="90" y="37"/>
                  </a:lnTo>
                  <a:lnTo>
                    <a:pt x="90" y="46"/>
                  </a:lnTo>
                  <a:lnTo>
                    <a:pt x="90" y="46"/>
                  </a:lnTo>
                  <a:lnTo>
                    <a:pt x="90" y="56"/>
                  </a:lnTo>
                  <a:lnTo>
                    <a:pt x="87" y="65"/>
                  </a:lnTo>
                  <a:lnTo>
                    <a:pt x="87" y="65"/>
                  </a:lnTo>
                  <a:lnTo>
                    <a:pt x="83" y="72"/>
                  </a:lnTo>
                  <a:lnTo>
                    <a:pt x="78" y="79"/>
                  </a:lnTo>
                  <a:lnTo>
                    <a:pt x="78" y="79"/>
                  </a:lnTo>
                  <a:lnTo>
                    <a:pt x="71" y="84"/>
                  </a:lnTo>
                  <a:lnTo>
                    <a:pt x="63" y="89"/>
                  </a:lnTo>
                  <a:lnTo>
                    <a:pt x="63" y="89"/>
                  </a:lnTo>
                  <a:lnTo>
                    <a:pt x="54" y="91"/>
                  </a:lnTo>
                  <a:lnTo>
                    <a:pt x="45" y="93"/>
                  </a:lnTo>
                  <a:lnTo>
                    <a:pt x="45" y="93"/>
                  </a:lnTo>
                  <a:lnTo>
                    <a:pt x="36" y="91"/>
                  </a:lnTo>
                  <a:lnTo>
                    <a:pt x="27" y="89"/>
                  </a:lnTo>
                  <a:lnTo>
                    <a:pt x="27" y="89"/>
                  </a:lnTo>
                  <a:lnTo>
                    <a:pt x="19" y="84"/>
                  </a:lnTo>
                  <a:lnTo>
                    <a:pt x="13" y="79"/>
                  </a:lnTo>
                  <a:lnTo>
                    <a:pt x="13" y="79"/>
                  </a:lnTo>
                  <a:lnTo>
                    <a:pt x="8" y="72"/>
                  </a:lnTo>
                  <a:lnTo>
                    <a:pt x="3" y="65"/>
                  </a:lnTo>
                  <a:lnTo>
                    <a:pt x="3" y="65"/>
                  </a:lnTo>
                  <a:lnTo>
                    <a:pt x="1" y="56"/>
                  </a:lnTo>
                  <a:lnTo>
                    <a:pt x="0" y="46"/>
                  </a:lnTo>
                  <a:lnTo>
                    <a:pt x="0" y="46"/>
                  </a:lnTo>
                  <a:lnTo>
                    <a:pt x="1" y="37"/>
                  </a:lnTo>
                  <a:lnTo>
                    <a:pt x="3" y="28"/>
                  </a:lnTo>
                  <a:lnTo>
                    <a:pt x="3" y="28"/>
                  </a:lnTo>
                  <a:lnTo>
                    <a:pt x="8" y="20"/>
                  </a:lnTo>
                  <a:lnTo>
                    <a:pt x="13" y="13"/>
                  </a:lnTo>
                  <a:lnTo>
                    <a:pt x="13" y="13"/>
                  </a:lnTo>
                  <a:lnTo>
                    <a:pt x="19" y="7"/>
                  </a:lnTo>
                  <a:lnTo>
                    <a:pt x="27" y="3"/>
                  </a:lnTo>
                  <a:lnTo>
                    <a:pt x="27" y="3"/>
                  </a:lnTo>
                  <a:lnTo>
                    <a:pt x="36" y="0"/>
                  </a:lnTo>
                  <a:lnTo>
                    <a:pt x="45" y="0"/>
                  </a:lnTo>
                  <a:lnTo>
                    <a:pt x="45" y="0"/>
                  </a:lnTo>
                  <a:lnTo>
                    <a:pt x="54" y="0"/>
                  </a:lnTo>
                  <a:lnTo>
                    <a:pt x="63" y="3"/>
                  </a:lnTo>
                  <a:lnTo>
                    <a:pt x="63" y="3"/>
                  </a:lnTo>
                  <a:close/>
                  <a:moveTo>
                    <a:pt x="30" y="9"/>
                  </a:moveTo>
                  <a:lnTo>
                    <a:pt x="30" y="9"/>
                  </a:lnTo>
                  <a:lnTo>
                    <a:pt x="23" y="13"/>
                  </a:lnTo>
                  <a:lnTo>
                    <a:pt x="18" y="17"/>
                  </a:lnTo>
                  <a:lnTo>
                    <a:pt x="18" y="17"/>
                  </a:lnTo>
                  <a:lnTo>
                    <a:pt x="13" y="23"/>
                  </a:lnTo>
                  <a:lnTo>
                    <a:pt x="10" y="30"/>
                  </a:lnTo>
                  <a:lnTo>
                    <a:pt x="10" y="30"/>
                  </a:lnTo>
                  <a:lnTo>
                    <a:pt x="8" y="38"/>
                  </a:lnTo>
                  <a:lnTo>
                    <a:pt x="6" y="46"/>
                  </a:lnTo>
                  <a:lnTo>
                    <a:pt x="6" y="46"/>
                  </a:lnTo>
                  <a:lnTo>
                    <a:pt x="8" y="54"/>
                  </a:lnTo>
                  <a:lnTo>
                    <a:pt x="10" y="61"/>
                  </a:lnTo>
                  <a:lnTo>
                    <a:pt x="10" y="61"/>
                  </a:lnTo>
                  <a:lnTo>
                    <a:pt x="13" y="68"/>
                  </a:lnTo>
                  <a:lnTo>
                    <a:pt x="18" y="74"/>
                  </a:lnTo>
                  <a:lnTo>
                    <a:pt x="18" y="74"/>
                  </a:lnTo>
                  <a:lnTo>
                    <a:pt x="23" y="79"/>
                  </a:lnTo>
                  <a:lnTo>
                    <a:pt x="30" y="82"/>
                  </a:lnTo>
                  <a:lnTo>
                    <a:pt x="30" y="82"/>
                  </a:lnTo>
                  <a:lnTo>
                    <a:pt x="37" y="84"/>
                  </a:lnTo>
                  <a:lnTo>
                    <a:pt x="45" y="86"/>
                  </a:lnTo>
                  <a:lnTo>
                    <a:pt x="45" y="86"/>
                  </a:lnTo>
                  <a:lnTo>
                    <a:pt x="53" y="84"/>
                  </a:lnTo>
                  <a:lnTo>
                    <a:pt x="61" y="82"/>
                  </a:lnTo>
                  <a:lnTo>
                    <a:pt x="61" y="82"/>
                  </a:lnTo>
                  <a:lnTo>
                    <a:pt x="66" y="79"/>
                  </a:lnTo>
                  <a:lnTo>
                    <a:pt x="72" y="74"/>
                  </a:lnTo>
                  <a:lnTo>
                    <a:pt x="72" y="74"/>
                  </a:lnTo>
                  <a:lnTo>
                    <a:pt x="76" y="68"/>
                  </a:lnTo>
                  <a:lnTo>
                    <a:pt x="80" y="61"/>
                  </a:lnTo>
                  <a:lnTo>
                    <a:pt x="80" y="61"/>
                  </a:lnTo>
                  <a:lnTo>
                    <a:pt x="82" y="54"/>
                  </a:lnTo>
                  <a:lnTo>
                    <a:pt x="83" y="46"/>
                  </a:lnTo>
                  <a:lnTo>
                    <a:pt x="83" y="46"/>
                  </a:lnTo>
                  <a:lnTo>
                    <a:pt x="82" y="38"/>
                  </a:lnTo>
                  <a:lnTo>
                    <a:pt x="80" y="30"/>
                  </a:lnTo>
                  <a:lnTo>
                    <a:pt x="80" y="30"/>
                  </a:lnTo>
                  <a:lnTo>
                    <a:pt x="76" y="23"/>
                  </a:lnTo>
                  <a:lnTo>
                    <a:pt x="72" y="17"/>
                  </a:lnTo>
                  <a:lnTo>
                    <a:pt x="72" y="17"/>
                  </a:lnTo>
                  <a:lnTo>
                    <a:pt x="66" y="13"/>
                  </a:lnTo>
                  <a:lnTo>
                    <a:pt x="61" y="9"/>
                  </a:lnTo>
                  <a:lnTo>
                    <a:pt x="61" y="9"/>
                  </a:lnTo>
                  <a:lnTo>
                    <a:pt x="53" y="7"/>
                  </a:lnTo>
                  <a:lnTo>
                    <a:pt x="45" y="6"/>
                  </a:lnTo>
                  <a:lnTo>
                    <a:pt x="45" y="6"/>
                  </a:lnTo>
                  <a:lnTo>
                    <a:pt x="37" y="7"/>
                  </a:lnTo>
                  <a:lnTo>
                    <a:pt x="30" y="9"/>
                  </a:lnTo>
                  <a:lnTo>
                    <a:pt x="30" y="9"/>
                  </a:lnTo>
                  <a:close/>
                  <a:moveTo>
                    <a:pt x="29" y="73"/>
                  </a:moveTo>
                  <a:lnTo>
                    <a:pt x="29" y="20"/>
                  </a:lnTo>
                  <a:lnTo>
                    <a:pt x="48" y="20"/>
                  </a:lnTo>
                  <a:lnTo>
                    <a:pt x="48" y="20"/>
                  </a:lnTo>
                  <a:lnTo>
                    <a:pt x="56" y="20"/>
                  </a:lnTo>
                  <a:lnTo>
                    <a:pt x="59" y="21"/>
                  </a:lnTo>
                  <a:lnTo>
                    <a:pt x="62" y="23"/>
                  </a:lnTo>
                  <a:lnTo>
                    <a:pt x="62" y="23"/>
                  </a:lnTo>
                  <a:lnTo>
                    <a:pt x="65" y="28"/>
                  </a:lnTo>
                  <a:lnTo>
                    <a:pt x="66" y="34"/>
                  </a:lnTo>
                  <a:lnTo>
                    <a:pt x="66" y="34"/>
                  </a:lnTo>
                  <a:lnTo>
                    <a:pt x="65" y="40"/>
                  </a:lnTo>
                  <a:lnTo>
                    <a:pt x="65" y="40"/>
                  </a:lnTo>
                  <a:lnTo>
                    <a:pt x="62" y="44"/>
                  </a:lnTo>
                  <a:lnTo>
                    <a:pt x="62" y="44"/>
                  </a:lnTo>
                  <a:lnTo>
                    <a:pt x="57" y="47"/>
                  </a:lnTo>
                  <a:lnTo>
                    <a:pt x="57" y="47"/>
                  </a:lnTo>
                  <a:lnTo>
                    <a:pt x="53" y="49"/>
                  </a:lnTo>
                  <a:lnTo>
                    <a:pt x="69" y="73"/>
                  </a:lnTo>
                  <a:lnTo>
                    <a:pt x="61" y="73"/>
                  </a:lnTo>
                  <a:lnTo>
                    <a:pt x="46" y="49"/>
                  </a:lnTo>
                  <a:lnTo>
                    <a:pt x="35" y="49"/>
                  </a:lnTo>
                  <a:lnTo>
                    <a:pt x="35" y="73"/>
                  </a:lnTo>
                  <a:lnTo>
                    <a:pt x="29" y="73"/>
                  </a:lnTo>
                  <a:close/>
                  <a:moveTo>
                    <a:pt x="49" y="43"/>
                  </a:moveTo>
                  <a:lnTo>
                    <a:pt x="49" y="43"/>
                  </a:lnTo>
                  <a:lnTo>
                    <a:pt x="55" y="42"/>
                  </a:lnTo>
                  <a:lnTo>
                    <a:pt x="55" y="42"/>
                  </a:lnTo>
                  <a:lnTo>
                    <a:pt x="58" y="39"/>
                  </a:lnTo>
                  <a:lnTo>
                    <a:pt x="58" y="39"/>
                  </a:lnTo>
                  <a:lnTo>
                    <a:pt x="59" y="37"/>
                  </a:lnTo>
                  <a:lnTo>
                    <a:pt x="59" y="34"/>
                  </a:lnTo>
                  <a:lnTo>
                    <a:pt x="59" y="34"/>
                  </a:lnTo>
                  <a:lnTo>
                    <a:pt x="58" y="29"/>
                  </a:lnTo>
                  <a:lnTo>
                    <a:pt x="58" y="29"/>
                  </a:lnTo>
                  <a:lnTo>
                    <a:pt x="55" y="27"/>
                  </a:lnTo>
                  <a:lnTo>
                    <a:pt x="55" y="27"/>
                  </a:lnTo>
                  <a:lnTo>
                    <a:pt x="52" y="25"/>
                  </a:lnTo>
                  <a:lnTo>
                    <a:pt x="52" y="25"/>
                  </a:lnTo>
                  <a:lnTo>
                    <a:pt x="47" y="24"/>
                  </a:lnTo>
                  <a:lnTo>
                    <a:pt x="35" y="24"/>
                  </a:lnTo>
                  <a:lnTo>
                    <a:pt x="35" y="43"/>
                  </a:lnTo>
                  <a:lnTo>
                    <a:pt x="44" y="43"/>
                  </a:lnTo>
                  <a:lnTo>
                    <a:pt x="44" y="43"/>
                  </a:lnTo>
                  <a:lnTo>
                    <a:pt x="49" y="43"/>
                  </a:lnTo>
                  <a:lnTo>
                    <a:pt x="49"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568692704"/>
      </p:ext>
    </p:extLst>
  </p:cSld>
  <p:clrMapOvr>
    <a:masterClrMapping/>
  </p:clrMapOvr>
  <p:hf hdr="0"/>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a:t>August 8, 2024</a:t>
            </a:r>
          </a:p>
        </p:txBody>
      </p:sp>
      <p:sp>
        <p:nvSpPr>
          <p:cNvPr id="7" name="Slide Number Placeholder 6"/>
          <p:cNvSpPr>
            <a:spLocks noGrp="1"/>
          </p:cNvSpPr>
          <p:nvPr>
            <p:ph type="sldNum" sz="quarter" idx="12"/>
          </p:nvPr>
        </p:nvSpPr>
        <p:spPr/>
        <p:txBody>
          <a:bodyPr/>
          <a:lstStyle/>
          <a:p>
            <a:fld id="{6183909A-E081-4119-98AA-88A44A840873}" type="slidenum">
              <a:rPr lang="en-US" smtClean="0"/>
              <a:pPr/>
              <a:t>‹#›</a:t>
            </a:fld>
            <a:endParaRPr lang="en-US" dirty="0"/>
          </a:p>
        </p:txBody>
      </p:sp>
      <p:sp>
        <p:nvSpPr>
          <p:cNvPr id="5" name="Title 4"/>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3"/>
          </p:nvPr>
        </p:nvSpPr>
        <p:spPr>
          <a:xfrm>
            <a:off x="695326" y="1512098"/>
            <a:ext cx="5328708" cy="4675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6395771" y="1512098"/>
            <a:ext cx="5328708" cy="4675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ource" hidden="1"/>
          <p:cNvSpPr txBox="1"/>
          <p:nvPr userDrawn="1">
            <p:custDataLst>
              <p:tags r:id="rId2"/>
            </p:custDataLst>
          </p:nvPr>
        </p:nvSpPr>
        <p:spPr>
          <a:xfrm rot="10800000" flipV="1">
            <a:off x="6395771" y="6222957"/>
            <a:ext cx="5328708" cy="138499"/>
          </a:xfrm>
          <a:prstGeom prst="rect">
            <a:avLst/>
          </a:prstGeom>
          <a:noFill/>
        </p:spPr>
        <p:txBody>
          <a:bodyPr wrap="square" lIns="0" tIns="0" rIns="0" bIns="0" rtlCol="0" anchor="b" anchorCtr="0">
            <a:noAutofit/>
          </a:bodyPr>
          <a:lstStyle/>
          <a:p>
            <a:pPr algn="r"/>
            <a:r>
              <a:rPr lang="en-US" sz="900" kern="1200" dirty="0">
                <a:solidFill>
                  <a:schemeClr val="tx1"/>
                </a:solidFill>
                <a:latin typeface="+mn-lt"/>
                <a:ea typeface="+mn-ea"/>
                <a:cs typeface="+mn-cs"/>
              </a:rPr>
              <a:t>Source</a:t>
            </a:r>
          </a:p>
        </p:txBody>
      </p:sp>
    </p:spTree>
    <p:extLst>
      <p:ext uri="{BB962C8B-B14F-4D97-AF65-F5344CB8AC3E}">
        <p14:creationId xmlns:p14="http://schemas.microsoft.com/office/powerpoint/2010/main" val="614219293"/>
      </p:ext>
    </p:extLst>
  </p:cSld>
  <p:clrMapOvr>
    <a:masterClrMapping/>
  </p:clrMapOvr>
  <p:hf hdr="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_Secondary text" preserve="1" userDrawn="1">
  <p:cSld name="Two Content_Secondary tex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a:t>August 8, 2024</a:t>
            </a:r>
          </a:p>
        </p:txBody>
      </p:sp>
      <p:sp>
        <p:nvSpPr>
          <p:cNvPr id="7" name="Slide Number Placeholder 6"/>
          <p:cNvSpPr>
            <a:spLocks noGrp="1"/>
          </p:cNvSpPr>
          <p:nvPr>
            <p:ph type="sldNum" sz="quarter" idx="12"/>
          </p:nvPr>
        </p:nvSpPr>
        <p:spPr/>
        <p:txBody>
          <a:bodyPr/>
          <a:lstStyle/>
          <a:p>
            <a:fld id="{D568B7A2-EFDC-44F3-9F7E-68CABD74BED6}" type="slidenum">
              <a:rPr lang="en-US" smtClean="0"/>
              <a:pPr/>
              <a:t>‹#›</a:t>
            </a:fld>
            <a:endParaRPr lang="en-US" dirty="0"/>
          </a:p>
        </p:txBody>
      </p:sp>
      <p:sp>
        <p:nvSpPr>
          <p:cNvPr id="5" name="Title 4"/>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3"/>
          </p:nvPr>
        </p:nvSpPr>
        <p:spPr>
          <a:xfrm>
            <a:off x="695326" y="2156131"/>
            <a:ext cx="5328708" cy="4031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6395771" y="2156131"/>
            <a:ext cx="5328708" cy="4031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p:cNvSpPr>
            <a:spLocks noGrp="1"/>
          </p:cNvSpPr>
          <p:nvPr>
            <p:ph type="body" sz="quarter" idx="15"/>
          </p:nvPr>
        </p:nvSpPr>
        <p:spPr>
          <a:xfrm>
            <a:off x="695326" y="1500508"/>
            <a:ext cx="8091704" cy="584775"/>
          </a:xfrm>
        </p:spPr>
        <p:txBody>
          <a:bodyPr>
            <a:noAutofit/>
          </a:bodyPr>
          <a:lstStyle>
            <a:lvl1pPr marL="0" indent="0">
              <a:lnSpc>
                <a:spcPct val="90000"/>
              </a:lnSpc>
              <a:spcBef>
                <a:spcPts val="0"/>
              </a:spcBef>
              <a:spcAft>
                <a:spcPts val="0"/>
              </a:spcAft>
              <a:buNone/>
              <a:defRPr sz="2000" baseline="0">
                <a:solidFill>
                  <a:schemeClr val="tx1"/>
                </a:solidFill>
                <a:latin typeface="+mj-lt"/>
              </a:defRPr>
            </a:lvl1pPr>
          </a:lstStyle>
          <a:p>
            <a:pPr lvl="0"/>
            <a:r>
              <a:rPr lang="en-US"/>
              <a:t>Click to edit Master text styles</a:t>
            </a:r>
          </a:p>
        </p:txBody>
      </p:sp>
      <p:sp>
        <p:nvSpPr>
          <p:cNvPr id="11" name="Source" hidden="1"/>
          <p:cNvSpPr txBox="1"/>
          <p:nvPr userDrawn="1">
            <p:custDataLst>
              <p:tags r:id="rId2"/>
            </p:custDataLst>
          </p:nvPr>
        </p:nvSpPr>
        <p:spPr>
          <a:xfrm rot="10800000" flipV="1">
            <a:off x="6395771" y="6222957"/>
            <a:ext cx="5328708" cy="138499"/>
          </a:xfrm>
          <a:prstGeom prst="rect">
            <a:avLst/>
          </a:prstGeom>
          <a:noFill/>
        </p:spPr>
        <p:txBody>
          <a:bodyPr wrap="square" lIns="0" tIns="0" rIns="0" bIns="0" rtlCol="0" anchor="b" anchorCtr="0">
            <a:noAutofit/>
          </a:bodyPr>
          <a:lstStyle/>
          <a:p>
            <a:pPr algn="r"/>
            <a:r>
              <a:rPr lang="en-US" sz="900" kern="1200" dirty="0">
                <a:solidFill>
                  <a:schemeClr val="tx1"/>
                </a:solidFill>
                <a:latin typeface="+mn-lt"/>
                <a:ea typeface="+mn-ea"/>
                <a:cs typeface="+mn-cs"/>
              </a:rPr>
              <a:t>Source</a:t>
            </a:r>
          </a:p>
        </p:txBody>
      </p:sp>
    </p:spTree>
    <p:extLst>
      <p:ext uri="{BB962C8B-B14F-4D97-AF65-F5344CB8AC3E}">
        <p14:creationId xmlns:p14="http://schemas.microsoft.com/office/powerpoint/2010/main" val="3819320802"/>
      </p:ext>
    </p:extLst>
  </p:cSld>
  <p:clrMapOvr>
    <a:masterClrMapping/>
  </p:clrMapOvr>
  <p:hf hdr="0"/>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Content" preserve="1" userDrawn="1">
  <p:cSld name="Three Content">
    <p:spTree>
      <p:nvGrpSpPr>
        <p:cNvPr id="1" name=""/>
        <p:cNvGrpSpPr/>
        <p:nvPr/>
      </p:nvGrpSpPr>
      <p:grpSpPr>
        <a:xfrm>
          <a:off x="0" y="0"/>
          <a:ext cx="0" cy="0"/>
          <a:chOff x="0" y="0"/>
          <a:chExt cx="0" cy="0"/>
        </a:xfrm>
      </p:grpSpPr>
      <p:sp>
        <p:nvSpPr>
          <p:cNvPr id="9" name="Content Placeholder 7"/>
          <p:cNvSpPr>
            <a:spLocks noGrp="1"/>
          </p:cNvSpPr>
          <p:nvPr>
            <p:ph sz="quarter" idx="23"/>
          </p:nvPr>
        </p:nvSpPr>
        <p:spPr>
          <a:xfrm>
            <a:off x="4477020" y="1512098"/>
            <a:ext cx="3465830" cy="4675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August 8, 2024</a:t>
            </a:r>
          </a:p>
        </p:txBody>
      </p:sp>
      <p:sp>
        <p:nvSpPr>
          <p:cNvPr id="7" name="Slide Number Placeholder 6"/>
          <p:cNvSpPr>
            <a:spLocks noGrp="1"/>
          </p:cNvSpPr>
          <p:nvPr>
            <p:ph type="sldNum" sz="quarter" idx="12"/>
          </p:nvPr>
        </p:nvSpPr>
        <p:spPr/>
        <p:txBody>
          <a:bodyPr/>
          <a:lstStyle/>
          <a:p>
            <a:fld id="{CE75A105-3D70-46D1-9519-7B25D8F2D133}" type="slidenum">
              <a:rPr lang="en-US" smtClean="0"/>
              <a:pPr/>
              <a:t>‹#›</a:t>
            </a:fld>
            <a:endParaRPr lang="en-US" dirty="0"/>
          </a:p>
        </p:txBody>
      </p:sp>
      <p:sp>
        <p:nvSpPr>
          <p:cNvPr id="5" name="Title 4"/>
          <p:cNvSpPr>
            <a:spLocks noGrp="1"/>
          </p:cNvSpPr>
          <p:nvPr>
            <p:ph type="title"/>
          </p:nvPr>
        </p:nvSpPr>
        <p:spPr/>
        <p:txBody>
          <a:bodyPr/>
          <a:lstStyle/>
          <a:p>
            <a:r>
              <a:rPr lang="en-US"/>
              <a:t>Click to edit Master title style</a:t>
            </a:r>
          </a:p>
        </p:txBody>
      </p:sp>
      <p:sp>
        <p:nvSpPr>
          <p:cNvPr id="3" name="Content Placeholder 2"/>
          <p:cNvSpPr>
            <a:spLocks noGrp="1"/>
          </p:cNvSpPr>
          <p:nvPr>
            <p:ph sz="quarter" idx="21"/>
          </p:nvPr>
        </p:nvSpPr>
        <p:spPr>
          <a:xfrm>
            <a:off x="695326" y="1512098"/>
            <a:ext cx="3465830" cy="4675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22"/>
          </p:nvPr>
        </p:nvSpPr>
        <p:spPr>
          <a:xfrm>
            <a:off x="8258715" y="1512098"/>
            <a:ext cx="3465830" cy="4675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ource" hidden="1"/>
          <p:cNvSpPr txBox="1"/>
          <p:nvPr userDrawn="1">
            <p:custDataLst>
              <p:tags r:id="rId2"/>
            </p:custDataLst>
          </p:nvPr>
        </p:nvSpPr>
        <p:spPr>
          <a:xfrm rot="10800000" flipV="1">
            <a:off x="6395771" y="6222957"/>
            <a:ext cx="5328708" cy="138499"/>
          </a:xfrm>
          <a:prstGeom prst="rect">
            <a:avLst/>
          </a:prstGeom>
          <a:noFill/>
        </p:spPr>
        <p:txBody>
          <a:bodyPr wrap="square" lIns="0" tIns="0" rIns="0" bIns="0" rtlCol="0" anchor="b" anchorCtr="0">
            <a:noAutofit/>
          </a:bodyPr>
          <a:lstStyle/>
          <a:p>
            <a:pPr algn="r"/>
            <a:r>
              <a:rPr lang="en-US" sz="900" kern="1200" dirty="0">
                <a:solidFill>
                  <a:schemeClr val="tx1"/>
                </a:solidFill>
                <a:latin typeface="+mn-lt"/>
                <a:ea typeface="+mn-ea"/>
                <a:cs typeface="+mn-cs"/>
              </a:rPr>
              <a:t>Source</a:t>
            </a:r>
          </a:p>
        </p:txBody>
      </p:sp>
    </p:spTree>
    <p:extLst>
      <p:ext uri="{BB962C8B-B14F-4D97-AF65-F5344CB8AC3E}">
        <p14:creationId xmlns:p14="http://schemas.microsoft.com/office/powerpoint/2010/main" val="1429260599"/>
      </p:ext>
    </p:extLst>
  </p:cSld>
  <p:clrMapOvr>
    <a:masterClrMapping/>
  </p:clrMapOvr>
  <p:hf hdr="0"/>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ree Content_Secondary text" preserve="1" userDrawn="1">
  <p:cSld name="Three Content_Secondary text">
    <p:spTree>
      <p:nvGrpSpPr>
        <p:cNvPr id="1" name=""/>
        <p:cNvGrpSpPr/>
        <p:nvPr/>
      </p:nvGrpSpPr>
      <p:grpSpPr>
        <a:xfrm>
          <a:off x="0" y="0"/>
          <a:ext cx="0" cy="0"/>
          <a:chOff x="0" y="0"/>
          <a:chExt cx="0" cy="0"/>
        </a:xfrm>
      </p:grpSpPr>
      <p:sp>
        <p:nvSpPr>
          <p:cNvPr id="9" name="Content Placeholder 7"/>
          <p:cNvSpPr>
            <a:spLocks noGrp="1"/>
          </p:cNvSpPr>
          <p:nvPr>
            <p:ph sz="quarter" idx="23"/>
          </p:nvPr>
        </p:nvSpPr>
        <p:spPr>
          <a:xfrm>
            <a:off x="4477021" y="2156131"/>
            <a:ext cx="3465830" cy="4031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August 8, 2024</a:t>
            </a:r>
          </a:p>
        </p:txBody>
      </p:sp>
      <p:sp>
        <p:nvSpPr>
          <p:cNvPr id="7" name="Slide Number Placeholder 6"/>
          <p:cNvSpPr>
            <a:spLocks noGrp="1"/>
          </p:cNvSpPr>
          <p:nvPr>
            <p:ph type="sldNum" sz="quarter" idx="12"/>
          </p:nvPr>
        </p:nvSpPr>
        <p:spPr/>
        <p:txBody>
          <a:bodyPr/>
          <a:lstStyle/>
          <a:p>
            <a:fld id="{D59E6504-8B60-4526-A7E2-9A8934B30902}" type="slidenum">
              <a:rPr lang="en-US" smtClean="0"/>
              <a:pPr/>
              <a:t>‹#›</a:t>
            </a:fld>
            <a:endParaRPr lang="en-US" dirty="0"/>
          </a:p>
        </p:txBody>
      </p:sp>
      <p:sp>
        <p:nvSpPr>
          <p:cNvPr id="5" name="Title 4"/>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4"/>
          </p:nvPr>
        </p:nvSpPr>
        <p:spPr>
          <a:xfrm>
            <a:off x="695326" y="1500508"/>
            <a:ext cx="8091704" cy="584775"/>
          </a:xfrm>
        </p:spPr>
        <p:txBody>
          <a:bodyPr>
            <a:noAutofit/>
          </a:bodyPr>
          <a:lstStyle>
            <a:lvl1pPr marL="0" indent="0">
              <a:lnSpc>
                <a:spcPct val="90000"/>
              </a:lnSpc>
              <a:spcBef>
                <a:spcPts val="0"/>
              </a:spcBef>
              <a:spcAft>
                <a:spcPts val="0"/>
              </a:spcAft>
              <a:buNone/>
              <a:defRPr sz="2000" baseline="0">
                <a:solidFill>
                  <a:schemeClr val="tx1"/>
                </a:solidFill>
                <a:latin typeface="+mj-lt"/>
              </a:defRPr>
            </a:lvl1pPr>
          </a:lstStyle>
          <a:p>
            <a:pPr lvl="0"/>
            <a:r>
              <a:rPr lang="en-US"/>
              <a:t>Click to edit Master text styles</a:t>
            </a:r>
          </a:p>
        </p:txBody>
      </p:sp>
      <p:sp>
        <p:nvSpPr>
          <p:cNvPr id="3" name="Content Placeholder 2"/>
          <p:cNvSpPr>
            <a:spLocks noGrp="1"/>
          </p:cNvSpPr>
          <p:nvPr>
            <p:ph sz="quarter" idx="21"/>
          </p:nvPr>
        </p:nvSpPr>
        <p:spPr>
          <a:xfrm>
            <a:off x="695326" y="2156131"/>
            <a:ext cx="3465830" cy="4031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22"/>
          </p:nvPr>
        </p:nvSpPr>
        <p:spPr>
          <a:xfrm>
            <a:off x="8258715" y="2156131"/>
            <a:ext cx="3465830" cy="4031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ource" hidden="1"/>
          <p:cNvSpPr txBox="1"/>
          <p:nvPr userDrawn="1">
            <p:custDataLst>
              <p:tags r:id="rId2"/>
            </p:custDataLst>
          </p:nvPr>
        </p:nvSpPr>
        <p:spPr>
          <a:xfrm rot="10800000" flipV="1">
            <a:off x="6395771" y="6222957"/>
            <a:ext cx="5328708" cy="138499"/>
          </a:xfrm>
          <a:prstGeom prst="rect">
            <a:avLst/>
          </a:prstGeom>
          <a:noFill/>
        </p:spPr>
        <p:txBody>
          <a:bodyPr wrap="square" lIns="0" tIns="0" rIns="0" bIns="0" rtlCol="0" anchor="b" anchorCtr="0">
            <a:noAutofit/>
          </a:bodyPr>
          <a:lstStyle/>
          <a:p>
            <a:pPr algn="r"/>
            <a:r>
              <a:rPr lang="en-US" sz="900" kern="1200" dirty="0">
                <a:solidFill>
                  <a:schemeClr val="tx1"/>
                </a:solidFill>
                <a:latin typeface="+mn-lt"/>
                <a:ea typeface="+mn-ea"/>
                <a:cs typeface="+mn-cs"/>
              </a:rPr>
              <a:t>Source</a:t>
            </a:r>
          </a:p>
        </p:txBody>
      </p:sp>
    </p:spTree>
    <p:extLst>
      <p:ext uri="{BB962C8B-B14F-4D97-AF65-F5344CB8AC3E}">
        <p14:creationId xmlns:p14="http://schemas.microsoft.com/office/powerpoint/2010/main" val="2407079358"/>
      </p:ext>
    </p:extLst>
  </p:cSld>
  <p:clrMapOvr>
    <a:masterClrMapping/>
  </p:clrMapOvr>
  <p:hf hdr="0"/>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ntents 23" preserve="1" userDrawn="1">
  <p:cSld name="Title and Two Contents 23">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a:t>August 8, 2024</a:t>
            </a:r>
          </a:p>
        </p:txBody>
      </p:sp>
      <p:sp>
        <p:nvSpPr>
          <p:cNvPr id="7" name="Slide Number Placeholder 6"/>
          <p:cNvSpPr>
            <a:spLocks noGrp="1"/>
          </p:cNvSpPr>
          <p:nvPr>
            <p:ph type="sldNum" sz="quarter" idx="12"/>
          </p:nvPr>
        </p:nvSpPr>
        <p:spPr/>
        <p:txBody>
          <a:bodyPr/>
          <a:lstStyle/>
          <a:p>
            <a:fld id="{F926C67A-B2EE-4ADC-AF8F-9C5314C0ADC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7"/>
          </p:nvPr>
        </p:nvSpPr>
        <p:spPr>
          <a:xfrm>
            <a:off x="695326" y="1512098"/>
            <a:ext cx="6321732" cy="4675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8"/>
          </p:nvPr>
        </p:nvSpPr>
        <p:spPr>
          <a:xfrm>
            <a:off x="7296457" y="1512097"/>
            <a:ext cx="4428817" cy="4675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ource" hidden="1"/>
          <p:cNvSpPr txBox="1"/>
          <p:nvPr userDrawn="1">
            <p:custDataLst>
              <p:tags r:id="rId2"/>
            </p:custDataLst>
          </p:nvPr>
        </p:nvSpPr>
        <p:spPr>
          <a:xfrm rot="10800000" flipV="1">
            <a:off x="6395771" y="6222957"/>
            <a:ext cx="5328708" cy="138499"/>
          </a:xfrm>
          <a:prstGeom prst="rect">
            <a:avLst/>
          </a:prstGeom>
          <a:noFill/>
        </p:spPr>
        <p:txBody>
          <a:bodyPr wrap="square" lIns="0" tIns="0" rIns="0" bIns="0" rtlCol="0" anchor="b" anchorCtr="0">
            <a:noAutofit/>
          </a:bodyPr>
          <a:lstStyle/>
          <a:p>
            <a:pPr algn="r"/>
            <a:r>
              <a:rPr lang="en-US" sz="900" kern="1200" dirty="0">
                <a:solidFill>
                  <a:schemeClr val="tx1"/>
                </a:solidFill>
                <a:latin typeface="+mn-lt"/>
                <a:ea typeface="+mn-ea"/>
                <a:cs typeface="+mn-cs"/>
              </a:rPr>
              <a:t>Source</a:t>
            </a:r>
          </a:p>
        </p:txBody>
      </p:sp>
    </p:spTree>
    <p:extLst>
      <p:ext uri="{BB962C8B-B14F-4D97-AF65-F5344CB8AC3E}">
        <p14:creationId xmlns:p14="http://schemas.microsoft.com/office/powerpoint/2010/main" val="2976258115"/>
      </p:ext>
    </p:extLst>
  </p:cSld>
  <p:clrMapOvr>
    <a:masterClrMapping/>
  </p:clrMapOvr>
  <p:hf hdr="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August 8, 2024</a:t>
            </a:r>
          </a:p>
        </p:txBody>
      </p:sp>
      <p:sp>
        <p:nvSpPr>
          <p:cNvPr id="6" name="Slide Number Placeholder 5"/>
          <p:cNvSpPr>
            <a:spLocks noGrp="1"/>
          </p:cNvSpPr>
          <p:nvPr>
            <p:ph type="sldNum" sz="quarter" idx="12"/>
          </p:nvPr>
        </p:nvSpPr>
        <p:spPr/>
        <p:txBody>
          <a:bodyPr/>
          <a:lstStyle/>
          <a:p>
            <a:fld id="{C88CE6EF-3CE2-4643-A5DE-8A789F095023}"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3" name="Content Placeholder 2"/>
          <p:cNvSpPr>
            <a:spLocks noGrp="1"/>
          </p:cNvSpPr>
          <p:nvPr>
            <p:ph sz="quarter" idx="13"/>
          </p:nvPr>
        </p:nvSpPr>
        <p:spPr>
          <a:xfrm>
            <a:off x="695326" y="1512097"/>
            <a:ext cx="10881774" cy="4675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ource" hidden="1"/>
          <p:cNvSpPr txBox="1"/>
          <p:nvPr userDrawn="1">
            <p:custDataLst>
              <p:tags r:id="rId2"/>
            </p:custDataLst>
          </p:nvPr>
        </p:nvSpPr>
        <p:spPr>
          <a:xfrm rot="10800000" flipV="1">
            <a:off x="5988570" y="6222957"/>
            <a:ext cx="5588530" cy="138499"/>
          </a:xfrm>
          <a:prstGeom prst="rect">
            <a:avLst/>
          </a:prstGeom>
          <a:noFill/>
        </p:spPr>
        <p:txBody>
          <a:bodyPr wrap="square" lIns="0" tIns="0" rIns="0" bIns="0" rtlCol="0" anchor="b" anchorCtr="0">
            <a:noAutofit/>
          </a:bodyPr>
          <a:lstStyle/>
          <a:p>
            <a:pPr algn="r"/>
            <a:r>
              <a:rPr lang="en-US" sz="900" kern="1200" dirty="0">
                <a:solidFill>
                  <a:schemeClr val="tx1"/>
                </a:solidFill>
                <a:latin typeface="+mn-lt"/>
                <a:ea typeface="+mn-ea"/>
                <a:cs typeface="+mn-cs"/>
              </a:rPr>
              <a:t>Source</a:t>
            </a:r>
          </a:p>
        </p:txBody>
      </p:sp>
    </p:spTree>
    <p:extLst>
      <p:ext uri="{BB962C8B-B14F-4D97-AF65-F5344CB8AC3E}">
        <p14:creationId xmlns:p14="http://schemas.microsoft.com/office/powerpoint/2010/main" val="2173212017"/>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ntents 23_Secondary text" preserve="1" userDrawn="1">
  <p:cSld name="Title and Two Contents 23_Secondary tex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a:t>August 8, 2024</a:t>
            </a:r>
          </a:p>
        </p:txBody>
      </p:sp>
      <p:sp>
        <p:nvSpPr>
          <p:cNvPr id="7" name="Slide Number Placeholder 6"/>
          <p:cNvSpPr>
            <a:spLocks noGrp="1"/>
          </p:cNvSpPr>
          <p:nvPr>
            <p:ph type="sldNum" sz="quarter" idx="12"/>
          </p:nvPr>
        </p:nvSpPr>
        <p:spPr/>
        <p:txBody>
          <a:bodyPr/>
          <a:lstStyle/>
          <a:p>
            <a:fld id="{A422F3C7-8CDD-4FCA-B96E-7BFB588D7F2C}"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8" name="Text Placeholder 9"/>
          <p:cNvSpPr>
            <a:spLocks noGrp="1"/>
          </p:cNvSpPr>
          <p:nvPr>
            <p:ph type="body" sz="quarter" idx="14"/>
          </p:nvPr>
        </p:nvSpPr>
        <p:spPr>
          <a:xfrm>
            <a:off x="695326" y="1500508"/>
            <a:ext cx="8091704" cy="584775"/>
          </a:xfrm>
        </p:spPr>
        <p:txBody>
          <a:bodyPr>
            <a:noAutofit/>
          </a:bodyPr>
          <a:lstStyle>
            <a:lvl1pPr marL="0" indent="0">
              <a:lnSpc>
                <a:spcPct val="90000"/>
              </a:lnSpc>
              <a:spcBef>
                <a:spcPts val="0"/>
              </a:spcBef>
              <a:spcAft>
                <a:spcPts val="0"/>
              </a:spcAft>
              <a:buNone/>
              <a:defRPr sz="2000" baseline="0">
                <a:solidFill>
                  <a:schemeClr val="tx1"/>
                </a:solidFill>
                <a:latin typeface="+mj-lt"/>
              </a:defRPr>
            </a:lvl1pPr>
          </a:lstStyle>
          <a:p>
            <a:pPr lvl="0"/>
            <a:r>
              <a:rPr lang="en-US"/>
              <a:t>Click to edit Master text styles</a:t>
            </a:r>
          </a:p>
        </p:txBody>
      </p:sp>
      <p:sp>
        <p:nvSpPr>
          <p:cNvPr id="5" name="Content Placeholder 4"/>
          <p:cNvSpPr>
            <a:spLocks noGrp="1"/>
          </p:cNvSpPr>
          <p:nvPr>
            <p:ph sz="quarter" idx="17"/>
          </p:nvPr>
        </p:nvSpPr>
        <p:spPr>
          <a:xfrm>
            <a:off x="695326" y="2156131"/>
            <a:ext cx="6321732" cy="4031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8"/>
          </p:nvPr>
        </p:nvSpPr>
        <p:spPr>
          <a:xfrm>
            <a:off x="7296457" y="2156131"/>
            <a:ext cx="4428817" cy="4031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ource" hidden="1"/>
          <p:cNvSpPr txBox="1"/>
          <p:nvPr userDrawn="1">
            <p:custDataLst>
              <p:tags r:id="rId2"/>
            </p:custDataLst>
          </p:nvPr>
        </p:nvSpPr>
        <p:spPr>
          <a:xfrm rot="10800000" flipV="1">
            <a:off x="6395771" y="6222957"/>
            <a:ext cx="5328708" cy="138499"/>
          </a:xfrm>
          <a:prstGeom prst="rect">
            <a:avLst/>
          </a:prstGeom>
          <a:noFill/>
        </p:spPr>
        <p:txBody>
          <a:bodyPr wrap="square" lIns="0" tIns="0" rIns="0" bIns="0" rtlCol="0" anchor="b" anchorCtr="0">
            <a:noAutofit/>
          </a:bodyPr>
          <a:lstStyle/>
          <a:p>
            <a:pPr algn="r"/>
            <a:r>
              <a:rPr lang="en-US" sz="900" kern="1200" dirty="0">
                <a:solidFill>
                  <a:schemeClr val="tx1"/>
                </a:solidFill>
                <a:latin typeface="+mn-lt"/>
                <a:ea typeface="+mn-ea"/>
                <a:cs typeface="+mn-cs"/>
              </a:rPr>
              <a:t>Source</a:t>
            </a:r>
          </a:p>
        </p:txBody>
      </p:sp>
    </p:spTree>
    <p:extLst>
      <p:ext uri="{BB962C8B-B14F-4D97-AF65-F5344CB8AC3E}">
        <p14:creationId xmlns:p14="http://schemas.microsoft.com/office/powerpoint/2010/main" val="12258914"/>
      </p:ext>
    </p:extLst>
  </p:cSld>
  <p:clrMapOvr>
    <a:masterClrMapping/>
  </p:clrMapOvr>
  <p:hf hdr="0"/>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ight two Content" preserve="1" userDrawn="1">
  <p:cSld name="Right 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a:t>August 8, 2024</a:t>
            </a:r>
          </a:p>
        </p:txBody>
      </p:sp>
      <p:sp>
        <p:nvSpPr>
          <p:cNvPr id="7" name="Slide Number Placeholder 6"/>
          <p:cNvSpPr>
            <a:spLocks noGrp="1"/>
          </p:cNvSpPr>
          <p:nvPr>
            <p:ph type="sldNum" sz="quarter" idx="12"/>
          </p:nvPr>
        </p:nvSpPr>
        <p:spPr/>
        <p:txBody>
          <a:bodyPr/>
          <a:lstStyle/>
          <a:p>
            <a:fld id="{4D4B446E-8AC7-4EDA-9430-1D2B0FB5363A}"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3" name="Content Placeholder 2"/>
          <p:cNvSpPr>
            <a:spLocks noGrp="1"/>
          </p:cNvSpPr>
          <p:nvPr>
            <p:ph sz="quarter" idx="18"/>
          </p:nvPr>
        </p:nvSpPr>
        <p:spPr>
          <a:xfrm>
            <a:off x="695326" y="1512098"/>
            <a:ext cx="6321732" cy="4675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9"/>
          </p:nvPr>
        </p:nvSpPr>
        <p:spPr>
          <a:xfrm>
            <a:off x="7296457" y="1512098"/>
            <a:ext cx="4428818" cy="2207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0"/>
          </p:nvPr>
        </p:nvSpPr>
        <p:spPr>
          <a:xfrm>
            <a:off x="7296457" y="3981483"/>
            <a:ext cx="4428818" cy="2207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ource" hidden="1"/>
          <p:cNvSpPr txBox="1"/>
          <p:nvPr userDrawn="1">
            <p:custDataLst>
              <p:tags r:id="rId2"/>
            </p:custDataLst>
          </p:nvPr>
        </p:nvSpPr>
        <p:spPr>
          <a:xfrm rot="10800000" flipV="1">
            <a:off x="6395771" y="6222957"/>
            <a:ext cx="5328708" cy="138499"/>
          </a:xfrm>
          <a:prstGeom prst="rect">
            <a:avLst/>
          </a:prstGeom>
          <a:noFill/>
        </p:spPr>
        <p:txBody>
          <a:bodyPr wrap="square" lIns="0" tIns="0" rIns="0" bIns="0" rtlCol="0" anchor="b" anchorCtr="0">
            <a:noAutofit/>
          </a:bodyPr>
          <a:lstStyle/>
          <a:p>
            <a:pPr algn="r"/>
            <a:r>
              <a:rPr lang="en-US" sz="900" kern="1200" dirty="0">
                <a:solidFill>
                  <a:schemeClr val="tx1"/>
                </a:solidFill>
                <a:latin typeface="+mn-lt"/>
                <a:ea typeface="+mn-ea"/>
                <a:cs typeface="+mn-cs"/>
              </a:rPr>
              <a:t>Source</a:t>
            </a:r>
          </a:p>
        </p:txBody>
      </p:sp>
    </p:spTree>
    <p:extLst>
      <p:ext uri="{BB962C8B-B14F-4D97-AF65-F5344CB8AC3E}">
        <p14:creationId xmlns:p14="http://schemas.microsoft.com/office/powerpoint/2010/main" val="3284751199"/>
      </p:ext>
    </p:extLst>
  </p:cSld>
  <p:clrMapOvr>
    <a:masterClrMapping/>
  </p:clrMapOvr>
  <p:hf hdr="0"/>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Right two Content_Secondary text" preserve="1" userDrawn="1">
  <p:cSld name="Right two Content_Secondary tex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a:t>August 8, 2024</a:t>
            </a:r>
          </a:p>
        </p:txBody>
      </p:sp>
      <p:sp>
        <p:nvSpPr>
          <p:cNvPr id="7" name="Slide Number Placeholder 6"/>
          <p:cNvSpPr>
            <a:spLocks noGrp="1"/>
          </p:cNvSpPr>
          <p:nvPr>
            <p:ph type="sldNum" sz="quarter" idx="12"/>
          </p:nvPr>
        </p:nvSpPr>
        <p:spPr/>
        <p:txBody>
          <a:bodyPr/>
          <a:lstStyle/>
          <a:p>
            <a:fld id="{08647B86-1A88-426B-848F-7502DF0C067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8" name="Text Placeholder 9"/>
          <p:cNvSpPr>
            <a:spLocks noGrp="1"/>
          </p:cNvSpPr>
          <p:nvPr>
            <p:ph type="body" sz="quarter" idx="16"/>
          </p:nvPr>
        </p:nvSpPr>
        <p:spPr>
          <a:xfrm>
            <a:off x="695326" y="1500509"/>
            <a:ext cx="6321732" cy="584775"/>
          </a:xfrm>
        </p:spPr>
        <p:txBody>
          <a:bodyPr>
            <a:noAutofit/>
          </a:bodyPr>
          <a:lstStyle>
            <a:lvl1pPr marL="0" indent="0">
              <a:lnSpc>
                <a:spcPct val="90000"/>
              </a:lnSpc>
              <a:spcBef>
                <a:spcPts val="0"/>
              </a:spcBef>
              <a:spcAft>
                <a:spcPts val="0"/>
              </a:spcAft>
              <a:buNone/>
              <a:defRPr sz="2000" baseline="0">
                <a:solidFill>
                  <a:schemeClr val="tx1"/>
                </a:solidFill>
                <a:latin typeface="+mj-lt"/>
              </a:defRPr>
            </a:lvl1pPr>
          </a:lstStyle>
          <a:p>
            <a:pPr lvl="0"/>
            <a:r>
              <a:rPr lang="en-US"/>
              <a:t>Click to edit Master text styles</a:t>
            </a:r>
          </a:p>
        </p:txBody>
      </p:sp>
      <p:sp>
        <p:nvSpPr>
          <p:cNvPr id="3" name="Content Placeholder 2"/>
          <p:cNvSpPr>
            <a:spLocks noGrp="1"/>
          </p:cNvSpPr>
          <p:nvPr>
            <p:ph sz="quarter" idx="19"/>
          </p:nvPr>
        </p:nvSpPr>
        <p:spPr>
          <a:xfrm>
            <a:off x="695326" y="2156131"/>
            <a:ext cx="6321732" cy="4031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20"/>
          </p:nvPr>
        </p:nvSpPr>
        <p:spPr>
          <a:xfrm>
            <a:off x="7296457" y="1512098"/>
            <a:ext cx="4428818" cy="2207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21"/>
          </p:nvPr>
        </p:nvSpPr>
        <p:spPr>
          <a:xfrm>
            <a:off x="7296457" y="3981483"/>
            <a:ext cx="4428818" cy="2207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ource" hidden="1"/>
          <p:cNvSpPr txBox="1"/>
          <p:nvPr userDrawn="1">
            <p:custDataLst>
              <p:tags r:id="rId2"/>
            </p:custDataLst>
          </p:nvPr>
        </p:nvSpPr>
        <p:spPr>
          <a:xfrm rot="10800000" flipV="1">
            <a:off x="6395771" y="6222957"/>
            <a:ext cx="5328708" cy="138499"/>
          </a:xfrm>
          <a:prstGeom prst="rect">
            <a:avLst/>
          </a:prstGeom>
          <a:noFill/>
        </p:spPr>
        <p:txBody>
          <a:bodyPr wrap="square" lIns="0" tIns="0" rIns="0" bIns="0" rtlCol="0" anchor="b" anchorCtr="0">
            <a:noAutofit/>
          </a:bodyPr>
          <a:lstStyle/>
          <a:p>
            <a:pPr algn="r"/>
            <a:r>
              <a:rPr lang="en-US" sz="900" kern="1200" dirty="0">
                <a:solidFill>
                  <a:schemeClr val="tx1"/>
                </a:solidFill>
                <a:latin typeface="+mn-lt"/>
                <a:ea typeface="+mn-ea"/>
                <a:cs typeface="+mn-cs"/>
              </a:rPr>
              <a:t>Source</a:t>
            </a:r>
          </a:p>
        </p:txBody>
      </p:sp>
    </p:spTree>
    <p:extLst>
      <p:ext uri="{BB962C8B-B14F-4D97-AF65-F5344CB8AC3E}">
        <p14:creationId xmlns:p14="http://schemas.microsoft.com/office/powerpoint/2010/main" val="1420900678"/>
      </p:ext>
    </p:extLst>
  </p:cSld>
  <p:clrMapOvr>
    <a:masterClrMapping/>
  </p:clrMapOvr>
  <p:hf hdr="0"/>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August 8, 2024</a:t>
            </a:r>
          </a:p>
        </p:txBody>
      </p:sp>
      <p:sp>
        <p:nvSpPr>
          <p:cNvPr id="4" name="Slide Number Placeholder 3"/>
          <p:cNvSpPr>
            <a:spLocks noGrp="1"/>
          </p:cNvSpPr>
          <p:nvPr>
            <p:ph type="sldNum" sz="quarter" idx="12"/>
          </p:nvPr>
        </p:nvSpPr>
        <p:spPr/>
        <p:txBody>
          <a:bodyPr/>
          <a:lstStyle/>
          <a:p>
            <a:fld id="{2BDCFBA5-3C49-4B48-8161-C628DDE45511}"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ource" hidden="1"/>
          <p:cNvSpPr txBox="1"/>
          <p:nvPr userDrawn="1">
            <p:custDataLst>
              <p:tags r:id="rId2"/>
            </p:custDataLst>
          </p:nvPr>
        </p:nvSpPr>
        <p:spPr>
          <a:xfrm rot="10800000" flipV="1">
            <a:off x="6395771" y="6222957"/>
            <a:ext cx="5328708" cy="138499"/>
          </a:xfrm>
          <a:prstGeom prst="rect">
            <a:avLst/>
          </a:prstGeom>
          <a:noFill/>
        </p:spPr>
        <p:txBody>
          <a:bodyPr wrap="square" lIns="0" tIns="0" rIns="0" bIns="0" rtlCol="0" anchor="b" anchorCtr="0">
            <a:noAutofit/>
          </a:bodyPr>
          <a:lstStyle/>
          <a:p>
            <a:pPr algn="r"/>
            <a:r>
              <a:rPr lang="en-US" sz="900" kern="1200" dirty="0">
                <a:solidFill>
                  <a:schemeClr val="tx1"/>
                </a:solidFill>
                <a:latin typeface="+mn-lt"/>
                <a:ea typeface="+mn-ea"/>
                <a:cs typeface="+mn-cs"/>
              </a:rPr>
              <a:t>Source</a:t>
            </a:r>
          </a:p>
        </p:txBody>
      </p:sp>
    </p:spTree>
    <p:extLst>
      <p:ext uri="{BB962C8B-B14F-4D97-AF65-F5344CB8AC3E}">
        <p14:creationId xmlns:p14="http://schemas.microsoft.com/office/powerpoint/2010/main" val="2355362127"/>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Empty" preserve="1" userDrawn="1">
  <p:cSld name="Empt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August 8, 2024</a:t>
            </a:r>
          </a:p>
        </p:txBody>
      </p:sp>
      <p:sp>
        <p:nvSpPr>
          <p:cNvPr id="4" name="Slide Number Placeholder 3"/>
          <p:cNvSpPr>
            <a:spLocks noGrp="1"/>
          </p:cNvSpPr>
          <p:nvPr>
            <p:ph type="sldNum" sz="quarter" idx="12"/>
          </p:nvPr>
        </p:nvSpPr>
        <p:spPr/>
        <p:txBody>
          <a:bodyPr/>
          <a:lstStyle/>
          <a:p>
            <a:fld id="{AC3F6AD2-9B41-4E0D-B151-476E91EEF822}" type="slidenum">
              <a:rPr lang="en-US" smtClean="0"/>
              <a:pPr/>
              <a:t>‹#›</a:t>
            </a:fld>
            <a:endParaRPr lang="en-US" dirty="0"/>
          </a:p>
        </p:txBody>
      </p:sp>
      <p:sp>
        <p:nvSpPr>
          <p:cNvPr id="9" name="Source" hidden="1"/>
          <p:cNvSpPr txBox="1"/>
          <p:nvPr userDrawn="1">
            <p:custDataLst>
              <p:tags r:id="rId2"/>
            </p:custDataLst>
          </p:nvPr>
        </p:nvSpPr>
        <p:spPr>
          <a:xfrm rot="10800000" flipV="1">
            <a:off x="6395771" y="6222957"/>
            <a:ext cx="5328708" cy="138499"/>
          </a:xfrm>
          <a:prstGeom prst="rect">
            <a:avLst/>
          </a:prstGeom>
          <a:noFill/>
        </p:spPr>
        <p:txBody>
          <a:bodyPr wrap="square" lIns="0" tIns="0" rIns="0" bIns="0" rtlCol="0" anchor="b" anchorCtr="0">
            <a:noAutofit/>
          </a:bodyPr>
          <a:lstStyle/>
          <a:p>
            <a:pPr algn="r"/>
            <a:r>
              <a:rPr lang="en-US" sz="900" kern="1200" dirty="0">
                <a:solidFill>
                  <a:schemeClr val="tx1"/>
                </a:solidFill>
                <a:latin typeface="+mn-lt"/>
                <a:ea typeface="+mn-ea"/>
                <a:cs typeface="+mn-cs"/>
              </a:rPr>
              <a:t>Source</a:t>
            </a:r>
          </a:p>
        </p:txBody>
      </p:sp>
      <p:grpSp>
        <p:nvGrpSpPr>
          <p:cNvPr id="8" name="Group 10">
            <a:extLst>
              <a:ext uri="{FF2B5EF4-FFF2-40B4-BE49-F238E27FC236}">
                <a16:creationId xmlns:a16="http://schemas.microsoft.com/office/drawing/2014/main" id="{CBD4B41C-F52C-47C9-9227-5618D44642AE}"/>
              </a:ext>
            </a:extLst>
          </p:cNvPr>
          <p:cNvGrpSpPr/>
          <p:nvPr userDrawn="1">
            <p:custDataLst>
              <p:tags r:id="rId3"/>
            </p:custDataLst>
          </p:nvPr>
        </p:nvGrpSpPr>
        <p:grpSpPr bwMode="gray">
          <a:xfrm>
            <a:off x="696118" y="6394450"/>
            <a:ext cx="1044575" cy="107950"/>
            <a:chOff x="684213" y="6394450"/>
            <a:chExt cx="1044575" cy="107950"/>
          </a:xfrm>
        </p:grpSpPr>
        <p:sp>
          <p:nvSpPr>
            <p:cNvPr id="10" name="Freeform 5">
              <a:extLst>
                <a:ext uri="{FF2B5EF4-FFF2-40B4-BE49-F238E27FC236}">
                  <a16:creationId xmlns:a16="http://schemas.microsoft.com/office/drawing/2014/main" id="{452C5DBB-DCA0-437B-984B-898EC00A8EB0}"/>
                </a:ext>
              </a:extLst>
            </p:cNvPr>
            <p:cNvSpPr>
              <a:spLocks noEditPoints="1"/>
            </p:cNvSpPr>
            <p:nvPr userDrawn="1"/>
          </p:nvSpPr>
          <p:spPr bwMode="gray">
            <a:xfrm>
              <a:off x="684213" y="6394450"/>
              <a:ext cx="995363" cy="107950"/>
            </a:xfrm>
            <a:custGeom>
              <a:avLst/>
              <a:gdLst>
                <a:gd name="T0" fmla="*/ 3071 w 3134"/>
                <a:gd name="T1" fmla="*/ 198 h 340"/>
                <a:gd name="T2" fmla="*/ 3071 w 3134"/>
                <a:gd name="T3" fmla="*/ 140 h 340"/>
                <a:gd name="T4" fmla="*/ 3045 w 3134"/>
                <a:gd name="T5" fmla="*/ 340 h 340"/>
                <a:gd name="T6" fmla="*/ 3092 w 3134"/>
                <a:gd name="T7" fmla="*/ 333 h 340"/>
                <a:gd name="T8" fmla="*/ 3118 w 3134"/>
                <a:gd name="T9" fmla="*/ 317 h 340"/>
                <a:gd name="T10" fmla="*/ 3132 w 3134"/>
                <a:gd name="T11" fmla="*/ 293 h 340"/>
                <a:gd name="T12" fmla="*/ 3134 w 3134"/>
                <a:gd name="T13" fmla="*/ 229 h 340"/>
                <a:gd name="T14" fmla="*/ 3127 w 3134"/>
                <a:gd name="T15" fmla="*/ 208 h 340"/>
                <a:gd name="T16" fmla="*/ 3122 w 3134"/>
                <a:gd name="T17" fmla="*/ 133 h 340"/>
                <a:gd name="T18" fmla="*/ 3134 w 3134"/>
                <a:gd name="T19" fmla="*/ 106 h 340"/>
                <a:gd name="T20" fmla="*/ 3133 w 3134"/>
                <a:gd name="T21" fmla="*/ 56 h 340"/>
                <a:gd name="T22" fmla="*/ 3123 w 3134"/>
                <a:gd name="T23" fmla="*/ 29 h 340"/>
                <a:gd name="T24" fmla="*/ 3100 w 3134"/>
                <a:gd name="T25" fmla="*/ 10 h 340"/>
                <a:gd name="T26" fmla="*/ 3066 w 3134"/>
                <a:gd name="T27" fmla="*/ 1 h 340"/>
                <a:gd name="T28" fmla="*/ 3045 w 3134"/>
                <a:gd name="T29" fmla="*/ 340 h 340"/>
                <a:gd name="T30" fmla="*/ 2396 w 3134"/>
                <a:gd name="T31" fmla="*/ 198 h 340"/>
                <a:gd name="T32" fmla="*/ 2396 w 3134"/>
                <a:gd name="T33" fmla="*/ 140 h 340"/>
                <a:gd name="T34" fmla="*/ 2369 w 3134"/>
                <a:gd name="T35" fmla="*/ 340 h 340"/>
                <a:gd name="T36" fmla="*/ 2418 w 3134"/>
                <a:gd name="T37" fmla="*/ 333 h 340"/>
                <a:gd name="T38" fmla="*/ 2444 w 3134"/>
                <a:gd name="T39" fmla="*/ 317 h 340"/>
                <a:gd name="T40" fmla="*/ 2457 w 3134"/>
                <a:gd name="T41" fmla="*/ 293 h 340"/>
                <a:gd name="T42" fmla="*/ 2460 w 3134"/>
                <a:gd name="T43" fmla="*/ 229 h 340"/>
                <a:gd name="T44" fmla="*/ 2453 w 3134"/>
                <a:gd name="T45" fmla="*/ 208 h 340"/>
                <a:gd name="T46" fmla="*/ 2447 w 3134"/>
                <a:gd name="T47" fmla="*/ 133 h 340"/>
                <a:gd name="T48" fmla="*/ 2460 w 3134"/>
                <a:gd name="T49" fmla="*/ 106 h 340"/>
                <a:gd name="T50" fmla="*/ 2458 w 3134"/>
                <a:gd name="T51" fmla="*/ 56 h 340"/>
                <a:gd name="T52" fmla="*/ 2447 w 3134"/>
                <a:gd name="T53" fmla="*/ 29 h 340"/>
                <a:gd name="T54" fmla="*/ 2426 w 3134"/>
                <a:gd name="T55" fmla="*/ 10 h 340"/>
                <a:gd name="T56" fmla="*/ 2392 w 3134"/>
                <a:gd name="T57" fmla="*/ 1 h 340"/>
                <a:gd name="T58" fmla="*/ 2369 w 3134"/>
                <a:gd name="T59" fmla="*/ 340 h 340"/>
                <a:gd name="T60" fmla="*/ 1375 w 3134"/>
                <a:gd name="T61" fmla="*/ 0 h 340"/>
                <a:gd name="T62" fmla="*/ 1313 w 3134"/>
                <a:gd name="T63" fmla="*/ 272 h 340"/>
                <a:gd name="T64" fmla="*/ 1321 w 3134"/>
                <a:gd name="T65" fmla="*/ 302 h 340"/>
                <a:gd name="T66" fmla="*/ 1339 w 3134"/>
                <a:gd name="T67" fmla="*/ 324 h 340"/>
                <a:gd name="T68" fmla="*/ 1368 w 3134"/>
                <a:gd name="T69" fmla="*/ 338 h 340"/>
                <a:gd name="T70" fmla="*/ 1682 w 3134"/>
                <a:gd name="T71" fmla="*/ 340 h 340"/>
                <a:gd name="T72" fmla="*/ 1712 w 3134"/>
                <a:gd name="T73" fmla="*/ 338 h 340"/>
                <a:gd name="T74" fmla="*/ 1741 w 3134"/>
                <a:gd name="T75" fmla="*/ 324 h 340"/>
                <a:gd name="T76" fmla="*/ 1759 w 3134"/>
                <a:gd name="T77" fmla="*/ 302 h 340"/>
                <a:gd name="T78" fmla="*/ 1767 w 3134"/>
                <a:gd name="T79" fmla="*/ 272 h 340"/>
                <a:gd name="T80" fmla="*/ 698 w 3134"/>
                <a:gd name="T81" fmla="*/ 139 h 340"/>
                <a:gd name="T82" fmla="*/ 698 w 3134"/>
                <a:gd name="T83" fmla="*/ 340 h 340"/>
                <a:gd name="T84" fmla="*/ 1096 w 3134"/>
                <a:gd name="T85" fmla="*/ 340 h 340"/>
                <a:gd name="T86" fmla="*/ 698 w 3134"/>
                <a:gd name="T87" fmla="*/ 139 h 340"/>
                <a:gd name="T88" fmla="*/ 85 w 3134"/>
                <a:gd name="T89" fmla="*/ 0 h 340"/>
                <a:gd name="T90" fmla="*/ 47 w 3134"/>
                <a:gd name="T91" fmla="*/ 5 h 340"/>
                <a:gd name="T92" fmla="*/ 20 w 3134"/>
                <a:gd name="T93" fmla="*/ 21 h 340"/>
                <a:gd name="T94" fmla="*/ 5 w 3134"/>
                <a:gd name="T95" fmla="*/ 45 h 340"/>
                <a:gd name="T96" fmla="*/ 0 w 3134"/>
                <a:gd name="T97" fmla="*/ 77 h 340"/>
                <a:gd name="T98" fmla="*/ 1 w 3134"/>
                <a:gd name="T99" fmla="*/ 280 h 340"/>
                <a:gd name="T100" fmla="*/ 11 w 3134"/>
                <a:gd name="T101" fmla="*/ 308 h 340"/>
                <a:gd name="T102" fmla="*/ 33 w 3134"/>
                <a:gd name="T103" fmla="*/ 328 h 340"/>
                <a:gd name="T104" fmla="*/ 64 w 3134"/>
                <a:gd name="T105" fmla="*/ 339 h 340"/>
                <a:gd name="T106" fmla="*/ 453 w 3134"/>
                <a:gd name="T107"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4" h="340">
                  <a:moveTo>
                    <a:pt x="3071" y="282"/>
                  </a:moveTo>
                  <a:lnTo>
                    <a:pt x="2722" y="282"/>
                  </a:lnTo>
                  <a:lnTo>
                    <a:pt x="2722" y="198"/>
                  </a:lnTo>
                  <a:lnTo>
                    <a:pt x="3071" y="198"/>
                  </a:lnTo>
                  <a:lnTo>
                    <a:pt x="3071" y="282"/>
                  </a:lnTo>
                  <a:close/>
                  <a:moveTo>
                    <a:pt x="2722" y="58"/>
                  </a:moveTo>
                  <a:lnTo>
                    <a:pt x="3071" y="58"/>
                  </a:lnTo>
                  <a:lnTo>
                    <a:pt x="3071" y="140"/>
                  </a:lnTo>
                  <a:lnTo>
                    <a:pt x="2722" y="140"/>
                  </a:lnTo>
                  <a:lnTo>
                    <a:pt x="2722" y="58"/>
                  </a:lnTo>
                  <a:close/>
                  <a:moveTo>
                    <a:pt x="3045" y="340"/>
                  </a:moveTo>
                  <a:lnTo>
                    <a:pt x="3045" y="340"/>
                  </a:lnTo>
                  <a:lnTo>
                    <a:pt x="3066" y="339"/>
                  </a:lnTo>
                  <a:lnTo>
                    <a:pt x="3075" y="338"/>
                  </a:lnTo>
                  <a:lnTo>
                    <a:pt x="3084" y="335"/>
                  </a:lnTo>
                  <a:lnTo>
                    <a:pt x="3092" y="333"/>
                  </a:lnTo>
                  <a:lnTo>
                    <a:pt x="3100" y="330"/>
                  </a:lnTo>
                  <a:lnTo>
                    <a:pt x="3107" y="326"/>
                  </a:lnTo>
                  <a:lnTo>
                    <a:pt x="3113" y="321"/>
                  </a:lnTo>
                  <a:lnTo>
                    <a:pt x="3118" y="317"/>
                  </a:lnTo>
                  <a:lnTo>
                    <a:pt x="3123" y="311"/>
                  </a:lnTo>
                  <a:lnTo>
                    <a:pt x="3126" y="305"/>
                  </a:lnTo>
                  <a:lnTo>
                    <a:pt x="3130" y="300"/>
                  </a:lnTo>
                  <a:lnTo>
                    <a:pt x="3132" y="293"/>
                  </a:lnTo>
                  <a:lnTo>
                    <a:pt x="3133" y="284"/>
                  </a:lnTo>
                  <a:lnTo>
                    <a:pt x="3134" y="278"/>
                  </a:lnTo>
                  <a:lnTo>
                    <a:pt x="3134" y="268"/>
                  </a:lnTo>
                  <a:lnTo>
                    <a:pt x="3134" y="229"/>
                  </a:lnTo>
                  <a:lnTo>
                    <a:pt x="3134" y="229"/>
                  </a:lnTo>
                  <a:lnTo>
                    <a:pt x="3134" y="221"/>
                  </a:lnTo>
                  <a:lnTo>
                    <a:pt x="3132" y="214"/>
                  </a:lnTo>
                  <a:lnTo>
                    <a:pt x="3127" y="208"/>
                  </a:lnTo>
                  <a:lnTo>
                    <a:pt x="3122" y="202"/>
                  </a:lnTo>
                  <a:lnTo>
                    <a:pt x="3081" y="168"/>
                  </a:lnTo>
                  <a:lnTo>
                    <a:pt x="3122" y="133"/>
                  </a:lnTo>
                  <a:lnTo>
                    <a:pt x="3122" y="133"/>
                  </a:lnTo>
                  <a:lnTo>
                    <a:pt x="3127" y="127"/>
                  </a:lnTo>
                  <a:lnTo>
                    <a:pt x="3132" y="121"/>
                  </a:lnTo>
                  <a:lnTo>
                    <a:pt x="3134" y="114"/>
                  </a:lnTo>
                  <a:lnTo>
                    <a:pt x="3134" y="106"/>
                  </a:lnTo>
                  <a:lnTo>
                    <a:pt x="3134" y="72"/>
                  </a:lnTo>
                  <a:lnTo>
                    <a:pt x="3134" y="72"/>
                  </a:lnTo>
                  <a:lnTo>
                    <a:pt x="3134" y="62"/>
                  </a:lnTo>
                  <a:lnTo>
                    <a:pt x="3133" y="56"/>
                  </a:lnTo>
                  <a:lnTo>
                    <a:pt x="3132" y="47"/>
                  </a:lnTo>
                  <a:lnTo>
                    <a:pt x="3130" y="40"/>
                  </a:lnTo>
                  <a:lnTo>
                    <a:pt x="3126" y="35"/>
                  </a:lnTo>
                  <a:lnTo>
                    <a:pt x="3123" y="29"/>
                  </a:lnTo>
                  <a:lnTo>
                    <a:pt x="3118" y="23"/>
                  </a:lnTo>
                  <a:lnTo>
                    <a:pt x="3113" y="19"/>
                  </a:lnTo>
                  <a:lnTo>
                    <a:pt x="3107" y="14"/>
                  </a:lnTo>
                  <a:lnTo>
                    <a:pt x="3100" y="10"/>
                  </a:lnTo>
                  <a:lnTo>
                    <a:pt x="3092" y="7"/>
                  </a:lnTo>
                  <a:lnTo>
                    <a:pt x="3084" y="5"/>
                  </a:lnTo>
                  <a:lnTo>
                    <a:pt x="3075" y="2"/>
                  </a:lnTo>
                  <a:lnTo>
                    <a:pt x="3066" y="1"/>
                  </a:lnTo>
                  <a:lnTo>
                    <a:pt x="3045" y="0"/>
                  </a:lnTo>
                  <a:lnTo>
                    <a:pt x="2658" y="0"/>
                  </a:lnTo>
                  <a:lnTo>
                    <a:pt x="2658" y="340"/>
                  </a:lnTo>
                  <a:lnTo>
                    <a:pt x="3045" y="340"/>
                  </a:lnTo>
                  <a:close/>
                  <a:moveTo>
                    <a:pt x="2396" y="282"/>
                  </a:moveTo>
                  <a:lnTo>
                    <a:pt x="2047" y="282"/>
                  </a:lnTo>
                  <a:lnTo>
                    <a:pt x="2047" y="198"/>
                  </a:lnTo>
                  <a:lnTo>
                    <a:pt x="2396" y="198"/>
                  </a:lnTo>
                  <a:lnTo>
                    <a:pt x="2396" y="282"/>
                  </a:lnTo>
                  <a:close/>
                  <a:moveTo>
                    <a:pt x="2047" y="58"/>
                  </a:moveTo>
                  <a:lnTo>
                    <a:pt x="2396" y="58"/>
                  </a:lnTo>
                  <a:lnTo>
                    <a:pt x="2396" y="140"/>
                  </a:lnTo>
                  <a:lnTo>
                    <a:pt x="2047" y="140"/>
                  </a:lnTo>
                  <a:lnTo>
                    <a:pt x="2047" y="58"/>
                  </a:lnTo>
                  <a:close/>
                  <a:moveTo>
                    <a:pt x="2369" y="340"/>
                  </a:moveTo>
                  <a:lnTo>
                    <a:pt x="2369" y="340"/>
                  </a:lnTo>
                  <a:lnTo>
                    <a:pt x="2392" y="339"/>
                  </a:lnTo>
                  <a:lnTo>
                    <a:pt x="2401" y="338"/>
                  </a:lnTo>
                  <a:lnTo>
                    <a:pt x="2410" y="335"/>
                  </a:lnTo>
                  <a:lnTo>
                    <a:pt x="2418" y="333"/>
                  </a:lnTo>
                  <a:lnTo>
                    <a:pt x="2426" y="330"/>
                  </a:lnTo>
                  <a:lnTo>
                    <a:pt x="2432" y="326"/>
                  </a:lnTo>
                  <a:lnTo>
                    <a:pt x="2438" y="321"/>
                  </a:lnTo>
                  <a:lnTo>
                    <a:pt x="2444" y="317"/>
                  </a:lnTo>
                  <a:lnTo>
                    <a:pt x="2447" y="311"/>
                  </a:lnTo>
                  <a:lnTo>
                    <a:pt x="2452" y="305"/>
                  </a:lnTo>
                  <a:lnTo>
                    <a:pt x="2455" y="300"/>
                  </a:lnTo>
                  <a:lnTo>
                    <a:pt x="2457" y="293"/>
                  </a:lnTo>
                  <a:lnTo>
                    <a:pt x="2458" y="284"/>
                  </a:lnTo>
                  <a:lnTo>
                    <a:pt x="2460" y="278"/>
                  </a:lnTo>
                  <a:lnTo>
                    <a:pt x="2460" y="268"/>
                  </a:lnTo>
                  <a:lnTo>
                    <a:pt x="2460" y="229"/>
                  </a:lnTo>
                  <a:lnTo>
                    <a:pt x="2460" y="229"/>
                  </a:lnTo>
                  <a:lnTo>
                    <a:pt x="2460" y="221"/>
                  </a:lnTo>
                  <a:lnTo>
                    <a:pt x="2456" y="214"/>
                  </a:lnTo>
                  <a:lnTo>
                    <a:pt x="2453" y="208"/>
                  </a:lnTo>
                  <a:lnTo>
                    <a:pt x="2447" y="202"/>
                  </a:lnTo>
                  <a:lnTo>
                    <a:pt x="2406" y="168"/>
                  </a:lnTo>
                  <a:lnTo>
                    <a:pt x="2447" y="133"/>
                  </a:lnTo>
                  <a:lnTo>
                    <a:pt x="2447" y="133"/>
                  </a:lnTo>
                  <a:lnTo>
                    <a:pt x="2453" y="127"/>
                  </a:lnTo>
                  <a:lnTo>
                    <a:pt x="2456" y="121"/>
                  </a:lnTo>
                  <a:lnTo>
                    <a:pt x="2460" y="114"/>
                  </a:lnTo>
                  <a:lnTo>
                    <a:pt x="2460" y="106"/>
                  </a:lnTo>
                  <a:lnTo>
                    <a:pt x="2460" y="72"/>
                  </a:lnTo>
                  <a:lnTo>
                    <a:pt x="2460" y="72"/>
                  </a:lnTo>
                  <a:lnTo>
                    <a:pt x="2460" y="62"/>
                  </a:lnTo>
                  <a:lnTo>
                    <a:pt x="2458" y="56"/>
                  </a:lnTo>
                  <a:lnTo>
                    <a:pt x="2457" y="47"/>
                  </a:lnTo>
                  <a:lnTo>
                    <a:pt x="2455" y="40"/>
                  </a:lnTo>
                  <a:lnTo>
                    <a:pt x="2452" y="35"/>
                  </a:lnTo>
                  <a:lnTo>
                    <a:pt x="2447" y="29"/>
                  </a:lnTo>
                  <a:lnTo>
                    <a:pt x="2444" y="23"/>
                  </a:lnTo>
                  <a:lnTo>
                    <a:pt x="2438" y="19"/>
                  </a:lnTo>
                  <a:lnTo>
                    <a:pt x="2432" y="14"/>
                  </a:lnTo>
                  <a:lnTo>
                    <a:pt x="2426" y="10"/>
                  </a:lnTo>
                  <a:lnTo>
                    <a:pt x="2418" y="7"/>
                  </a:lnTo>
                  <a:lnTo>
                    <a:pt x="2410" y="5"/>
                  </a:lnTo>
                  <a:lnTo>
                    <a:pt x="2401" y="2"/>
                  </a:lnTo>
                  <a:lnTo>
                    <a:pt x="2392" y="1"/>
                  </a:lnTo>
                  <a:lnTo>
                    <a:pt x="2369" y="0"/>
                  </a:lnTo>
                  <a:lnTo>
                    <a:pt x="1984" y="0"/>
                  </a:lnTo>
                  <a:lnTo>
                    <a:pt x="1984" y="340"/>
                  </a:lnTo>
                  <a:lnTo>
                    <a:pt x="2369" y="340"/>
                  </a:lnTo>
                  <a:close/>
                  <a:moveTo>
                    <a:pt x="1705" y="0"/>
                  </a:moveTo>
                  <a:lnTo>
                    <a:pt x="1705" y="280"/>
                  </a:lnTo>
                  <a:lnTo>
                    <a:pt x="1375" y="280"/>
                  </a:lnTo>
                  <a:lnTo>
                    <a:pt x="1375" y="0"/>
                  </a:lnTo>
                  <a:lnTo>
                    <a:pt x="1312" y="0"/>
                  </a:lnTo>
                  <a:lnTo>
                    <a:pt x="1312" y="263"/>
                  </a:lnTo>
                  <a:lnTo>
                    <a:pt x="1312" y="263"/>
                  </a:lnTo>
                  <a:lnTo>
                    <a:pt x="1313" y="272"/>
                  </a:lnTo>
                  <a:lnTo>
                    <a:pt x="1314" y="280"/>
                  </a:lnTo>
                  <a:lnTo>
                    <a:pt x="1315" y="288"/>
                  </a:lnTo>
                  <a:lnTo>
                    <a:pt x="1317" y="295"/>
                  </a:lnTo>
                  <a:lnTo>
                    <a:pt x="1321" y="302"/>
                  </a:lnTo>
                  <a:lnTo>
                    <a:pt x="1324" y="308"/>
                  </a:lnTo>
                  <a:lnTo>
                    <a:pt x="1329" y="315"/>
                  </a:lnTo>
                  <a:lnTo>
                    <a:pt x="1333" y="319"/>
                  </a:lnTo>
                  <a:lnTo>
                    <a:pt x="1339" y="324"/>
                  </a:lnTo>
                  <a:lnTo>
                    <a:pt x="1346" y="328"/>
                  </a:lnTo>
                  <a:lnTo>
                    <a:pt x="1352" y="332"/>
                  </a:lnTo>
                  <a:lnTo>
                    <a:pt x="1360" y="335"/>
                  </a:lnTo>
                  <a:lnTo>
                    <a:pt x="1368" y="338"/>
                  </a:lnTo>
                  <a:lnTo>
                    <a:pt x="1377" y="339"/>
                  </a:lnTo>
                  <a:lnTo>
                    <a:pt x="1387" y="340"/>
                  </a:lnTo>
                  <a:lnTo>
                    <a:pt x="1398" y="340"/>
                  </a:lnTo>
                  <a:lnTo>
                    <a:pt x="1682" y="340"/>
                  </a:lnTo>
                  <a:lnTo>
                    <a:pt x="1682" y="340"/>
                  </a:lnTo>
                  <a:lnTo>
                    <a:pt x="1692" y="340"/>
                  </a:lnTo>
                  <a:lnTo>
                    <a:pt x="1703" y="339"/>
                  </a:lnTo>
                  <a:lnTo>
                    <a:pt x="1712" y="338"/>
                  </a:lnTo>
                  <a:lnTo>
                    <a:pt x="1720" y="335"/>
                  </a:lnTo>
                  <a:lnTo>
                    <a:pt x="1727" y="332"/>
                  </a:lnTo>
                  <a:lnTo>
                    <a:pt x="1734" y="328"/>
                  </a:lnTo>
                  <a:lnTo>
                    <a:pt x="1741" y="324"/>
                  </a:lnTo>
                  <a:lnTo>
                    <a:pt x="1747" y="319"/>
                  </a:lnTo>
                  <a:lnTo>
                    <a:pt x="1751" y="315"/>
                  </a:lnTo>
                  <a:lnTo>
                    <a:pt x="1756" y="308"/>
                  </a:lnTo>
                  <a:lnTo>
                    <a:pt x="1759" y="302"/>
                  </a:lnTo>
                  <a:lnTo>
                    <a:pt x="1763" y="295"/>
                  </a:lnTo>
                  <a:lnTo>
                    <a:pt x="1765" y="288"/>
                  </a:lnTo>
                  <a:lnTo>
                    <a:pt x="1766" y="280"/>
                  </a:lnTo>
                  <a:lnTo>
                    <a:pt x="1767" y="272"/>
                  </a:lnTo>
                  <a:lnTo>
                    <a:pt x="1768" y="263"/>
                  </a:lnTo>
                  <a:lnTo>
                    <a:pt x="1768" y="0"/>
                  </a:lnTo>
                  <a:lnTo>
                    <a:pt x="1705" y="0"/>
                  </a:lnTo>
                  <a:close/>
                  <a:moveTo>
                    <a:pt x="698" y="139"/>
                  </a:moveTo>
                  <a:lnTo>
                    <a:pt x="698" y="0"/>
                  </a:lnTo>
                  <a:lnTo>
                    <a:pt x="636" y="0"/>
                  </a:lnTo>
                  <a:lnTo>
                    <a:pt x="636" y="340"/>
                  </a:lnTo>
                  <a:lnTo>
                    <a:pt x="698" y="340"/>
                  </a:lnTo>
                  <a:lnTo>
                    <a:pt x="698" y="199"/>
                  </a:lnTo>
                  <a:lnTo>
                    <a:pt x="1034" y="199"/>
                  </a:lnTo>
                  <a:lnTo>
                    <a:pt x="1034" y="340"/>
                  </a:lnTo>
                  <a:lnTo>
                    <a:pt x="1096" y="340"/>
                  </a:lnTo>
                  <a:lnTo>
                    <a:pt x="1096" y="0"/>
                  </a:lnTo>
                  <a:lnTo>
                    <a:pt x="1034" y="0"/>
                  </a:lnTo>
                  <a:lnTo>
                    <a:pt x="1034" y="139"/>
                  </a:lnTo>
                  <a:lnTo>
                    <a:pt x="698" y="139"/>
                  </a:lnTo>
                  <a:close/>
                  <a:moveTo>
                    <a:pt x="453" y="60"/>
                  </a:moveTo>
                  <a:lnTo>
                    <a:pt x="453" y="0"/>
                  </a:lnTo>
                  <a:lnTo>
                    <a:pt x="85" y="0"/>
                  </a:lnTo>
                  <a:lnTo>
                    <a:pt x="85" y="0"/>
                  </a:lnTo>
                  <a:lnTo>
                    <a:pt x="75" y="0"/>
                  </a:lnTo>
                  <a:lnTo>
                    <a:pt x="64" y="1"/>
                  </a:lnTo>
                  <a:lnTo>
                    <a:pt x="55" y="2"/>
                  </a:lnTo>
                  <a:lnTo>
                    <a:pt x="47" y="5"/>
                  </a:lnTo>
                  <a:lnTo>
                    <a:pt x="40" y="8"/>
                  </a:lnTo>
                  <a:lnTo>
                    <a:pt x="33" y="12"/>
                  </a:lnTo>
                  <a:lnTo>
                    <a:pt x="26" y="16"/>
                  </a:lnTo>
                  <a:lnTo>
                    <a:pt x="20" y="21"/>
                  </a:lnTo>
                  <a:lnTo>
                    <a:pt x="16" y="25"/>
                  </a:lnTo>
                  <a:lnTo>
                    <a:pt x="11" y="32"/>
                  </a:lnTo>
                  <a:lnTo>
                    <a:pt x="8" y="38"/>
                  </a:lnTo>
                  <a:lnTo>
                    <a:pt x="5" y="45"/>
                  </a:lnTo>
                  <a:lnTo>
                    <a:pt x="2" y="52"/>
                  </a:lnTo>
                  <a:lnTo>
                    <a:pt x="1" y="60"/>
                  </a:lnTo>
                  <a:lnTo>
                    <a:pt x="0" y="68"/>
                  </a:lnTo>
                  <a:lnTo>
                    <a:pt x="0" y="77"/>
                  </a:lnTo>
                  <a:lnTo>
                    <a:pt x="0" y="263"/>
                  </a:lnTo>
                  <a:lnTo>
                    <a:pt x="0" y="263"/>
                  </a:lnTo>
                  <a:lnTo>
                    <a:pt x="0" y="272"/>
                  </a:lnTo>
                  <a:lnTo>
                    <a:pt x="1" y="280"/>
                  </a:lnTo>
                  <a:lnTo>
                    <a:pt x="2" y="288"/>
                  </a:lnTo>
                  <a:lnTo>
                    <a:pt x="5" y="295"/>
                  </a:lnTo>
                  <a:lnTo>
                    <a:pt x="8" y="302"/>
                  </a:lnTo>
                  <a:lnTo>
                    <a:pt x="11" y="308"/>
                  </a:lnTo>
                  <a:lnTo>
                    <a:pt x="16" y="315"/>
                  </a:lnTo>
                  <a:lnTo>
                    <a:pt x="20" y="319"/>
                  </a:lnTo>
                  <a:lnTo>
                    <a:pt x="26" y="324"/>
                  </a:lnTo>
                  <a:lnTo>
                    <a:pt x="33" y="328"/>
                  </a:lnTo>
                  <a:lnTo>
                    <a:pt x="40" y="332"/>
                  </a:lnTo>
                  <a:lnTo>
                    <a:pt x="47" y="335"/>
                  </a:lnTo>
                  <a:lnTo>
                    <a:pt x="55" y="338"/>
                  </a:lnTo>
                  <a:lnTo>
                    <a:pt x="64" y="339"/>
                  </a:lnTo>
                  <a:lnTo>
                    <a:pt x="75" y="340"/>
                  </a:lnTo>
                  <a:lnTo>
                    <a:pt x="85" y="340"/>
                  </a:lnTo>
                  <a:lnTo>
                    <a:pt x="453" y="340"/>
                  </a:lnTo>
                  <a:lnTo>
                    <a:pt x="453" y="280"/>
                  </a:lnTo>
                  <a:lnTo>
                    <a:pt x="63" y="280"/>
                  </a:lnTo>
                  <a:lnTo>
                    <a:pt x="63" y="60"/>
                  </a:lnTo>
                  <a:lnTo>
                    <a:pt x="453"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a:extLst>
                <a:ext uri="{FF2B5EF4-FFF2-40B4-BE49-F238E27FC236}">
                  <a16:creationId xmlns:a16="http://schemas.microsoft.com/office/drawing/2014/main" id="{5AD19A1A-C288-4A71-B9B4-F3814EF7606D}"/>
                </a:ext>
              </a:extLst>
            </p:cNvPr>
            <p:cNvSpPr>
              <a:spLocks noEditPoints="1"/>
            </p:cNvSpPr>
            <p:nvPr userDrawn="1"/>
          </p:nvSpPr>
          <p:spPr bwMode="gray">
            <a:xfrm>
              <a:off x="1700213" y="6394450"/>
              <a:ext cx="28575" cy="30163"/>
            </a:xfrm>
            <a:custGeom>
              <a:avLst/>
              <a:gdLst>
                <a:gd name="T0" fmla="*/ 71 w 90"/>
                <a:gd name="T1" fmla="*/ 7 h 93"/>
                <a:gd name="T2" fmla="*/ 83 w 90"/>
                <a:gd name="T3" fmla="*/ 20 h 93"/>
                <a:gd name="T4" fmla="*/ 90 w 90"/>
                <a:gd name="T5" fmla="*/ 37 h 93"/>
                <a:gd name="T6" fmla="*/ 90 w 90"/>
                <a:gd name="T7" fmla="*/ 56 h 93"/>
                <a:gd name="T8" fmla="*/ 83 w 90"/>
                <a:gd name="T9" fmla="*/ 72 h 93"/>
                <a:gd name="T10" fmla="*/ 71 w 90"/>
                <a:gd name="T11" fmla="*/ 84 h 93"/>
                <a:gd name="T12" fmla="*/ 54 w 90"/>
                <a:gd name="T13" fmla="*/ 91 h 93"/>
                <a:gd name="T14" fmla="*/ 36 w 90"/>
                <a:gd name="T15" fmla="*/ 91 h 93"/>
                <a:gd name="T16" fmla="*/ 19 w 90"/>
                <a:gd name="T17" fmla="*/ 84 h 93"/>
                <a:gd name="T18" fmla="*/ 8 w 90"/>
                <a:gd name="T19" fmla="*/ 72 h 93"/>
                <a:gd name="T20" fmla="*/ 1 w 90"/>
                <a:gd name="T21" fmla="*/ 56 h 93"/>
                <a:gd name="T22" fmla="*/ 1 w 90"/>
                <a:gd name="T23" fmla="*/ 37 h 93"/>
                <a:gd name="T24" fmla="*/ 8 w 90"/>
                <a:gd name="T25" fmla="*/ 20 h 93"/>
                <a:gd name="T26" fmla="*/ 19 w 90"/>
                <a:gd name="T27" fmla="*/ 7 h 93"/>
                <a:gd name="T28" fmla="*/ 36 w 90"/>
                <a:gd name="T29" fmla="*/ 0 h 93"/>
                <a:gd name="T30" fmla="*/ 54 w 90"/>
                <a:gd name="T31" fmla="*/ 0 h 93"/>
                <a:gd name="T32" fmla="*/ 30 w 90"/>
                <a:gd name="T33" fmla="*/ 9 h 93"/>
                <a:gd name="T34" fmla="*/ 18 w 90"/>
                <a:gd name="T35" fmla="*/ 17 h 93"/>
                <a:gd name="T36" fmla="*/ 10 w 90"/>
                <a:gd name="T37" fmla="*/ 30 h 93"/>
                <a:gd name="T38" fmla="*/ 6 w 90"/>
                <a:gd name="T39" fmla="*/ 46 h 93"/>
                <a:gd name="T40" fmla="*/ 10 w 90"/>
                <a:gd name="T41" fmla="*/ 61 h 93"/>
                <a:gd name="T42" fmla="*/ 18 w 90"/>
                <a:gd name="T43" fmla="*/ 74 h 93"/>
                <a:gd name="T44" fmla="*/ 30 w 90"/>
                <a:gd name="T45" fmla="*/ 82 h 93"/>
                <a:gd name="T46" fmla="*/ 45 w 90"/>
                <a:gd name="T47" fmla="*/ 86 h 93"/>
                <a:gd name="T48" fmla="*/ 61 w 90"/>
                <a:gd name="T49" fmla="*/ 82 h 93"/>
                <a:gd name="T50" fmla="*/ 72 w 90"/>
                <a:gd name="T51" fmla="*/ 74 h 93"/>
                <a:gd name="T52" fmla="*/ 80 w 90"/>
                <a:gd name="T53" fmla="*/ 61 h 93"/>
                <a:gd name="T54" fmla="*/ 83 w 90"/>
                <a:gd name="T55" fmla="*/ 46 h 93"/>
                <a:gd name="T56" fmla="*/ 80 w 90"/>
                <a:gd name="T57" fmla="*/ 30 h 93"/>
                <a:gd name="T58" fmla="*/ 72 w 90"/>
                <a:gd name="T59" fmla="*/ 17 h 93"/>
                <a:gd name="T60" fmla="*/ 61 w 90"/>
                <a:gd name="T61" fmla="*/ 9 h 93"/>
                <a:gd name="T62" fmla="*/ 45 w 90"/>
                <a:gd name="T63" fmla="*/ 6 h 93"/>
                <a:gd name="T64" fmla="*/ 30 w 90"/>
                <a:gd name="T65" fmla="*/ 9 h 93"/>
                <a:gd name="T66" fmla="*/ 29 w 90"/>
                <a:gd name="T67" fmla="*/ 20 h 93"/>
                <a:gd name="T68" fmla="*/ 56 w 90"/>
                <a:gd name="T69" fmla="*/ 20 h 93"/>
                <a:gd name="T70" fmla="*/ 62 w 90"/>
                <a:gd name="T71" fmla="*/ 23 h 93"/>
                <a:gd name="T72" fmla="*/ 66 w 90"/>
                <a:gd name="T73" fmla="*/ 34 h 93"/>
                <a:gd name="T74" fmla="*/ 62 w 90"/>
                <a:gd name="T75" fmla="*/ 44 h 93"/>
                <a:gd name="T76" fmla="*/ 57 w 90"/>
                <a:gd name="T77" fmla="*/ 47 h 93"/>
                <a:gd name="T78" fmla="*/ 61 w 90"/>
                <a:gd name="T79" fmla="*/ 73 h 93"/>
                <a:gd name="T80" fmla="*/ 35 w 90"/>
                <a:gd name="T81" fmla="*/ 73 h 93"/>
                <a:gd name="T82" fmla="*/ 49 w 90"/>
                <a:gd name="T83" fmla="*/ 43 h 93"/>
                <a:gd name="T84" fmla="*/ 58 w 90"/>
                <a:gd name="T85" fmla="*/ 39 h 93"/>
                <a:gd name="T86" fmla="*/ 59 w 90"/>
                <a:gd name="T87" fmla="*/ 34 h 93"/>
                <a:gd name="T88" fmla="*/ 58 w 90"/>
                <a:gd name="T89" fmla="*/ 29 h 93"/>
                <a:gd name="T90" fmla="*/ 52 w 90"/>
                <a:gd name="T91" fmla="*/ 25 h 93"/>
                <a:gd name="T92" fmla="*/ 35 w 90"/>
                <a:gd name="T93" fmla="*/ 24 h 93"/>
                <a:gd name="T94" fmla="*/ 44 w 90"/>
                <a:gd name="T95" fmla="*/ 4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 h="93">
                  <a:moveTo>
                    <a:pt x="63" y="3"/>
                  </a:moveTo>
                  <a:lnTo>
                    <a:pt x="63" y="3"/>
                  </a:lnTo>
                  <a:lnTo>
                    <a:pt x="71" y="7"/>
                  </a:lnTo>
                  <a:lnTo>
                    <a:pt x="78" y="13"/>
                  </a:lnTo>
                  <a:lnTo>
                    <a:pt x="78" y="13"/>
                  </a:lnTo>
                  <a:lnTo>
                    <a:pt x="83" y="20"/>
                  </a:lnTo>
                  <a:lnTo>
                    <a:pt x="87" y="28"/>
                  </a:lnTo>
                  <a:lnTo>
                    <a:pt x="87" y="28"/>
                  </a:lnTo>
                  <a:lnTo>
                    <a:pt x="90" y="37"/>
                  </a:lnTo>
                  <a:lnTo>
                    <a:pt x="90" y="46"/>
                  </a:lnTo>
                  <a:lnTo>
                    <a:pt x="90" y="46"/>
                  </a:lnTo>
                  <a:lnTo>
                    <a:pt x="90" y="56"/>
                  </a:lnTo>
                  <a:lnTo>
                    <a:pt x="87" y="65"/>
                  </a:lnTo>
                  <a:lnTo>
                    <a:pt x="87" y="65"/>
                  </a:lnTo>
                  <a:lnTo>
                    <a:pt x="83" y="72"/>
                  </a:lnTo>
                  <a:lnTo>
                    <a:pt x="78" y="79"/>
                  </a:lnTo>
                  <a:lnTo>
                    <a:pt x="78" y="79"/>
                  </a:lnTo>
                  <a:lnTo>
                    <a:pt x="71" y="84"/>
                  </a:lnTo>
                  <a:lnTo>
                    <a:pt x="63" y="89"/>
                  </a:lnTo>
                  <a:lnTo>
                    <a:pt x="63" y="89"/>
                  </a:lnTo>
                  <a:lnTo>
                    <a:pt x="54" y="91"/>
                  </a:lnTo>
                  <a:lnTo>
                    <a:pt x="45" y="93"/>
                  </a:lnTo>
                  <a:lnTo>
                    <a:pt x="45" y="93"/>
                  </a:lnTo>
                  <a:lnTo>
                    <a:pt x="36" y="91"/>
                  </a:lnTo>
                  <a:lnTo>
                    <a:pt x="27" y="89"/>
                  </a:lnTo>
                  <a:lnTo>
                    <a:pt x="27" y="89"/>
                  </a:lnTo>
                  <a:lnTo>
                    <a:pt x="19" y="84"/>
                  </a:lnTo>
                  <a:lnTo>
                    <a:pt x="13" y="79"/>
                  </a:lnTo>
                  <a:lnTo>
                    <a:pt x="13" y="79"/>
                  </a:lnTo>
                  <a:lnTo>
                    <a:pt x="8" y="72"/>
                  </a:lnTo>
                  <a:lnTo>
                    <a:pt x="3" y="65"/>
                  </a:lnTo>
                  <a:lnTo>
                    <a:pt x="3" y="65"/>
                  </a:lnTo>
                  <a:lnTo>
                    <a:pt x="1" y="56"/>
                  </a:lnTo>
                  <a:lnTo>
                    <a:pt x="0" y="46"/>
                  </a:lnTo>
                  <a:lnTo>
                    <a:pt x="0" y="46"/>
                  </a:lnTo>
                  <a:lnTo>
                    <a:pt x="1" y="37"/>
                  </a:lnTo>
                  <a:lnTo>
                    <a:pt x="3" y="28"/>
                  </a:lnTo>
                  <a:lnTo>
                    <a:pt x="3" y="28"/>
                  </a:lnTo>
                  <a:lnTo>
                    <a:pt x="8" y="20"/>
                  </a:lnTo>
                  <a:lnTo>
                    <a:pt x="13" y="13"/>
                  </a:lnTo>
                  <a:lnTo>
                    <a:pt x="13" y="13"/>
                  </a:lnTo>
                  <a:lnTo>
                    <a:pt x="19" y="7"/>
                  </a:lnTo>
                  <a:lnTo>
                    <a:pt x="27" y="3"/>
                  </a:lnTo>
                  <a:lnTo>
                    <a:pt x="27" y="3"/>
                  </a:lnTo>
                  <a:lnTo>
                    <a:pt x="36" y="0"/>
                  </a:lnTo>
                  <a:lnTo>
                    <a:pt x="45" y="0"/>
                  </a:lnTo>
                  <a:lnTo>
                    <a:pt x="45" y="0"/>
                  </a:lnTo>
                  <a:lnTo>
                    <a:pt x="54" y="0"/>
                  </a:lnTo>
                  <a:lnTo>
                    <a:pt x="63" y="3"/>
                  </a:lnTo>
                  <a:lnTo>
                    <a:pt x="63" y="3"/>
                  </a:lnTo>
                  <a:close/>
                  <a:moveTo>
                    <a:pt x="30" y="9"/>
                  </a:moveTo>
                  <a:lnTo>
                    <a:pt x="30" y="9"/>
                  </a:lnTo>
                  <a:lnTo>
                    <a:pt x="23" y="13"/>
                  </a:lnTo>
                  <a:lnTo>
                    <a:pt x="18" y="17"/>
                  </a:lnTo>
                  <a:lnTo>
                    <a:pt x="18" y="17"/>
                  </a:lnTo>
                  <a:lnTo>
                    <a:pt x="13" y="23"/>
                  </a:lnTo>
                  <a:lnTo>
                    <a:pt x="10" y="30"/>
                  </a:lnTo>
                  <a:lnTo>
                    <a:pt x="10" y="30"/>
                  </a:lnTo>
                  <a:lnTo>
                    <a:pt x="8" y="38"/>
                  </a:lnTo>
                  <a:lnTo>
                    <a:pt x="6" y="46"/>
                  </a:lnTo>
                  <a:lnTo>
                    <a:pt x="6" y="46"/>
                  </a:lnTo>
                  <a:lnTo>
                    <a:pt x="8" y="54"/>
                  </a:lnTo>
                  <a:lnTo>
                    <a:pt x="10" y="61"/>
                  </a:lnTo>
                  <a:lnTo>
                    <a:pt x="10" y="61"/>
                  </a:lnTo>
                  <a:lnTo>
                    <a:pt x="13" y="68"/>
                  </a:lnTo>
                  <a:lnTo>
                    <a:pt x="18" y="74"/>
                  </a:lnTo>
                  <a:lnTo>
                    <a:pt x="18" y="74"/>
                  </a:lnTo>
                  <a:lnTo>
                    <a:pt x="23" y="79"/>
                  </a:lnTo>
                  <a:lnTo>
                    <a:pt x="30" y="82"/>
                  </a:lnTo>
                  <a:lnTo>
                    <a:pt x="30" y="82"/>
                  </a:lnTo>
                  <a:lnTo>
                    <a:pt x="37" y="84"/>
                  </a:lnTo>
                  <a:lnTo>
                    <a:pt x="45" y="86"/>
                  </a:lnTo>
                  <a:lnTo>
                    <a:pt x="45" y="86"/>
                  </a:lnTo>
                  <a:lnTo>
                    <a:pt x="53" y="84"/>
                  </a:lnTo>
                  <a:lnTo>
                    <a:pt x="61" y="82"/>
                  </a:lnTo>
                  <a:lnTo>
                    <a:pt x="61" y="82"/>
                  </a:lnTo>
                  <a:lnTo>
                    <a:pt x="66" y="79"/>
                  </a:lnTo>
                  <a:lnTo>
                    <a:pt x="72" y="74"/>
                  </a:lnTo>
                  <a:lnTo>
                    <a:pt x="72" y="74"/>
                  </a:lnTo>
                  <a:lnTo>
                    <a:pt x="76" y="68"/>
                  </a:lnTo>
                  <a:lnTo>
                    <a:pt x="80" y="61"/>
                  </a:lnTo>
                  <a:lnTo>
                    <a:pt x="80" y="61"/>
                  </a:lnTo>
                  <a:lnTo>
                    <a:pt x="82" y="54"/>
                  </a:lnTo>
                  <a:lnTo>
                    <a:pt x="83" y="46"/>
                  </a:lnTo>
                  <a:lnTo>
                    <a:pt x="83" y="46"/>
                  </a:lnTo>
                  <a:lnTo>
                    <a:pt x="82" y="38"/>
                  </a:lnTo>
                  <a:lnTo>
                    <a:pt x="80" y="30"/>
                  </a:lnTo>
                  <a:lnTo>
                    <a:pt x="80" y="30"/>
                  </a:lnTo>
                  <a:lnTo>
                    <a:pt x="76" y="23"/>
                  </a:lnTo>
                  <a:lnTo>
                    <a:pt x="72" y="17"/>
                  </a:lnTo>
                  <a:lnTo>
                    <a:pt x="72" y="17"/>
                  </a:lnTo>
                  <a:lnTo>
                    <a:pt x="66" y="13"/>
                  </a:lnTo>
                  <a:lnTo>
                    <a:pt x="61" y="9"/>
                  </a:lnTo>
                  <a:lnTo>
                    <a:pt x="61" y="9"/>
                  </a:lnTo>
                  <a:lnTo>
                    <a:pt x="53" y="7"/>
                  </a:lnTo>
                  <a:lnTo>
                    <a:pt x="45" y="6"/>
                  </a:lnTo>
                  <a:lnTo>
                    <a:pt x="45" y="6"/>
                  </a:lnTo>
                  <a:lnTo>
                    <a:pt x="37" y="7"/>
                  </a:lnTo>
                  <a:lnTo>
                    <a:pt x="30" y="9"/>
                  </a:lnTo>
                  <a:lnTo>
                    <a:pt x="30" y="9"/>
                  </a:lnTo>
                  <a:close/>
                  <a:moveTo>
                    <a:pt x="29" y="73"/>
                  </a:moveTo>
                  <a:lnTo>
                    <a:pt x="29" y="20"/>
                  </a:lnTo>
                  <a:lnTo>
                    <a:pt x="48" y="20"/>
                  </a:lnTo>
                  <a:lnTo>
                    <a:pt x="48" y="20"/>
                  </a:lnTo>
                  <a:lnTo>
                    <a:pt x="56" y="20"/>
                  </a:lnTo>
                  <a:lnTo>
                    <a:pt x="59" y="21"/>
                  </a:lnTo>
                  <a:lnTo>
                    <a:pt x="62" y="23"/>
                  </a:lnTo>
                  <a:lnTo>
                    <a:pt x="62" y="23"/>
                  </a:lnTo>
                  <a:lnTo>
                    <a:pt x="65" y="28"/>
                  </a:lnTo>
                  <a:lnTo>
                    <a:pt x="66" y="34"/>
                  </a:lnTo>
                  <a:lnTo>
                    <a:pt x="66" y="34"/>
                  </a:lnTo>
                  <a:lnTo>
                    <a:pt x="65" y="40"/>
                  </a:lnTo>
                  <a:lnTo>
                    <a:pt x="65" y="40"/>
                  </a:lnTo>
                  <a:lnTo>
                    <a:pt x="62" y="44"/>
                  </a:lnTo>
                  <a:lnTo>
                    <a:pt x="62" y="44"/>
                  </a:lnTo>
                  <a:lnTo>
                    <a:pt x="57" y="47"/>
                  </a:lnTo>
                  <a:lnTo>
                    <a:pt x="57" y="47"/>
                  </a:lnTo>
                  <a:lnTo>
                    <a:pt x="53" y="49"/>
                  </a:lnTo>
                  <a:lnTo>
                    <a:pt x="69" y="73"/>
                  </a:lnTo>
                  <a:lnTo>
                    <a:pt x="61" y="73"/>
                  </a:lnTo>
                  <a:lnTo>
                    <a:pt x="46" y="49"/>
                  </a:lnTo>
                  <a:lnTo>
                    <a:pt x="35" y="49"/>
                  </a:lnTo>
                  <a:lnTo>
                    <a:pt x="35" y="73"/>
                  </a:lnTo>
                  <a:lnTo>
                    <a:pt x="29" y="73"/>
                  </a:lnTo>
                  <a:close/>
                  <a:moveTo>
                    <a:pt x="49" y="43"/>
                  </a:moveTo>
                  <a:lnTo>
                    <a:pt x="49" y="43"/>
                  </a:lnTo>
                  <a:lnTo>
                    <a:pt x="55" y="42"/>
                  </a:lnTo>
                  <a:lnTo>
                    <a:pt x="55" y="42"/>
                  </a:lnTo>
                  <a:lnTo>
                    <a:pt x="58" y="39"/>
                  </a:lnTo>
                  <a:lnTo>
                    <a:pt x="58" y="39"/>
                  </a:lnTo>
                  <a:lnTo>
                    <a:pt x="59" y="37"/>
                  </a:lnTo>
                  <a:lnTo>
                    <a:pt x="59" y="34"/>
                  </a:lnTo>
                  <a:lnTo>
                    <a:pt x="59" y="34"/>
                  </a:lnTo>
                  <a:lnTo>
                    <a:pt x="58" y="29"/>
                  </a:lnTo>
                  <a:lnTo>
                    <a:pt x="58" y="29"/>
                  </a:lnTo>
                  <a:lnTo>
                    <a:pt x="55" y="27"/>
                  </a:lnTo>
                  <a:lnTo>
                    <a:pt x="55" y="27"/>
                  </a:lnTo>
                  <a:lnTo>
                    <a:pt x="52" y="25"/>
                  </a:lnTo>
                  <a:lnTo>
                    <a:pt x="52" y="25"/>
                  </a:lnTo>
                  <a:lnTo>
                    <a:pt x="47" y="24"/>
                  </a:lnTo>
                  <a:lnTo>
                    <a:pt x="35" y="24"/>
                  </a:lnTo>
                  <a:lnTo>
                    <a:pt x="35" y="43"/>
                  </a:lnTo>
                  <a:lnTo>
                    <a:pt x="44" y="43"/>
                  </a:lnTo>
                  <a:lnTo>
                    <a:pt x="44" y="43"/>
                  </a:lnTo>
                  <a:lnTo>
                    <a:pt x="49" y="43"/>
                  </a:lnTo>
                  <a:lnTo>
                    <a:pt x="49"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 name="Classification" hidden="1">
            <a:extLst>
              <a:ext uri="{FF2B5EF4-FFF2-40B4-BE49-F238E27FC236}">
                <a16:creationId xmlns:a16="http://schemas.microsoft.com/office/drawing/2014/main" id="{A42027F5-59CA-45A5-9B62-1234C3F9C0FF}"/>
              </a:ext>
            </a:extLst>
          </p:cNvPr>
          <p:cNvSpPr txBox="1"/>
          <p:nvPr userDrawn="1">
            <p:custDataLst>
              <p:tags r:id="rId4"/>
            </p:custDataLst>
          </p:nvPr>
        </p:nvSpPr>
        <p:spPr>
          <a:xfrm>
            <a:off x="10721796" y="360703"/>
            <a:ext cx="1003480" cy="153888"/>
          </a:xfrm>
          <a:prstGeom prst="rect">
            <a:avLst/>
          </a:prstGeom>
          <a:noFill/>
        </p:spPr>
        <p:txBody>
          <a:bodyPr wrap="none" lIns="0" tIns="0" rIns="0" bIns="0" rtlCol="0">
            <a:spAutoFit/>
          </a:bodyPr>
          <a:lstStyle/>
          <a:p>
            <a:pPr algn="r"/>
            <a:r>
              <a:rPr lang="en-US" sz="1000" b="1" dirty="0">
                <a:solidFill>
                  <a:schemeClr val="tx1"/>
                </a:solidFill>
              </a:rPr>
              <a:t>Internal Use Only</a:t>
            </a:r>
          </a:p>
        </p:txBody>
      </p:sp>
      <p:sp>
        <p:nvSpPr>
          <p:cNvPr id="17" name="Status" hidden="1">
            <a:extLst>
              <a:ext uri="{FF2B5EF4-FFF2-40B4-BE49-F238E27FC236}">
                <a16:creationId xmlns:a16="http://schemas.microsoft.com/office/drawing/2014/main" id="{E5AB8F56-1123-4059-A0D7-195DBD6526C7}"/>
              </a:ext>
            </a:extLst>
          </p:cNvPr>
          <p:cNvSpPr txBox="1">
            <a:spLocks/>
          </p:cNvSpPr>
          <p:nvPr userDrawn="1">
            <p:custDataLst>
              <p:tags r:id="rId5"/>
            </p:custDataLst>
          </p:nvPr>
        </p:nvSpPr>
        <p:spPr>
          <a:xfrm>
            <a:off x="11361395" y="157507"/>
            <a:ext cx="363881" cy="153888"/>
          </a:xfrm>
          <a:prstGeom prst="rect">
            <a:avLst/>
          </a:prstGeom>
          <a:noFill/>
        </p:spPr>
        <p:txBody>
          <a:bodyPr wrap="none" lIns="0" tIns="0" rIns="0" bIns="0" rtlCol="0">
            <a:spAutoFit/>
          </a:bodyPr>
          <a:lstStyle/>
          <a:p>
            <a:pPr algn="r"/>
            <a:r>
              <a:rPr lang="en-US" sz="1000" b="1" dirty="0">
                <a:solidFill>
                  <a:schemeClr val="tx1"/>
                </a:solidFill>
              </a:rPr>
              <a:t>Status</a:t>
            </a:r>
          </a:p>
        </p:txBody>
      </p:sp>
    </p:spTree>
    <p:extLst>
      <p:ext uri="{BB962C8B-B14F-4D97-AF65-F5344CB8AC3E}">
        <p14:creationId xmlns:p14="http://schemas.microsoft.com/office/powerpoint/2010/main" val="2219043017"/>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reserve="1" userDrawn="1">
  <p:cSld name="Table of Contents">
    <p:bg>
      <p:bgPr>
        <a:solidFill>
          <a:srgbClr val="FFFFFF"/>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August 8, 2024</a:t>
            </a:r>
          </a:p>
        </p:txBody>
      </p:sp>
      <p:sp>
        <p:nvSpPr>
          <p:cNvPr id="4" name="Slide Number Placeholder 3"/>
          <p:cNvSpPr>
            <a:spLocks noGrp="1"/>
          </p:cNvSpPr>
          <p:nvPr>
            <p:ph type="sldNum" sz="quarter" idx="12"/>
          </p:nvPr>
        </p:nvSpPr>
        <p:spPr/>
        <p:txBody>
          <a:bodyPr/>
          <a:lstStyle/>
          <a:p>
            <a:fld id="{C19FBE45-0BCD-4A35-99CA-CC086F68D9E4}" type="slidenum">
              <a:rPr lang="en-US" smtClean="0"/>
              <a:pPr/>
              <a:t>‹#›</a:t>
            </a:fld>
            <a:endParaRPr lang="en-US" dirty="0"/>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3582301"/>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able of Contents color" preserve="1" userDrawn="1">
  <p:cSld name="Table of Contents color">
    <p:bg>
      <p:bgPr>
        <a:solidFill>
          <a:srgbClr val="FFFFFF"/>
        </a:solidFill>
        <a:effectLst/>
      </p:bgPr>
    </p:bg>
    <p:spTree>
      <p:nvGrpSpPr>
        <p:cNvPr id="1" name=""/>
        <p:cNvGrpSpPr/>
        <p:nvPr/>
      </p:nvGrpSpPr>
      <p:grpSpPr>
        <a:xfrm>
          <a:off x="0" y="0"/>
          <a:ext cx="0" cy="0"/>
          <a:chOff x="0" y="0"/>
          <a:chExt cx="0" cy="0"/>
        </a:xfrm>
      </p:grpSpPr>
      <p:sp>
        <p:nvSpPr>
          <p:cNvPr id="6" name="Rectangle 3"/>
          <p:cNvSpPr>
            <a:spLocks/>
          </p:cNvSpPr>
          <p:nvPr userDrawn="1"/>
        </p:nvSpPr>
        <p:spPr bwMode="gray">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dirty="0">
              <a:solidFill>
                <a:schemeClr val="bg1"/>
              </a:solidFill>
            </a:endParaRPr>
          </a:p>
        </p:txBody>
      </p:sp>
      <p:sp>
        <p:nvSpPr>
          <p:cNvPr id="3" name="Footer Placeholder 2"/>
          <p:cNvSpPr>
            <a:spLocks noGrp="1"/>
          </p:cNvSpPr>
          <p:nvPr>
            <p:ph type="ftr" sz="quarter" idx="11"/>
          </p:nvPr>
        </p:nvSpPr>
        <p:spPr bwMode="gray"/>
        <p:txBody>
          <a:bodyPr/>
          <a:lstStyle>
            <a:lvl1pPr>
              <a:defRPr>
                <a:solidFill>
                  <a:schemeClr val="bg1"/>
                </a:solidFill>
              </a:defRPr>
            </a:lvl1pPr>
          </a:lstStyle>
          <a:p>
            <a:r>
              <a:rPr lang="en-US" dirty="0"/>
              <a:t>August 8, 2024</a:t>
            </a:r>
          </a:p>
        </p:txBody>
      </p:sp>
      <p:sp>
        <p:nvSpPr>
          <p:cNvPr id="4" name="Slide Number Placeholder 3"/>
          <p:cNvSpPr>
            <a:spLocks noGrp="1"/>
          </p:cNvSpPr>
          <p:nvPr>
            <p:ph type="sldNum" sz="quarter" idx="12"/>
          </p:nvPr>
        </p:nvSpPr>
        <p:spPr bwMode="gray"/>
        <p:txBody>
          <a:bodyPr/>
          <a:lstStyle>
            <a:lvl1pPr>
              <a:defRPr>
                <a:solidFill>
                  <a:schemeClr val="bg1"/>
                </a:solidFill>
              </a:defRPr>
            </a:lvl1pPr>
          </a:lstStyle>
          <a:p>
            <a:fld id="{5EDB1AFB-75F7-4F59-884B-BA00C1C2B3AA}" type="slidenum">
              <a:rPr lang="en-US" smtClean="0"/>
              <a:pPr/>
              <a:t>‹#›</a:t>
            </a:fld>
            <a:endParaRPr lang="en-US" dirty="0"/>
          </a:p>
        </p:txBody>
      </p:sp>
      <p:sp>
        <p:nvSpPr>
          <p:cNvPr id="5" name="Title 4"/>
          <p:cNvSpPr>
            <a:spLocks noGrp="1"/>
          </p:cNvSpPr>
          <p:nvPr>
            <p:ph type="title"/>
          </p:nvPr>
        </p:nvSpPr>
        <p:spPr bwMode="gray"/>
        <p:txBody>
          <a:bodyPr/>
          <a:lstStyle>
            <a:lvl1pPr>
              <a:defRPr>
                <a:solidFill>
                  <a:schemeClr val="bg1"/>
                </a:solidFill>
              </a:defRPr>
            </a:lvl1pPr>
          </a:lstStyle>
          <a:p>
            <a:r>
              <a:rPr lang="en-US"/>
              <a:t>Click to edit Master title style</a:t>
            </a:r>
          </a:p>
        </p:txBody>
      </p:sp>
      <p:cxnSp>
        <p:nvCxnSpPr>
          <p:cNvPr id="7" name="Straight Connector 14"/>
          <p:cNvCxnSpPr>
            <a:cxnSpLocks/>
          </p:cNvCxnSpPr>
          <p:nvPr userDrawn="1"/>
        </p:nvCxnSpPr>
        <p:spPr bwMode="gray">
          <a:xfrm>
            <a:off x="695324" y="1348849"/>
            <a:ext cx="110172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lassification" hidden="1"/>
          <p:cNvSpPr txBox="1">
            <a:spLocks/>
          </p:cNvSpPr>
          <p:nvPr userDrawn="1">
            <p:custDataLst>
              <p:tags r:id="rId2"/>
            </p:custDataLst>
          </p:nvPr>
        </p:nvSpPr>
        <p:spPr>
          <a:xfrm>
            <a:off x="9996488" y="360703"/>
            <a:ext cx="1728788" cy="200055"/>
          </a:xfrm>
          <a:prstGeom prst="rect">
            <a:avLst/>
          </a:prstGeom>
          <a:noFill/>
        </p:spPr>
        <p:txBody>
          <a:bodyPr wrap="none" lIns="0" tIns="0" rIns="0" bIns="0" rtlCol="0">
            <a:noAutofit/>
          </a:bodyPr>
          <a:lstStyle/>
          <a:p>
            <a:pPr algn="r"/>
            <a:r>
              <a:rPr lang="en-US" sz="1000" b="1" dirty="0">
                <a:solidFill>
                  <a:schemeClr val="bg1"/>
                </a:solidFill>
              </a:rPr>
              <a:t>Internal Use Only</a:t>
            </a:r>
          </a:p>
        </p:txBody>
      </p:sp>
      <p:sp>
        <p:nvSpPr>
          <p:cNvPr id="10" name="Status" hidden="1"/>
          <p:cNvSpPr txBox="1">
            <a:spLocks/>
          </p:cNvSpPr>
          <p:nvPr userDrawn="1">
            <p:custDataLst>
              <p:tags r:id="rId3"/>
            </p:custDataLst>
          </p:nvPr>
        </p:nvSpPr>
        <p:spPr>
          <a:xfrm>
            <a:off x="11099006" y="157507"/>
            <a:ext cx="626270" cy="200055"/>
          </a:xfrm>
          <a:prstGeom prst="rect">
            <a:avLst/>
          </a:prstGeom>
          <a:noFill/>
        </p:spPr>
        <p:txBody>
          <a:bodyPr wrap="none" lIns="0" tIns="0" rIns="0" bIns="0" rtlCol="0">
            <a:noAutofit/>
          </a:bodyPr>
          <a:lstStyle/>
          <a:p>
            <a:pPr algn="r"/>
            <a:r>
              <a:rPr lang="en-US" sz="1000" b="1" dirty="0">
                <a:solidFill>
                  <a:schemeClr val="bg1"/>
                </a:solidFill>
              </a:rPr>
              <a:t>Status</a:t>
            </a:r>
          </a:p>
        </p:txBody>
      </p:sp>
      <p:grpSp>
        <p:nvGrpSpPr>
          <p:cNvPr id="11" name="Group 10">
            <a:extLst>
              <a:ext uri="{FF2B5EF4-FFF2-40B4-BE49-F238E27FC236}">
                <a16:creationId xmlns:a16="http://schemas.microsoft.com/office/drawing/2014/main" id="{B1448089-8CF4-418B-81F5-893EECB09ED1}"/>
              </a:ext>
            </a:extLst>
          </p:cNvPr>
          <p:cNvGrpSpPr/>
          <p:nvPr userDrawn="1">
            <p:custDataLst>
              <p:tags r:id="rId4"/>
            </p:custDataLst>
          </p:nvPr>
        </p:nvGrpSpPr>
        <p:grpSpPr>
          <a:xfrm>
            <a:off x="696118" y="6394450"/>
            <a:ext cx="1044575" cy="107950"/>
            <a:chOff x="684213" y="6394450"/>
            <a:chExt cx="1044575" cy="107950"/>
          </a:xfrm>
          <a:solidFill>
            <a:schemeClr val="bg1"/>
          </a:solidFill>
        </p:grpSpPr>
        <p:sp>
          <p:nvSpPr>
            <p:cNvPr id="12" name="Freeform 5">
              <a:extLst>
                <a:ext uri="{FF2B5EF4-FFF2-40B4-BE49-F238E27FC236}">
                  <a16:creationId xmlns:a16="http://schemas.microsoft.com/office/drawing/2014/main" id="{101DD0B4-4D7B-492E-8225-148F70369954}"/>
                </a:ext>
              </a:extLst>
            </p:cNvPr>
            <p:cNvSpPr>
              <a:spLocks noEditPoints="1"/>
            </p:cNvSpPr>
            <p:nvPr userDrawn="1"/>
          </p:nvSpPr>
          <p:spPr bwMode="auto">
            <a:xfrm>
              <a:off x="684213" y="6394450"/>
              <a:ext cx="995363" cy="107950"/>
            </a:xfrm>
            <a:custGeom>
              <a:avLst/>
              <a:gdLst>
                <a:gd name="T0" fmla="*/ 3071 w 3134"/>
                <a:gd name="T1" fmla="*/ 198 h 340"/>
                <a:gd name="T2" fmla="*/ 3071 w 3134"/>
                <a:gd name="T3" fmla="*/ 140 h 340"/>
                <a:gd name="T4" fmla="*/ 3045 w 3134"/>
                <a:gd name="T5" fmla="*/ 340 h 340"/>
                <a:gd name="T6" fmla="*/ 3092 w 3134"/>
                <a:gd name="T7" fmla="*/ 333 h 340"/>
                <a:gd name="T8" fmla="*/ 3118 w 3134"/>
                <a:gd name="T9" fmla="*/ 317 h 340"/>
                <a:gd name="T10" fmla="*/ 3132 w 3134"/>
                <a:gd name="T11" fmla="*/ 293 h 340"/>
                <a:gd name="T12" fmla="*/ 3134 w 3134"/>
                <a:gd name="T13" fmla="*/ 229 h 340"/>
                <a:gd name="T14" fmla="*/ 3127 w 3134"/>
                <a:gd name="T15" fmla="*/ 208 h 340"/>
                <a:gd name="T16" fmla="*/ 3122 w 3134"/>
                <a:gd name="T17" fmla="*/ 133 h 340"/>
                <a:gd name="T18" fmla="*/ 3134 w 3134"/>
                <a:gd name="T19" fmla="*/ 106 h 340"/>
                <a:gd name="T20" fmla="*/ 3133 w 3134"/>
                <a:gd name="T21" fmla="*/ 56 h 340"/>
                <a:gd name="T22" fmla="*/ 3123 w 3134"/>
                <a:gd name="T23" fmla="*/ 29 h 340"/>
                <a:gd name="T24" fmla="*/ 3100 w 3134"/>
                <a:gd name="T25" fmla="*/ 10 h 340"/>
                <a:gd name="T26" fmla="*/ 3066 w 3134"/>
                <a:gd name="T27" fmla="*/ 1 h 340"/>
                <a:gd name="T28" fmla="*/ 3045 w 3134"/>
                <a:gd name="T29" fmla="*/ 340 h 340"/>
                <a:gd name="T30" fmla="*/ 2396 w 3134"/>
                <a:gd name="T31" fmla="*/ 198 h 340"/>
                <a:gd name="T32" fmla="*/ 2396 w 3134"/>
                <a:gd name="T33" fmla="*/ 140 h 340"/>
                <a:gd name="T34" fmla="*/ 2369 w 3134"/>
                <a:gd name="T35" fmla="*/ 340 h 340"/>
                <a:gd name="T36" fmla="*/ 2418 w 3134"/>
                <a:gd name="T37" fmla="*/ 333 h 340"/>
                <a:gd name="T38" fmla="*/ 2444 w 3134"/>
                <a:gd name="T39" fmla="*/ 317 h 340"/>
                <a:gd name="T40" fmla="*/ 2457 w 3134"/>
                <a:gd name="T41" fmla="*/ 293 h 340"/>
                <a:gd name="T42" fmla="*/ 2460 w 3134"/>
                <a:gd name="T43" fmla="*/ 229 h 340"/>
                <a:gd name="T44" fmla="*/ 2453 w 3134"/>
                <a:gd name="T45" fmla="*/ 208 h 340"/>
                <a:gd name="T46" fmla="*/ 2447 w 3134"/>
                <a:gd name="T47" fmla="*/ 133 h 340"/>
                <a:gd name="T48" fmla="*/ 2460 w 3134"/>
                <a:gd name="T49" fmla="*/ 106 h 340"/>
                <a:gd name="T50" fmla="*/ 2458 w 3134"/>
                <a:gd name="T51" fmla="*/ 56 h 340"/>
                <a:gd name="T52" fmla="*/ 2447 w 3134"/>
                <a:gd name="T53" fmla="*/ 29 h 340"/>
                <a:gd name="T54" fmla="*/ 2426 w 3134"/>
                <a:gd name="T55" fmla="*/ 10 h 340"/>
                <a:gd name="T56" fmla="*/ 2392 w 3134"/>
                <a:gd name="T57" fmla="*/ 1 h 340"/>
                <a:gd name="T58" fmla="*/ 2369 w 3134"/>
                <a:gd name="T59" fmla="*/ 340 h 340"/>
                <a:gd name="T60" fmla="*/ 1375 w 3134"/>
                <a:gd name="T61" fmla="*/ 0 h 340"/>
                <a:gd name="T62" fmla="*/ 1313 w 3134"/>
                <a:gd name="T63" fmla="*/ 272 h 340"/>
                <a:gd name="T64" fmla="*/ 1321 w 3134"/>
                <a:gd name="T65" fmla="*/ 302 h 340"/>
                <a:gd name="T66" fmla="*/ 1339 w 3134"/>
                <a:gd name="T67" fmla="*/ 324 h 340"/>
                <a:gd name="T68" fmla="*/ 1368 w 3134"/>
                <a:gd name="T69" fmla="*/ 338 h 340"/>
                <a:gd name="T70" fmla="*/ 1682 w 3134"/>
                <a:gd name="T71" fmla="*/ 340 h 340"/>
                <a:gd name="T72" fmla="*/ 1712 w 3134"/>
                <a:gd name="T73" fmla="*/ 338 h 340"/>
                <a:gd name="T74" fmla="*/ 1741 w 3134"/>
                <a:gd name="T75" fmla="*/ 324 h 340"/>
                <a:gd name="T76" fmla="*/ 1759 w 3134"/>
                <a:gd name="T77" fmla="*/ 302 h 340"/>
                <a:gd name="T78" fmla="*/ 1767 w 3134"/>
                <a:gd name="T79" fmla="*/ 272 h 340"/>
                <a:gd name="T80" fmla="*/ 698 w 3134"/>
                <a:gd name="T81" fmla="*/ 139 h 340"/>
                <a:gd name="T82" fmla="*/ 698 w 3134"/>
                <a:gd name="T83" fmla="*/ 340 h 340"/>
                <a:gd name="T84" fmla="*/ 1096 w 3134"/>
                <a:gd name="T85" fmla="*/ 340 h 340"/>
                <a:gd name="T86" fmla="*/ 698 w 3134"/>
                <a:gd name="T87" fmla="*/ 139 h 340"/>
                <a:gd name="T88" fmla="*/ 85 w 3134"/>
                <a:gd name="T89" fmla="*/ 0 h 340"/>
                <a:gd name="T90" fmla="*/ 47 w 3134"/>
                <a:gd name="T91" fmla="*/ 5 h 340"/>
                <a:gd name="T92" fmla="*/ 20 w 3134"/>
                <a:gd name="T93" fmla="*/ 21 h 340"/>
                <a:gd name="T94" fmla="*/ 5 w 3134"/>
                <a:gd name="T95" fmla="*/ 45 h 340"/>
                <a:gd name="T96" fmla="*/ 0 w 3134"/>
                <a:gd name="T97" fmla="*/ 77 h 340"/>
                <a:gd name="T98" fmla="*/ 1 w 3134"/>
                <a:gd name="T99" fmla="*/ 280 h 340"/>
                <a:gd name="T100" fmla="*/ 11 w 3134"/>
                <a:gd name="T101" fmla="*/ 308 h 340"/>
                <a:gd name="T102" fmla="*/ 33 w 3134"/>
                <a:gd name="T103" fmla="*/ 328 h 340"/>
                <a:gd name="T104" fmla="*/ 64 w 3134"/>
                <a:gd name="T105" fmla="*/ 339 h 340"/>
                <a:gd name="T106" fmla="*/ 453 w 3134"/>
                <a:gd name="T107"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4" h="340">
                  <a:moveTo>
                    <a:pt x="3071" y="282"/>
                  </a:moveTo>
                  <a:lnTo>
                    <a:pt x="2722" y="282"/>
                  </a:lnTo>
                  <a:lnTo>
                    <a:pt x="2722" y="198"/>
                  </a:lnTo>
                  <a:lnTo>
                    <a:pt x="3071" y="198"/>
                  </a:lnTo>
                  <a:lnTo>
                    <a:pt x="3071" y="282"/>
                  </a:lnTo>
                  <a:close/>
                  <a:moveTo>
                    <a:pt x="2722" y="58"/>
                  </a:moveTo>
                  <a:lnTo>
                    <a:pt x="3071" y="58"/>
                  </a:lnTo>
                  <a:lnTo>
                    <a:pt x="3071" y="140"/>
                  </a:lnTo>
                  <a:lnTo>
                    <a:pt x="2722" y="140"/>
                  </a:lnTo>
                  <a:lnTo>
                    <a:pt x="2722" y="58"/>
                  </a:lnTo>
                  <a:close/>
                  <a:moveTo>
                    <a:pt x="3045" y="340"/>
                  </a:moveTo>
                  <a:lnTo>
                    <a:pt x="3045" y="340"/>
                  </a:lnTo>
                  <a:lnTo>
                    <a:pt x="3066" y="339"/>
                  </a:lnTo>
                  <a:lnTo>
                    <a:pt x="3075" y="338"/>
                  </a:lnTo>
                  <a:lnTo>
                    <a:pt x="3084" y="335"/>
                  </a:lnTo>
                  <a:lnTo>
                    <a:pt x="3092" y="333"/>
                  </a:lnTo>
                  <a:lnTo>
                    <a:pt x="3100" y="330"/>
                  </a:lnTo>
                  <a:lnTo>
                    <a:pt x="3107" y="326"/>
                  </a:lnTo>
                  <a:lnTo>
                    <a:pt x="3113" y="321"/>
                  </a:lnTo>
                  <a:lnTo>
                    <a:pt x="3118" y="317"/>
                  </a:lnTo>
                  <a:lnTo>
                    <a:pt x="3123" y="311"/>
                  </a:lnTo>
                  <a:lnTo>
                    <a:pt x="3126" y="305"/>
                  </a:lnTo>
                  <a:lnTo>
                    <a:pt x="3130" y="300"/>
                  </a:lnTo>
                  <a:lnTo>
                    <a:pt x="3132" y="293"/>
                  </a:lnTo>
                  <a:lnTo>
                    <a:pt x="3133" y="284"/>
                  </a:lnTo>
                  <a:lnTo>
                    <a:pt x="3134" y="278"/>
                  </a:lnTo>
                  <a:lnTo>
                    <a:pt x="3134" y="268"/>
                  </a:lnTo>
                  <a:lnTo>
                    <a:pt x="3134" y="229"/>
                  </a:lnTo>
                  <a:lnTo>
                    <a:pt x="3134" y="229"/>
                  </a:lnTo>
                  <a:lnTo>
                    <a:pt x="3134" y="221"/>
                  </a:lnTo>
                  <a:lnTo>
                    <a:pt x="3132" y="214"/>
                  </a:lnTo>
                  <a:lnTo>
                    <a:pt x="3127" y="208"/>
                  </a:lnTo>
                  <a:lnTo>
                    <a:pt x="3122" y="202"/>
                  </a:lnTo>
                  <a:lnTo>
                    <a:pt x="3081" y="168"/>
                  </a:lnTo>
                  <a:lnTo>
                    <a:pt x="3122" y="133"/>
                  </a:lnTo>
                  <a:lnTo>
                    <a:pt x="3122" y="133"/>
                  </a:lnTo>
                  <a:lnTo>
                    <a:pt x="3127" y="127"/>
                  </a:lnTo>
                  <a:lnTo>
                    <a:pt x="3132" y="121"/>
                  </a:lnTo>
                  <a:lnTo>
                    <a:pt x="3134" y="114"/>
                  </a:lnTo>
                  <a:lnTo>
                    <a:pt x="3134" y="106"/>
                  </a:lnTo>
                  <a:lnTo>
                    <a:pt x="3134" y="72"/>
                  </a:lnTo>
                  <a:lnTo>
                    <a:pt x="3134" y="72"/>
                  </a:lnTo>
                  <a:lnTo>
                    <a:pt x="3134" y="62"/>
                  </a:lnTo>
                  <a:lnTo>
                    <a:pt x="3133" y="56"/>
                  </a:lnTo>
                  <a:lnTo>
                    <a:pt x="3132" y="47"/>
                  </a:lnTo>
                  <a:lnTo>
                    <a:pt x="3130" y="40"/>
                  </a:lnTo>
                  <a:lnTo>
                    <a:pt x="3126" y="35"/>
                  </a:lnTo>
                  <a:lnTo>
                    <a:pt x="3123" y="29"/>
                  </a:lnTo>
                  <a:lnTo>
                    <a:pt x="3118" y="23"/>
                  </a:lnTo>
                  <a:lnTo>
                    <a:pt x="3113" y="19"/>
                  </a:lnTo>
                  <a:lnTo>
                    <a:pt x="3107" y="14"/>
                  </a:lnTo>
                  <a:lnTo>
                    <a:pt x="3100" y="10"/>
                  </a:lnTo>
                  <a:lnTo>
                    <a:pt x="3092" y="7"/>
                  </a:lnTo>
                  <a:lnTo>
                    <a:pt x="3084" y="5"/>
                  </a:lnTo>
                  <a:lnTo>
                    <a:pt x="3075" y="2"/>
                  </a:lnTo>
                  <a:lnTo>
                    <a:pt x="3066" y="1"/>
                  </a:lnTo>
                  <a:lnTo>
                    <a:pt x="3045" y="0"/>
                  </a:lnTo>
                  <a:lnTo>
                    <a:pt x="2658" y="0"/>
                  </a:lnTo>
                  <a:lnTo>
                    <a:pt x="2658" y="340"/>
                  </a:lnTo>
                  <a:lnTo>
                    <a:pt x="3045" y="340"/>
                  </a:lnTo>
                  <a:close/>
                  <a:moveTo>
                    <a:pt x="2396" y="282"/>
                  </a:moveTo>
                  <a:lnTo>
                    <a:pt x="2047" y="282"/>
                  </a:lnTo>
                  <a:lnTo>
                    <a:pt x="2047" y="198"/>
                  </a:lnTo>
                  <a:lnTo>
                    <a:pt x="2396" y="198"/>
                  </a:lnTo>
                  <a:lnTo>
                    <a:pt x="2396" y="282"/>
                  </a:lnTo>
                  <a:close/>
                  <a:moveTo>
                    <a:pt x="2047" y="58"/>
                  </a:moveTo>
                  <a:lnTo>
                    <a:pt x="2396" y="58"/>
                  </a:lnTo>
                  <a:lnTo>
                    <a:pt x="2396" y="140"/>
                  </a:lnTo>
                  <a:lnTo>
                    <a:pt x="2047" y="140"/>
                  </a:lnTo>
                  <a:lnTo>
                    <a:pt x="2047" y="58"/>
                  </a:lnTo>
                  <a:close/>
                  <a:moveTo>
                    <a:pt x="2369" y="340"/>
                  </a:moveTo>
                  <a:lnTo>
                    <a:pt x="2369" y="340"/>
                  </a:lnTo>
                  <a:lnTo>
                    <a:pt x="2392" y="339"/>
                  </a:lnTo>
                  <a:lnTo>
                    <a:pt x="2401" y="338"/>
                  </a:lnTo>
                  <a:lnTo>
                    <a:pt x="2410" y="335"/>
                  </a:lnTo>
                  <a:lnTo>
                    <a:pt x="2418" y="333"/>
                  </a:lnTo>
                  <a:lnTo>
                    <a:pt x="2426" y="330"/>
                  </a:lnTo>
                  <a:lnTo>
                    <a:pt x="2432" y="326"/>
                  </a:lnTo>
                  <a:lnTo>
                    <a:pt x="2438" y="321"/>
                  </a:lnTo>
                  <a:lnTo>
                    <a:pt x="2444" y="317"/>
                  </a:lnTo>
                  <a:lnTo>
                    <a:pt x="2447" y="311"/>
                  </a:lnTo>
                  <a:lnTo>
                    <a:pt x="2452" y="305"/>
                  </a:lnTo>
                  <a:lnTo>
                    <a:pt x="2455" y="300"/>
                  </a:lnTo>
                  <a:lnTo>
                    <a:pt x="2457" y="293"/>
                  </a:lnTo>
                  <a:lnTo>
                    <a:pt x="2458" y="284"/>
                  </a:lnTo>
                  <a:lnTo>
                    <a:pt x="2460" y="278"/>
                  </a:lnTo>
                  <a:lnTo>
                    <a:pt x="2460" y="268"/>
                  </a:lnTo>
                  <a:lnTo>
                    <a:pt x="2460" y="229"/>
                  </a:lnTo>
                  <a:lnTo>
                    <a:pt x="2460" y="229"/>
                  </a:lnTo>
                  <a:lnTo>
                    <a:pt x="2460" y="221"/>
                  </a:lnTo>
                  <a:lnTo>
                    <a:pt x="2456" y="214"/>
                  </a:lnTo>
                  <a:lnTo>
                    <a:pt x="2453" y="208"/>
                  </a:lnTo>
                  <a:lnTo>
                    <a:pt x="2447" y="202"/>
                  </a:lnTo>
                  <a:lnTo>
                    <a:pt x="2406" y="168"/>
                  </a:lnTo>
                  <a:lnTo>
                    <a:pt x="2447" y="133"/>
                  </a:lnTo>
                  <a:lnTo>
                    <a:pt x="2447" y="133"/>
                  </a:lnTo>
                  <a:lnTo>
                    <a:pt x="2453" y="127"/>
                  </a:lnTo>
                  <a:lnTo>
                    <a:pt x="2456" y="121"/>
                  </a:lnTo>
                  <a:lnTo>
                    <a:pt x="2460" y="114"/>
                  </a:lnTo>
                  <a:lnTo>
                    <a:pt x="2460" y="106"/>
                  </a:lnTo>
                  <a:lnTo>
                    <a:pt x="2460" y="72"/>
                  </a:lnTo>
                  <a:lnTo>
                    <a:pt x="2460" y="72"/>
                  </a:lnTo>
                  <a:lnTo>
                    <a:pt x="2460" y="62"/>
                  </a:lnTo>
                  <a:lnTo>
                    <a:pt x="2458" y="56"/>
                  </a:lnTo>
                  <a:lnTo>
                    <a:pt x="2457" y="47"/>
                  </a:lnTo>
                  <a:lnTo>
                    <a:pt x="2455" y="40"/>
                  </a:lnTo>
                  <a:lnTo>
                    <a:pt x="2452" y="35"/>
                  </a:lnTo>
                  <a:lnTo>
                    <a:pt x="2447" y="29"/>
                  </a:lnTo>
                  <a:lnTo>
                    <a:pt x="2444" y="23"/>
                  </a:lnTo>
                  <a:lnTo>
                    <a:pt x="2438" y="19"/>
                  </a:lnTo>
                  <a:lnTo>
                    <a:pt x="2432" y="14"/>
                  </a:lnTo>
                  <a:lnTo>
                    <a:pt x="2426" y="10"/>
                  </a:lnTo>
                  <a:lnTo>
                    <a:pt x="2418" y="7"/>
                  </a:lnTo>
                  <a:lnTo>
                    <a:pt x="2410" y="5"/>
                  </a:lnTo>
                  <a:lnTo>
                    <a:pt x="2401" y="2"/>
                  </a:lnTo>
                  <a:lnTo>
                    <a:pt x="2392" y="1"/>
                  </a:lnTo>
                  <a:lnTo>
                    <a:pt x="2369" y="0"/>
                  </a:lnTo>
                  <a:lnTo>
                    <a:pt x="1984" y="0"/>
                  </a:lnTo>
                  <a:lnTo>
                    <a:pt x="1984" y="340"/>
                  </a:lnTo>
                  <a:lnTo>
                    <a:pt x="2369" y="340"/>
                  </a:lnTo>
                  <a:close/>
                  <a:moveTo>
                    <a:pt x="1705" y="0"/>
                  </a:moveTo>
                  <a:lnTo>
                    <a:pt x="1705" y="280"/>
                  </a:lnTo>
                  <a:lnTo>
                    <a:pt x="1375" y="280"/>
                  </a:lnTo>
                  <a:lnTo>
                    <a:pt x="1375" y="0"/>
                  </a:lnTo>
                  <a:lnTo>
                    <a:pt x="1312" y="0"/>
                  </a:lnTo>
                  <a:lnTo>
                    <a:pt x="1312" y="263"/>
                  </a:lnTo>
                  <a:lnTo>
                    <a:pt x="1312" y="263"/>
                  </a:lnTo>
                  <a:lnTo>
                    <a:pt x="1313" y="272"/>
                  </a:lnTo>
                  <a:lnTo>
                    <a:pt x="1314" y="280"/>
                  </a:lnTo>
                  <a:lnTo>
                    <a:pt x="1315" y="288"/>
                  </a:lnTo>
                  <a:lnTo>
                    <a:pt x="1317" y="295"/>
                  </a:lnTo>
                  <a:lnTo>
                    <a:pt x="1321" y="302"/>
                  </a:lnTo>
                  <a:lnTo>
                    <a:pt x="1324" y="308"/>
                  </a:lnTo>
                  <a:lnTo>
                    <a:pt x="1329" y="315"/>
                  </a:lnTo>
                  <a:lnTo>
                    <a:pt x="1333" y="319"/>
                  </a:lnTo>
                  <a:lnTo>
                    <a:pt x="1339" y="324"/>
                  </a:lnTo>
                  <a:lnTo>
                    <a:pt x="1346" y="328"/>
                  </a:lnTo>
                  <a:lnTo>
                    <a:pt x="1352" y="332"/>
                  </a:lnTo>
                  <a:lnTo>
                    <a:pt x="1360" y="335"/>
                  </a:lnTo>
                  <a:lnTo>
                    <a:pt x="1368" y="338"/>
                  </a:lnTo>
                  <a:lnTo>
                    <a:pt x="1377" y="339"/>
                  </a:lnTo>
                  <a:lnTo>
                    <a:pt x="1387" y="340"/>
                  </a:lnTo>
                  <a:lnTo>
                    <a:pt x="1398" y="340"/>
                  </a:lnTo>
                  <a:lnTo>
                    <a:pt x="1682" y="340"/>
                  </a:lnTo>
                  <a:lnTo>
                    <a:pt x="1682" y="340"/>
                  </a:lnTo>
                  <a:lnTo>
                    <a:pt x="1692" y="340"/>
                  </a:lnTo>
                  <a:lnTo>
                    <a:pt x="1703" y="339"/>
                  </a:lnTo>
                  <a:lnTo>
                    <a:pt x="1712" y="338"/>
                  </a:lnTo>
                  <a:lnTo>
                    <a:pt x="1720" y="335"/>
                  </a:lnTo>
                  <a:lnTo>
                    <a:pt x="1727" y="332"/>
                  </a:lnTo>
                  <a:lnTo>
                    <a:pt x="1734" y="328"/>
                  </a:lnTo>
                  <a:lnTo>
                    <a:pt x="1741" y="324"/>
                  </a:lnTo>
                  <a:lnTo>
                    <a:pt x="1747" y="319"/>
                  </a:lnTo>
                  <a:lnTo>
                    <a:pt x="1751" y="315"/>
                  </a:lnTo>
                  <a:lnTo>
                    <a:pt x="1756" y="308"/>
                  </a:lnTo>
                  <a:lnTo>
                    <a:pt x="1759" y="302"/>
                  </a:lnTo>
                  <a:lnTo>
                    <a:pt x="1763" y="295"/>
                  </a:lnTo>
                  <a:lnTo>
                    <a:pt x="1765" y="288"/>
                  </a:lnTo>
                  <a:lnTo>
                    <a:pt x="1766" y="280"/>
                  </a:lnTo>
                  <a:lnTo>
                    <a:pt x="1767" y="272"/>
                  </a:lnTo>
                  <a:lnTo>
                    <a:pt x="1768" y="263"/>
                  </a:lnTo>
                  <a:lnTo>
                    <a:pt x="1768" y="0"/>
                  </a:lnTo>
                  <a:lnTo>
                    <a:pt x="1705" y="0"/>
                  </a:lnTo>
                  <a:close/>
                  <a:moveTo>
                    <a:pt x="698" y="139"/>
                  </a:moveTo>
                  <a:lnTo>
                    <a:pt x="698" y="0"/>
                  </a:lnTo>
                  <a:lnTo>
                    <a:pt x="636" y="0"/>
                  </a:lnTo>
                  <a:lnTo>
                    <a:pt x="636" y="340"/>
                  </a:lnTo>
                  <a:lnTo>
                    <a:pt x="698" y="340"/>
                  </a:lnTo>
                  <a:lnTo>
                    <a:pt x="698" y="199"/>
                  </a:lnTo>
                  <a:lnTo>
                    <a:pt x="1034" y="199"/>
                  </a:lnTo>
                  <a:lnTo>
                    <a:pt x="1034" y="340"/>
                  </a:lnTo>
                  <a:lnTo>
                    <a:pt x="1096" y="340"/>
                  </a:lnTo>
                  <a:lnTo>
                    <a:pt x="1096" y="0"/>
                  </a:lnTo>
                  <a:lnTo>
                    <a:pt x="1034" y="0"/>
                  </a:lnTo>
                  <a:lnTo>
                    <a:pt x="1034" y="139"/>
                  </a:lnTo>
                  <a:lnTo>
                    <a:pt x="698" y="139"/>
                  </a:lnTo>
                  <a:close/>
                  <a:moveTo>
                    <a:pt x="453" y="60"/>
                  </a:moveTo>
                  <a:lnTo>
                    <a:pt x="453" y="0"/>
                  </a:lnTo>
                  <a:lnTo>
                    <a:pt x="85" y="0"/>
                  </a:lnTo>
                  <a:lnTo>
                    <a:pt x="85" y="0"/>
                  </a:lnTo>
                  <a:lnTo>
                    <a:pt x="75" y="0"/>
                  </a:lnTo>
                  <a:lnTo>
                    <a:pt x="64" y="1"/>
                  </a:lnTo>
                  <a:lnTo>
                    <a:pt x="55" y="2"/>
                  </a:lnTo>
                  <a:lnTo>
                    <a:pt x="47" y="5"/>
                  </a:lnTo>
                  <a:lnTo>
                    <a:pt x="40" y="8"/>
                  </a:lnTo>
                  <a:lnTo>
                    <a:pt x="33" y="12"/>
                  </a:lnTo>
                  <a:lnTo>
                    <a:pt x="26" y="16"/>
                  </a:lnTo>
                  <a:lnTo>
                    <a:pt x="20" y="21"/>
                  </a:lnTo>
                  <a:lnTo>
                    <a:pt x="16" y="25"/>
                  </a:lnTo>
                  <a:lnTo>
                    <a:pt x="11" y="32"/>
                  </a:lnTo>
                  <a:lnTo>
                    <a:pt x="8" y="38"/>
                  </a:lnTo>
                  <a:lnTo>
                    <a:pt x="5" y="45"/>
                  </a:lnTo>
                  <a:lnTo>
                    <a:pt x="2" y="52"/>
                  </a:lnTo>
                  <a:lnTo>
                    <a:pt x="1" y="60"/>
                  </a:lnTo>
                  <a:lnTo>
                    <a:pt x="0" y="68"/>
                  </a:lnTo>
                  <a:lnTo>
                    <a:pt x="0" y="77"/>
                  </a:lnTo>
                  <a:lnTo>
                    <a:pt x="0" y="263"/>
                  </a:lnTo>
                  <a:lnTo>
                    <a:pt x="0" y="263"/>
                  </a:lnTo>
                  <a:lnTo>
                    <a:pt x="0" y="272"/>
                  </a:lnTo>
                  <a:lnTo>
                    <a:pt x="1" y="280"/>
                  </a:lnTo>
                  <a:lnTo>
                    <a:pt x="2" y="288"/>
                  </a:lnTo>
                  <a:lnTo>
                    <a:pt x="5" y="295"/>
                  </a:lnTo>
                  <a:lnTo>
                    <a:pt x="8" y="302"/>
                  </a:lnTo>
                  <a:lnTo>
                    <a:pt x="11" y="308"/>
                  </a:lnTo>
                  <a:lnTo>
                    <a:pt x="16" y="315"/>
                  </a:lnTo>
                  <a:lnTo>
                    <a:pt x="20" y="319"/>
                  </a:lnTo>
                  <a:lnTo>
                    <a:pt x="26" y="324"/>
                  </a:lnTo>
                  <a:lnTo>
                    <a:pt x="33" y="328"/>
                  </a:lnTo>
                  <a:lnTo>
                    <a:pt x="40" y="332"/>
                  </a:lnTo>
                  <a:lnTo>
                    <a:pt x="47" y="335"/>
                  </a:lnTo>
                  <a:lnTo>
                    <a:pt x="55" y="338"/>
                  </a:lnTo>
                  <a:lnTo>
                    <a:pt x="64" y="339"/>
                  </a:lnTo>
                  <a:lnTo>
                    <a:pt x="75" y="340"/>
                  </a:lnTo>
                  <a:lnTo>
                    <a:pt x="85" y="340"/>
                  </a:lnTo>
                  <a:lnTo>
                    <a:pt x="453" y="340"/>
                  </a:lnTo>
                  <a:lnTo>
                    <a:pt x="453" y="280"/>
                  </a:lnTo>
                  <a:lnTo>
                    <a:pt x="63" y="280"/>
                  </a:lnTo>
                  <a:lnTo>
                    <a:pt x="63" y="60"/>
                  </a:lnTo>
                  <a:lnTo>
                    <a:pt x="45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a:extLst>
                <a:ext uri="{FF2B5EF4-FFF2-40B4-BE49-F238E27FC236}">
                  <a16:creationId xmlns:a16="http://schemas.microsoft.com/office/drawing/2014/main" id="{28E8EF2D-755D-4CB4-9562-0895EF5D7851}"/>
                </a:ext>
              </a:extLst>
            </p:cNvPr>
            <p:cNvSpPr>
              <a:spLocks noEditPoints="1"/>
            </p:cNvSpPr>
            <p:nvPr userDrawn="1"/>
          </p:nvSpPr>
          <p:spPr bwMode="auto">
            <a:xfrm>
              <a:off x="1700213" y="6394450"/>
              <a:ext cx="28575" cy="30163"/>
            </a:xfrm>
            <a:custGeom>
              <a:avLst/>
              <a:gdLst>
                <a:gd name="T0" fmla="*/ 71 w 90"/>
                <a:gd name="T1" fmla="*/ 7 h 93"/>
                <a:gd name="T2" fmla="*/ 83 w 90"/>
                <a:gd name="T3" fmla="*/ 20 h 93"/>
                <a:gd name="T4" fmla="*/ 90 w 90"/>
                <a:gd name="T5" fmla="*/ 37 h 93"/>
                <a:gd name="T6" fmla="*/ 90 w 90"/>
                <a:gd name="T7" fmla="*/ 56 h 93"/>
                <a:gd name="T8" fmla="*/ 83 w 90"/>
                <a:gd name="T9" fmla="*/ 72 h 93"/>
                <a:gd name="T10" fmla="*/ 71 w 90"/>
                <a:gd name="T11" fmla="*/ 84 h 93"/>
                <a:gd name="T12" fmla="*/ 54 w 90"/>
                <a:gd name="T13" fmla="*/ 91 h 93"/>
                <a:gd name="T14" fmla="*/ 36 w 90"/>
                <a:gd name="T15" fmla="*/ 91 h 93"/>
                <a:gd name="T16" fmla="*/ 19 w 90"/>
                <a:gd name="T17" fmla="*/ 84 h 93"/>
                <a:gd name="T18" fmla="*/ 8 w 90"/>
                <a:gd name="T19" fmla="*/ 72 h 93"/>
                <a:gd name="T20" fmla="*/ 1 w 90"/>
                <a:gd name="T21" fmla="*/ 56 h 93"/>
                <a:gd name="T22" fmla="*/ 1 w 90"/>
                <a:gd name="T23" fmla="*/ 37 h 93"/>
                <a:gd name="T24" fmla="*/ 8 w 90"/>
                <a:gd name="T25" fmla="*/ 20 h 93"/>
                <a:gd name="T26" fmla="*/ 19 w 90"/>
                <a:gd name="T27" fmla="*/ 7 h 93"/>
                <a:gd name="T28" fmla="*/ 36 w 90"/>
                <a:gd name="T29" fmla="*/ 0 h 93"/>
                <a:gd name="T30" fmla="*/ 54 w 90"/>
                <a:gd name="T31" fmla="*/ 0 h 93"/>
                <a:gd name="T32" fmla="*/ 30 w 90"/>
                <a:gd name="T33" fmla="*/ 9 h 93"/>
                <a:gd name="T34" fmla="*/ 18 w 90"/>
                <a:gd name="T35" fmla="*/ 17 h 93"/>
                <a:gd name="T36" fmla="*/ 10 w 90"/>
                <a:gd name="T37" fmla="*/ 30 h 93"/>
                <a:gd name="T38" fmla="*/ 6 w 90"/>
                <a:gd name="T39" fmla="*/ 46 h 93"/>
                <a:gd name="T40" fmla="*/ 10 w 90"/>
                <a:gd name="T41" fmla="*/ 61 h 93"/>
                <a:gd name="T42" fmla="*/ 18 w 90"/>
                <a:gd name="T43" fmla="*/ 74 h 93"/>
                <a:gd name="T44" fmla="*/ 30 w 90"/>
                <a:gd name="T45" fmla="*/ 82 h 93"/>
                <a:gd name="T46" fmla="*/ 45 w 90"/>
                <a:gd name="T47" fmla="*/ 86 h 93"/>
                <a:gd name="T48" fmla="*/ 61 w 90"/>
                <a:gd name="T49" fmla="*/ 82 h 93"/>
                <a:gd name="T50" fmla="*/ 72 w 90"/>
                <a:gd name="T51" fmla="*/ 74 h 93"/>
                <a:gd name="T52" fmla="*/ 80 w 90"/>
                <a:gd name="T53" fmla="*/ 61 h 93"/>
                <a:gd name="T54" fmla="*/ 83 w 90"/>
                <a:gd name="T55" fmla="*/ 46 h 93"/>
                <a:gd name="T56" fmla="*/ 80 w 90"/>
                <a:gd name="T57" fmla="*/ 30 h 93"/>
                <a:gd name="T58" fmla="*/ 72 w 90"/>
                <a:gd name="T59" fmla="*/ 17 h 93"/>
                <a:gd name="T60" fmla="*/ 61 w 90"/>
                <a:gd name="T61" fmla="*/ 9 h 93"/>
                <a:gd name="T62" fmla="*/ 45 w 90"/>
                <a:gd name="T63" fmla="*/ 6 h 93"/>
                <a:gd name="T64" fmla="*/ 30 w 90"/>
                <a:gd name="T65" fmla="*/ 9 h 93"/>
                <a:gd name="T66" fmla="*/ 29 w 90"/>
                <a:gd name="T67" fmla="*/ 20 h 93"/>
                <a:gd name="T68" fmla="*/ 56 w 90"/>
                <a:gd name="T69" fmla="*/ 20 h 93"/>
                <a:gd name="T70" fmla="*/ 62 w 90"/>
                <a:gd name="T71" fmla="*/ 23 h 93"/>
                <a:gd name="T72" fmla="*/ 66 w 90"/>
                <a:gd name="T73" fmla="*/ 34 h 93"/>
                <a:gd name="T74" fmla="*/ 62 w 90"/>
                <a:gd name="T75" fmla="*/ 44 h 93"/>
                <a:gd name="T76" fmla="*/ 57 w 90"/>
                <a:gd name="T77" fmla="*/ 47 h 93"/>
                <a:gd name="T78" fmla="*/ 61 w 90"/>
                <a:gd name="T79" fmla="*/ 73 h 93"/>
                <a:gd name="T80" fmla="*/ 35 w 90"/>
                <a:gd name="T81" fmla="*/ 73 h 93"/>
                <a:gd name="T82" fmla="*/ 49 w 90"/>
                <a:gd name="T83" fmla="*/ 43 h 93"/>
                <a:gd name="T84" fmla="*/ 58 w 90"/>
                <a:gd name="T85" fmla="*/ 39 h 93"/>
                <a:gd name="T86" fmla="*/ 59 w 90"/>
                <a:gd name="T87" fmla="*/ 34 h 93"/>
                <a:gd name="T88" fmla="*/ 58 w 90"/>
                <a:gd name="T89" fmla="*/ 29 h 93"/>
                <a:gd name="T90" fmla="*/ 52 w 90"/>
                <a:gd name="T91" fmla="*/ 25 h 93"/>
                <a:gd name="T92" fmla="*/ 35 w 90"/>
                <a:gd name="T93" fmla="*/ 24 h 93"/>
                <a:gd name="T94" fmla="*/ 44 w 90"/>
                <a:gd name="T95" fmla="*/ 4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 h="93">
                  <a:moveTo>
                    <a:pt x="63" y="3"/>
                  </a:moveTo>
                  <a:lnTo>
                    <a:pt x="63" y="3"/>
                  </a:lnTo>
                  <a:lnTo>
                    <a:pt x="71" y="7"/>
                  </a:lnTo>
                  <a:lnTo>
                    <a:pt x="78" y="13"/>
                  </a:lnTo>
                  <a:lnTo>
                    <a:pt x="78" y="13"/>
                  </a:lnTo>
                  <a:lnTo>
                    <a:pt x="83" y="20"/>
                  </a:lnTo>
                  <a:lnTo>
                    <a:pt x="87" y="28"/>
                  </a:lnTo>
                  <a:lnTo>
                    <a:pt x="87" y="28"/>
                  </a:lnTo>
                  <a:lnTo>
                    <a:pt x="90" y="37"/>
                  </a:lnTo>
                  <a:lnTo>
                    <a:pt x="90" y="46"/>
                  </a:lnTo>
                  <a:lnTo>
                    <a:pt x="90" y="46"/>
                  </a:lnTo>
                  <a:lnTo>
                    <a:pt x="90" y="56"/>
                  </a:lnTo>
                  <a:lnTo>
                    <a:pt x="87" y="65"/>
                  </a:lnTo>
                  <a:lnTo>
                    <a:pt x="87" y="65"/>
                  </a:lnTo>
                  <a:lnTo>
                    <a:pt x="83" y="72"/>
                  </a:lnTo>
                  <a:lnTo>
                    <a:pt x="78" y="79"/>
                  </a:lnTo>
                  <a:lnTo>
                    <a:pt x="78" y="79"/>
                  </a:lnTo>
                  <a:lnTo>
                    <a:pt x="71" y="84"/>
                  </a:lnTo>
                  <a:lnTo>
                    <a:pt x="63" y="89"/>
                  </a:lnTo>
                  <a:lnTo>
                    <a:pt x="63" y="89"/>
                  </a:lnTo>
                  <a:lnTo>
                    <a:pt x="54" y="91"/>
                  </a:lnTo>
                  <a:lnTo>
                    <a:pt x="45" y="93"/>
                  </a:lnTo>
                  <a:lnTo>
                    <a:pt x="45" y="93"/>
                  </a:lnTo>
                  <a:lnTo>
                    <a:pt x="36" y="91"/>
                  </a:lnTo>
                  <a:lnTo>
                    <a:pt x="27" y="89"/>
                  </a:lnTo>
                  <a:lnTo>
                    <a:pt x="27" y="89"/>
                  </a:lnTo>
                  <a:lnTo>
                    <a:pt x="19" y="84"/>
                  </a:lnTo>
                  <a:lnTo>
                    <a:pt x="13" y="79"/>
                  </a:lnTo>
                  <a:lnTo>
                    <a:pt x="13" y="79"/>
                  </a:lnTo>
                  <a:lnTo>
                    <a:pt x="8" y="72"/>
                  </a:lnTo>
                  <a:lnTo>
                    <a:pt x="3" y="65"/>
                  </a:lnTo>
                  <a:lnTo>
                    <a:pt x="3" y="65"/>
                  </a:lnTo>
                  <a:lnTo>
                    <a:pt x="1" y="56"/>
                  </a:lnTo>
                  <a:lnTo>
                    <a:pt x="0" y="46"/>
                  </a:lnTo>
                  <a:lnTo>
                    <a:pt x="0" y="46"/>
                  </a:lnTo>
                  <a:lnTo>
                    <a:pt x="1" y="37"/>
                  </a:lnTo>
                  <a:lnTo>
                    <a:pt x="3" y="28"/>
                  </a:lnTo>
                  <a:lnTo>
                    <a:pt x="3" y="28"/>
                  </a:lnTo>
                  <a:lnTo>
                    <a:pt x="8" y="20"/>
                  </a:lnTo>
                  <a:lnTo>
                    <a:pt x="13" y="13"/>
                  </a:lnTo>
                  <a:lnTo>
                    <a:pt x="13" y="13"/>
                  </a:lnTo>
                  <a:lnTo>
                    <a:pt x="19" y="7"/>
                  </a:lnTo>
                  <a:lnTo>
                    <a:pt x="27" y="3"/>
                  </a:lnTo>
                  <a:lnTo>
                    <a:pt x="27" y="3"/>
                  </a:lnTo>
                  <a:lnTo>
                    <a:pt x="36" y="0"/>
                  </a:lnTo>
                  <a:lnTo>
                    <a:pt x="45" y="0"/>
                  </a:lnTo>
                  <a:lnTo>
                    <a:pt x="45" y="0"/>
                  </a:lnTo>
                  <a:lnTo>
                    <a:pt x="54" y="0"/>
                  </a:lnTo>
                  <a:lnTo>
                    <a:pt x="63" y="3"/>
                  </a:lnTo>
                  <a:lnTo>
                    <a:pt x="63" y="3"/>
                  </a:lnTo>
                  <a:close/>
                  <a:moveTo>
                    <a:pt x="30" y="9"/>
                  </a:moveTo>
                  <a:lnTo>
                    <a:pt x="30" y="9"/>
                  </a:lnTo>
                  <a:lnTo>
                    <a:pt x="23" y="13"/>
                  </a:lnTo>
                  <a:lnTo>
                    <a:pt x="18" y="17"/>
                  </a:lnTo>
                  <a:lnTo>
                    <a:pt x="18" y="17"/>
                  </a:lnTo>
                  <a:lnTo>
                    <a:pt x="13" y="23"/>
                  </a:lnTo>
                  <a:lnTo>
                    <a:pt x="10" y="30"/>
                  </a:lnTo>
                  <a:lnTo>
                    <a:pt x="10" y="30"/>
                  </a:lnTo>
                  <a:lnTo>
                    <a:pt x="8" y="38"/>
                  </a:lnTo>
                  <a:lnTo>
                    <a:pt x="6" y="46"/>
                  </a:lnTo>
                  <a:lnTo>
                    <a:pt x="6" y="46"/>
                  </a:lnTo>
                  <a:lnTo>
                    <a:pt x="8" y="54"/>
                  </a:lnTo>
                  <a:lnTo>
                    <a:pt x="10" y="61"/>
                  </a:lnTo>
                  <a:lnTo>
                    <a:pt x="10" y="61"/>
                  </a:lnTo>
                  <a:lnTo>
                    <a:pt x="13" y="68"/>
                  </a:lnTo>
                  <a:lnTo>
                    <a:pt x="18" y="74"/>
                  </a:lnTo>
                  <a:lnTo>
                    <a:pt x="18" y="74"/>
                  </a:lnTo>
                  <a:lnTo>
                    <a:pt x="23" y="79"/>
                  </a:lnTo>
                  <a:lnTo>
                    <a:pt x="30" y="82"/>
                  </a:lnTo>
                  <a:lnTo>
                    <a:pt x="30" y="82"/>
                  </a:lnTo>
                  <a:lnTo>
                    <a:pt x="37" y="84"/>
                  </a:lnTo>
                  <a:lnTo>
                    <a:pt x="45" y="86"/>
                  </a:lnTo>
                  <a:lnTo>
                    <a:pt x="45" y="86"/>
                  </a:lnTo>
                  <a:lnTo>
                    <a:pt x="53" y="84"/>
                  </a:lnTo>
                  <a:lnTo>
                    <a:pt x="61" y="82"/>
                  </a:lnTo>
                  <a:lnTo>
                    <a:pt x="61" y="82"/>
                  </a:lnTo>
                  <a:lnTo>
                    <a:pt x="66" y="79"/>
                  </a:lnTo>
                  <a:lnTo>
                    <a:pt x="72" y="74"/>
                  </a:lnTo>
                  <a:lnTo>
                    <a:pt x="72" y="74"/>
                  </a:lnTo>
                  <a:lnTo>
                    <a:pt x="76" y="68"/>
                  </a:lnTo>
                  <a:lnTo>
                    <a:pt x="80" y="61"/>
                  </a:lnTo>
                  <a:lnTo>
                    <a:pt x="80" y="61"/>
                  </a:lnTo>
                  <a:lnTo>
                    <a:pt x="82" y="54"/>
                  </a:lnTo>
                  <a:lnTo>
                    <a:pt x="83" y="46"/>
                  </a:lnTo>
                  <a:lnTo>
                    <a:pt x="83" y="46"/>
                  </a:lnTo>
                  <a:lnTo>
                    <a:pt x="82" y="38"/>
                  </a:lnTo>
                  <a:lnTo>
                    <a:pt x="80" y="30"/>
                  </a:lnTo>
                  <a:lnTo>
                    <a:pt x="80" y="30"/>
                  </a:lnTo>
                  <a:lnTo>
                    <a:pt x="76" y="23"/>
                  </a:lnTo>
                  <a:lnTo>
                    <a:pt x="72" y="17"/>
                  </a:lnTo>
                  <a:lnTo>
                    <a:pt x="72" y="17"/>
                  </a:lnTo>
                  <a:lnTo>
                    <a:pt x="66" y="13"/>
                  </a:lnTo>
                  <a:lnTo>
                    <a:pt x="61" y="9"/>
                  </a:lnTo>
                  <a:lnTo>
                    <a:pt x="61" y="9"/>
                  </a:lnTo>
                  <a:lnTo>
                    <a:pt x="53" y="7"/>
                  </a:lnTo>
                  <a:lnTo>
                    <a:pt x="45" y="6"/>
                  </a:lnTo>
                  <a:lnTo>
                    <a:pt x="45" y="6"/>
                  </a:lnTo>
                  <a:lnTo>
                    <a:pt x="37" y="7"/>
                  </a:lnTo>
                  <a:lnTo>
                    <a:pt x="30" y="9"/>
                  </a:lnTo>
                  <a:lnTo>
                    <a:pt x="30" y="9"/>
                  </a:lnTo>
                  <a:close/>
                  <a:moveTo>
                    <a:pt x="29" y="73"/>
                  </a:moveTo>
                  <a:lnTo>
                    <a:pt x="29" y="20"/>
                  </a:lnTo>
                  <a:lnTo>
                    <a:pt x="48" y="20"/>
                  </a:lnTo>
                  <a:lnTo>
                    <a:pt x="48" y="20"/>
                  </a:lnTo>
                  <a:lnTo>
                    <a:pt x="56" y="20"/>
                  </a:lnTo>
                  <a:lnTo>
                    <a:pt x="59" y="21"/>
                  </a:lnTo>
                  <a:lnTo>
                    <a:pt x="62" y="23"/>
                  </a:lnTo>
                  <a:lnTo>
                    <a:pt x="62" y="23"/>
                  </a:lnTo>
                  <a:lnTo>
                    <a:pt x="65" y="28"/>
                  </a:lnTo>
                  <a:lnTo>
                    <a:pt x="66" y="34"/>
                  </a:lnTo>
                  <a:lnTo>
                    <a:pt x="66" y="34"/>
                  </a:lnTo>
                  <a:lnTo>
                    <a:pt x="65" y="40"/>
                  </a:lnTo>
                  <a:lnTo>
                    <a:pt x="65" y="40"/>
                  </a:lnTo>
                  <a:lnTo>
                    <a:pt x="62" y="44"/>
                  </a:lnTo>
                  <a:lnTo>
                    <a:pt x="62" y="44"/>
                  </a:lnTo>
                  <a:lnTo>
                    <a:pt x="57" y="47"/>
                  </a:lnTo>
                  <a:lnTo>
                    <a:pt x="57" y="47"/>
                  </a:lnTo>
                  <a:lnTo>
                    <a:pt x="53" y="49"/>
                  </a:lnTo>
                  <a:lnTo>
                    <a:pt x="69" y="73"/>
                  </a:lnTo>
                  <a:lnTo>
                    <a:pt x="61" y="73"/>
                  </a:lnTo>
                  <a:lnTo>
                    <a:pt x="46" y="49"/>
                  </a:lnTo>
                  <a:lnTo>
                    <a:pt x="35" y="49"/>
                  </a:lnTo>
                  <a:lnTo>
                    <a:pt x="35" y="73"/>
                  </a:lnTo>
                  <a:lnTo>
                    <a:pt x="29" y="73"/>
                  </a:lnTo>
                  <a:close/>
                  <a:moveTo>
                    <a:pt x="49" y="43"/>
                  </a:moveTo>
                  <a:lnTo>
                    <a:pt x="49" y="43"/>
                  </a:lnTo>
                  <a:lnTo>
                    <a:pt x="55" y="42"/>
                  </a:lnTo>
                  <a:lnTo>
                    <a:pt x="55" y="42"/>
                  </a:lnTo>
                  <a:lnTo>
                    <a:pt x="58" y="39"/>
                  </a:lnTo>
                  <a:lnTo>
                    <a:pt x="58" y="39"/>
                  </a:lnTo>
                  <a:lnTo>
                    <a:pt x="59" y="37"/>
                  </a:lnTo>
                  <a:lnTo>
                    <a:pt x="59" y="34"/>
                  </a:lnTo>
                  <a:lnTo>
                    <a:pt x="59" y="34"/>
                  </a:lnTo>
                  <a:lnTo>
                    <a:pt x="58" y="29"/>
                  </a:lnTo>
                  <a:lnTo>
                    <a:pt x="58" y="29"/>
                  </a:lnTo>
                  <a:lnTo>
                    <a:pt x="55" y="27"/>
                  </a:lnTo>
                  <a:lnTo>
                    <a:pt x="55" y="27"/>
                  </a:lnTo>
                  <a:lnTo>
                    <a:pt x="52" y="25"/>
                  </a:lnTo>
                  <a:lnTo>
                    <a:pt x="52" y="25"/>
                  </a:lnTo>
                  <a:lnTo>
                    <a:pt x="47" y="24"/>
                  </a:lnTo>
                  <a:lnTo>
                    <a:pt x="35" y="24"/>
                  </a:lnTo>
                  <a:lnTo>
                    <a:pt x="35" y="43"/>
                  </a:lnTo>
                  <a:lnTo>
                    <a:pt x="44" y="43"/>
                  </a:lnTo>
                  <a:lnTo>
                    <a:pt x="44" y="43"/>
                  </a:lnTo>
                  <a:lnTo>
                    <a:pt x="49" y="43"/>
                  </a:lnTo>
                  <a:lnTo>
                    <a:pt x="49"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531081203"/>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losing Slide" preserve="1" userDrawn="1">
  <p:cSld name="Closing Slide">
    <p:bg>
      <p:bgPr>
        <a:solidFill>
          <a:srgbClr val="FFFFFF"/>
        </a:solidFill>
        <a:effectLst/>
      </p:bgPr>
    </p:bg>
    <p:spTree>
      <p:nvGrpSpPr>
        <p:cNvPr id="1" name=""/>
        <p:cNvGrpSpPr/>
        <p:nvPr/>
      </p:nvGrpSpPr>
      <p:grpSpPr>
        <a:xfrm>
          <a:off x="0" y="0"/>
          <a:ext cx="0" cy="0"/>
          <a:chOff x="0" y="0"/>
          <a:chExt cx="0" cy="0"/>
        </a:xfrm>
      </p:grpSpPr>
      <p:sp>
        <p:nvSpPr>
          <p:cNvPr id="11" name="Rectangle 3"/>
          <p:cNvSpPr>
            <a:spLocks/>
          </p:cNvSpPr>
          <p:nvPr userDrawn="1"/>
        </p:nvSpPr>
        <p:spPr bwMode="gray">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dirty="0">
              <a:solidFill>
                <a:schemeClr val="bg1"/>
              </a:solidFill>
            </a:endParaRPr>
          </a:p>
        </p:txBody>
      </p:sp>
      <p:sp>
        <p:nvSpPr>
          <p:cNvPr id="9" name="Classification" hidden="1"/>
          <p:cNvSpPr txBox="1">
            <a:spLocks/>
          </p:cNvSpPr>
          <p:nvPr userDrawn="1">
            <p:custDataLst>
              <p:tags r:id="rId2"/>
            </p:custDataLst>
          </p:nvPr>
        </p:nvSpPr>
        <p:spPr>
          <a:xfrm>
            <a:off x="9996488" y="360703"/>
            <a:ext cx="1728788" cy="200055"/>
          </a:xfrm>
          <a:prstGeom prst="rect">
            <a:avLst/>
          </a:prstGeom>
          <a:noFill/>
        </p:spPr>
        <p:txBody>
          <a:bodyPr wrap="none" lIns="0" tIns="0" rIns="0" bIns="0" rtlCol="0">
            <a:noAutofit/>
          </a:bodyPr>
          <a:lstStyle/>
          <a:p>
            <a:pPr algn="r"/>
            <a:r>
              <a:rPr lang="en-US" sz="1000" b="1" dirty="0">
                <a:solidFill>
                  <a:schemeClr val="bg1"/>
                </a:solidFill>
              </a:rPr>
              <a:t>Internal Use Only</a:t>
            </a:r>
          </a:p>
        </p:txBody>
      </p:sp>
      <p:sp>
        <p:nvSpPr>
          <p:cNvPr id="10" name="Status" hidden="1"/>
          <p:cNvSpPr txBox="1">
            <a:spLocks/>
          </p:cNvSpPr>
          <p:nvPr userDrawn="1">
            <p:custDataLst>
              <p:tags r:id="rId3"/>
            </p:custDataLst>
          </p:nvPr>
        </p:nvSpPr>
        <p:spPr>
          <a:xfrm>
            <a:off x="11099006" y="157507"/>
            <a:ext cx="626270" cy="200055"/>
          </a:xfrm>
          <a:prstGeom prst="rect">
            <a:avLst/>
          </a:prstGeom>
          <a:noFill/>
        </p:spPr>
        <p:txBody>
          <a:bodyPr wrap="none" lIns="0" tIns="0" rIns="0" bIns="0" rtlCol="0">
            <a:noAutofit/>
          </a:bodyPr>
          <a:lstStyle/>
          <a:p>
            <a:pPr algn="r"/>
            <a:r>
              <a:rPr lang="en-US" sz="1000" b="1" dirty="0">
                <a:solidFill>
                  <a:schemeClr val="bg1"/>
                </a:solidFill>
              </a:rPr>
              <a:t>Status</a:t>
            </a:r>
          </a:p>
        </p:txBody>
      </p:sp>
      <p:pic>
        <p:nvPicPr>
          <p:cNvPr id="7" name="Group 10">
            <a:extLst>
              <a:ext uri="{FF2B5EF4-FFF2-40B4-BE49-F238E27FC236}">
                <a16:creationId xmlns:a16="http://schemas.microsoft.com/office/drawing/2014/main" id="{724F80B4-F3A6-4C1B-B034-EEFD2F679A30}"/>
              </a:ext>
            </a:extLst>
          </p:cNvPr>
          <p:cNvPicPr>
            <a:picLocks noChangeAspect="1"/>
          </p:cNvPicPr>
          <p:nvPr userDrawn="1">
            <p:custDataLst>
              <p:tags r:id="rId4"/>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8516" y="3190323"/>
            <a:ext cx="2529003" cy="286302"/>
          </a:xfrm>
          <a:prstGeom prst="rect">
            <a:avLst/>
          </a:prstGeom>
        </p:spPr>
      </p:pic>
    </p:spTree>
    <p:extLst>
      <p:ext uri="{BB962C8B-B14F-4D97-AF65-F5344CB8AC3E}">
        <p14:creationId xmlns:p14="http://schemas.microsoft.com/office/powerpoint/2010/main" val="991048628"/>
      </p:ext>
    </p:extLst>
  </p:cSld>
  <p:clrMapOvr>
    <a:masterClrMapping/>
  </p:clrMapOvr>
  <p:hf hdr="0"/>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losing Slide_Disclaimer" preserve="1" userDrawn="1">
  <p:cSld name="Closing Slide_Disclaimer">
    <p:bg>
      <p:bgPr>
        <a:solidFill>
          <a:srgbClr val="FFFFFF"/>
        </a:solidFill>
        <a:effectLst/>
      </p:bgPr>
    </p:bg>
    <p:spTree>
      <p:nvGrpSpPr>
        <p:cNvPr id="1" name=""/>
        <p:cNvGrpSpPr/>
        <p:nvPr/>
      </p:nvGrpSpPr>
      <p:grpSpPr>
        <a:xfrm>
          <a:off x="0" y="0"/>
          <a:ext cx="0" cy="0"/>
          <a:chOff x="0" y="0"/>
          <a:chExt cx="0" cy="0"/>
        </a:xfrm>
      </p:grpSpPr>
      <p:sp>
        <p:nvSpPr>
          <p:cNvPr id="11" name="Rectangle 3"/>
          <p:cNvSpPr>
            <a:spLocks/>
          </p:cNvSpPr>
          <p:nvPr userDrawn="1"/>
        </p:nvSpPr>
        <p:spPr bwMode="gray">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dirty="0">
              <a:solidFill>
                <a:schemeClr val="bg1"/>
              </a:solidFill>
            </a:endParaRPr>
          </a:p>
        </p:txBody>
      </p:sp>
      <p:cxnSp>
        <p:nvCxnSpPr>
          <p:cNvPr id="14" name="Straight Connector 21">
            <a:extLst>
              <a:ext uri="{FF2B5EF4-FFF2-40B4-BE49-F238E27FC236}">
                <a16:creationId xmlns:a16="http://schemas.microsoft.com/office/drawing/2014/main" id="{707DB268-17A7-4AA0-9C75-44BCBADA99AA}"/>
              </a:ext>
            </a:extLst>
          </p:cNvPr>
          <p:cNvCxnSpPr>
            <a:cxnSpLocks/>
          </p:cNvCxnSpPr>
          <p:nvPr userDrawn="1"/>
        </p:nvCxnSpPr>
        <p:spPr bwMode="gray">
          <a:xfrm>
            <a:off x="474101" y="4649261"/>
            <a:ext cx="11134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Classification" hidden="1">
            <a:extLst>
              <a:ext uri="{FF2B5EF4-FFF2-40B4-BE49-F238E27FC236}">
                <a16:creationId xmlns:a16="http://schemas.microsoft.com/office/drawing/2014/main" id="{6EBE45A2-7A68-4BEC-8E46-033EA77875B2}"/>
              </a:ext>
            </a:extLst>
          </p:cNvPr>
          <p:cNvSpPr txBox="1">
            <a:spLocks/>
          </p:cNvSpPr>
          <p:nvPr userDrawn="1">
            <p:custDataLst>
              <p:tags r:id="rId2"/>
            </p:custDataLst>
          </p:nvPr>
        </p:nvSpPr>
        <p:spPr>
          <a:xfrm>
            <a:off x="9996488" y="360703"/>
            <a:ext cx="1728788" cy="200055"/>
          </a:xfrm>
          <a:prstGeom prst="rect">
            <a:avLst/>
          </a:prstGeom>
          <a:noFill/>
        </p:spPr>
        <p:txBody>
          <a:bodyPr wrap="none" lIns="0" tIns="0" rIns="0" bIns="0" rtlCol="0">
            <a:noAutofit/>
          </a:bodyPr>
          <a:lstStyle/>
          <a:p>
            <a:pPr algn="r"/>
            <a:r>
              <a:rPr lang="en-US" sz="1000" b="1" dirty="0">
                <a:solidFill>
                  <a:schemeClr val="bg1"/>
                </a:solidFill>
              </a:rPr>
              <a:t>Internal Use Only</a:t>
            </a:r>
          </a:p>
        </p:txBody>
      </p:sp>
      <p:sp>
        <p:nvSpPr>
          <p:cNvPr id="15" name="Status" hidden="1">
            <a:extLst>
              <a:ext uri="{FF2B5EF4-FFF2-40B4-BE49-F238E27FC236}">
                <a16:creationId xmlns:a16="http://schemas.microsoft.com/office/drawing/2014/main" id="{CBB60D12-93B6-43BD-A220-8FB0278B846F}"/>
              </a:ext>
            </a:extLst>
          </p:cNvPr>
          <p:cNvSpPr txBox="1">
            <a:spLocks/>
          </p:cNvSpPr>
          <p:nvPr userDrawn="1">
            <p:custDataLst>
              <p:tags r:id="rId3"/>
            </p:custDataLst>
          </p:nvPr>
        </p:nvSpPr>
        <p:spPr>
          <a:xfrm>
            <a:off x="11099006" y="157507"/>
            <a:ext cx="626270" cy="200055"/>
          </a:xfrm>
          <a:prstGeom prst="rect">
            <a:avLst/>
          </a:prstGeom>
          <a:noFill/>
        </p:spPr>
        <p:txBody>
          <a:bodyPr wrap="none" lIns="0" tIns="0" rIns="0" bIns="0" rtlCol="0">
            <a:noAutofit/>
          </a:bodyPr>
          <a:lstStyle/>
          <a:p>
            <a:pPr algn="r"/>
            <a:r>
              <a:rPr lang="en-US" sz="1000" b="1" dirty="0">
                <a:solidFill>
                  <a:schemeClr val="bg1"/>
                </a:solidFill>
              </a:rPr>
              <a:t>Status</a:t>
            </a:r>
          </a:p>
        </p:txBody>
      </p:sp>
      <p:pic>
        <p:nvPicPr>
          <p:cNvPr id="9" name="Group 10">
            <a:extLst>
              <a:ext uri="{FF2B5EF4-FFF2-40B4-BE49-F238E27FC236}">
                <a16:creationId xmlns:a16="http://schemas.microsoft.com/office/drawing/2014/main" id="{A2A83873-E008-441A-917E-14AC97FBE25C}"/>
              </a:ext>
            </a:extLst>
          </p:cNvPr>
          <p:cNvPicPr>
            <a:picLocks noChangeAspect="1"/>
          </p:cNvPicPr>
          <p:nvPr userDrawn="1">
            <p:custDataLst>
              <p:tags r:id="rId4"/>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8516" y="3190323"/>
            <a:ext cx="2529003" cy="286302"/>
          </a:xfrm>
          <a:prstGeom prst="rect">
            <a:avLst/>
          </a:prstGeom>
        </p:spPr>
      </p:pic>
    </p:spTree>
    <p:extLst>
      <p:ext uri="{BB962C8B-B14F-4D97-AF65-F5344CB8AC3E}">
        <p14:creationId xmlns:p14="http://schemas.microsoft.com/office/powerpoint/2010/main" val="3188296809"/>
      </p:ext>
    </p:extLst>
  </p:cSld>
  <p:clrMapOvr>
    <a:masterClrMapping/>
  </p:clrMapOvr>
  <p:hf hdr="0"/>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sp>
        <p:nvSpPr>
          <p:cNvPr id="13" name="Text Placeholder 15"/>
          <p:cNvSpPr>
            <a:spLocks noGrp="1"/>
          </p:cNvSpPr>
          <p:nvPr>
            <p:ph type="body" sz="quarter" idx="11"/>
          </p:nvPr>
        </p:nvSpPr>
        <p:spPr>
          <a:xfrm>
            <a:off x="8240888" y="935124"/>
            <a:ext cx="3735051" cy="1324492"/>
          </a:xfrm>
        </p:spPr>
        <p:txBody>
          <a:bodyPr anchor="b">
            <a:normAutofit/>
          </a:bodyPr>
          <a:lstStyle>
            <a:lvl1pPr marL="0" indent="0">
              <a:spcBef>
                <a:spcPts val="0"/>
              </a:spcBef>
              <a:spcAft>
                <a:spcPts val="600"/>
              </a:spcAft>
              <a:buFontTx/>
              <a:buNone/>
              <a:defRPr sz="1200" baseline="0">
                <a:solidFill>
                  <a:schemeClr val="bg1"/>
                </a:solidFill>
              </a:defRPr>
            </a:lvl1pPr>
            <a:lvl2pPr marL="0" indent="0">
              <a:spcBef>
                <a:spcPts val="0"/>
              </a:spcBef>
              <a:spcAft>
                <a:spcPts val="600"/>
              </a:spcAft>
              <a:buFontTx/>
              <a:buNone/>
              <a:defRPr sz="1600"/>
            </a:lvl2pPr>
            <a:lvl3pPr marL="0" indent="0">
              <a:spcBef>
                <a:spcPts val="0"/>
              </a:spcBef>
              <a:spcAft>
                <a:spcPts val="600"/>
              </a:spcAft>
              <a:buFontTx/>
              <a:buNone/>
              <a:defRPr sz="1600"/>
            </a:lvl3pPr>
            <a:lvl4pPr marL="0" indent="0">
              <a:spcBef>
                <a:spcPts val="0"/>
              </a:spcBef>
              <a:spcAft>
                <a:spcPts val="600"/>
              </a:spcAft>
              <a:buFontTx/>
              <a:buNone/>
              <a:defRPr sz="1600"/>
            </a:lvl4pPr>
            <a:lvl5pPr marL="0" indent="0">
              <a:spcBef>
                <a:spcPts val="0"/>
              </a:spcBef>
              <a:spcAft>
                <a:spcPts val="600"/>
              </a:spcAft>
              <a:buFontTx/>
              <a:buNone/>
              <a:defRPr sz="1600"/>
            </a:lvl5pPr>
          </a:lstStyle>
          <a:p>
            <a:pPr lvl="0"/>
            <a:r>
              <a:rPr lang="en-US"/>
              <a:t>Click to edit Master text styles</a:t>
            </a:r>
          </a:p>
        </p:txBody>
      </p:sp>
      <p:sp>
        <p:nvSpPr>
          <p:cNvPr id="14" name="Text Placeholder 13"/>
          <p:cNvSpPr>
            <a:spLocks noGrp="1"/>
          </p:cNvSpPr>
          <p:nvPr>
            <p:ph type="body" sz="quarter" idx="10"/>
          </p:nvPr>
        </p:nvSpPr>
        <p:spPr>
          <a:xfrm>
            <a:off x="609601" y="211138"/>
            <a:ext cx="7327327" cy="1016000"/>
          </a:xfrm>
        </p:spPr>
        <p:txBody>
          <a:bodyPr anchor="b">
            <a:noAutofit/>
          </a:bodyPr>
          <a:lstStyle>
            <a:lvl1pPr marL="0" indent="0">
              <a:spcBef>
                <a:spcPts val="0"/>
              </a:spcBef>
              <a:buFontTx/>
              <a:buNone/>
              <a:defRPr sz="4000" cap="none" baseline="0">
                <a:solidFill>
                  <a:schemeClr val="bg1">
                    <a:lumMod val="65000"/>
                  </a:schemeClr>
                </a:solidFill>
              </a:defRPr>
            </a:lvl1pPr>
            <a:lvl2pPr marL="0" indent="0">
              <a:spcBef>
                <a:spcPts val="0"/>
              </a:spcBef>
              <a:buFontTx/>
              <a:buNone/>
              <a:defRPr sz="4000" cap="all">
                <a:solidFill>
                  <a:schemeClr val="bg1"/>
                </a:solidFill>
              </a:defRPr>
            </a:lvl2pPr>
            <a:lvl3pPr marL="0" indent="0">
              <a:spcBef>
                <a:spcPts val="0"/>
              </a:spcBef>
              <a:buFontTx/>
              <a:buNone/>
              <a:defRPr sz="4000" cap="all">
                <a:solidFill>
                  <a:schemeClr val="bg1"/>
                </a:solidFill>
              </a:defRPr>
            </a:lvl3pPr>
            <a:lvl4pPr marL="0" indent="0">
              <a:spcBef>
                <a:spcPts val="0"/>
              </a:spcBef>
              <a:buFontTx/>
              <a:buNone/>
              <a:defRPr sz="4000" cap="all">
                <a:solidFill>
                  <a:schemeClr val="bg1"/>
                </a:solidFill>
              </a:defRPr>
            </a:lvl4pPr>
            <a:lvl5pPr marL="0" indent="0">
              <a:spcBef>
                <a:spcPts val="0"/>
              </a:spcBef>
              <a:buFontTx/>
              <a:buNone/>
              <a:defRPr sz="4000" cap="all">
                <a:solidFill>
                  <a:schemeClr val="bg1"/>
                </a:solidFill>
              </a:defRPr>
            </a:lvl5pPr>
          </a:lstStyle>
          <a:p>
            <a:pPr lvl="0"/>
            <a:r>
              <a:rPr lang="en-US"/>
              <a:t>Click to edit Master text styles</a:t>
            </a:r>
          </a:p>
        </p:txBody>
      </p:sp>
      <p:sp>
        <p:nvSpPr>
          <p:cNvPr id="15" name="Text Placeholder 15"/>
          <p:cNvSpPr>
            <a:spLocks noGrp="1"/>
          </p:cNvSpPr>
          <p:nvPr>
            <p:ph type="body" sz="quarter" idx="13"/>
          </p:nvPr>
        </p:nvSpPr>
        <p:spPr>
          <a:xfrm>
            <a:off x="610596" y="1733105"/>
            <a:ext cx="7326331" cy="3182531"/>
          </a:xfrm>
        </p:spPr>
        <p:txBody>
          <a:bodyPr>
            <a:normAutofit/>
          </a:bodyPr>
          <a:lstStyle>
            <a:lvl1pPr marL="274320" indent="-274320">
              <a:spcBef>
                <a:spcPts val="0"/>
              </a:spcBef>
              <a:spcAft>
                <a:spcPts val="1200"/>
              </a:spcAft>
              <a:buFont typeface="Arial"/>
              <a:buChar char="•"/>
              <a:defRPr sz="1600" baseline="0">
                <a:solidFill>
                  <a:schemeClr val="tx1"/>
                </a:solidFill>
              </a:defRPr>
            </a:lvl1pPr>
            <a:lvl2pPr marL="0" indent="0">
              <a:spcBef>
                <a:spcPts val="0"/>
              </a:spcBef>
              <a:spcAft>
                <a:spcPts val="600"/>
              </a:spcAft>
              <a:buFontTx/>
              <a:buNone/>
              <a:defRPr sz="1600"/>
            </a:lvl2pPr>
            <a:lvl3pPr marL="0" indent="0">
              <a:spcBef>
                <a:spcPts val="0"/>
              </a:spcBef>
              <a:spcAft>
                <a:spcPts val="600"/>
              </a:spcAft>
              <a:buFontTx/>
              <a:buNone/>
              <a:defRPr sz="1600"/>
            </a:lvl3pPr>
            <a:lvl4pPr marL="0" indent="0">
              <a:spcBef>
                <a:spcPts val="0"/>
              </a:spcBef>
              <a:spcAft>
                <a:spcPts val="600"/>
              </a:spcAft>
              <a:buFontTx/>
              <a:buNone/>
              <a:defRPr sz="1600"/>
            </a:lvl4pPr>
            <a:lvl5pPr marL="0" indent="0">
              <a:spcBef>
                <a:spcPts val="0"/>
              </a:spcBef>
              <a:spcAft>
                <a:spcPts val="600"/>
              </a:spcAft>
              <a:buFontTx/>
              <a:buNone/>
              <a:defRPr sz="1600"/>
            </a:lvl5pPr>
          </a:lstStyle>
          <a:p>
            <a:pPr lvl="0"/>
            <a:r>
              <a:rPr lang="en-US"/>
              <a:t>Click to edit Master text styles</a:t>
            </a:r>
          </a:p>
        </p:txBody>
      </p:sp>
    </p:spTree>
    <p:extLst>
      <p:ext uri="{BB962C8B-B14F-4D97-AF65-F5344CB8AC3E}">
        <p14:creationId xmlns:p14="http://schemas.microsoft.com/office/powerpoint/2010/main" val="2198721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_Secondary text" preserve="1" userDrawn="1">
  <p:cSld name="Title and Content_Secondary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August 8, 2024</a:t>
            </a:r>
          </a:p>
        </p:txBody>
      </p:sp>
      <p:sp>
        <p:nvSpPr>
          <p:cNvPr id="6" name="Slide Number Placeholder 5"/>
          <p:cNvSpPr>
            <a:spLocks noGrp="1"/>
          </p:cNvSpPr>
          <p:nvPr>
            <p:ph type="sldNum" sz="quarter" idx="12"/>
          </p:nvPr>
        </p:nvSpPr>
        <p:spPr/>
        <p:txBody>
          <a:bodyPr/>
          <a:lstStyle/>
          <a:p>
            <a:fld id="{BEA32331-74DC-4532-A949-C6D3D780508D}" type="slidenum">
              <a:rPr lang="en-US" smtClean="0"/>
              <a:pPr/>
              <a:t>‹#›</a:t>
            </a:fld>
            <a:endParaRPr lang="en-US" dirty="0"/>
          </a:p>
        </p:txBody>
      </p:sp>
      <p:sp>
        <p:nvSpPr>
          <p:cNvPr id="9" name="Text Placeholder 9"/>
          <p:cNvSpPr>
            <a:spLocks noGrp="1"/>
          </p:cNvSpPr>
          <p:nvPr>
            <p:ph type="body" sz="quarter" idx="14"/>
          </p:nvPr>
        </p:nvSpPr>
        <p:spPr>
          <a:xfrm>
            <a:off x="695326" y="1500508"/>
            <a:ext cx="8091704" cy="584775"/>
          </a:xfrm>
        </p:spPr>
        <p:txBody>
          <a:bodyPr>
            <a:noAutofit/>
          </a:bodyPr>
          <a:lstStyle>
            <a:lvl1pPr marL="0" indent="0">
              <a:lnSpc>
                <a:spcPct val="90000"/>
              </a:lnSpc>
              <a:spcBef>
                <a:spcPts val="0"/>
              </a:spcBef>
              <a:spcAft>
                <a:spcPts val="0"/>
              </a:spcAft>
              <a:buNone/>
              <a:defRPr sz="2000" baseline="0">
                <a:solidFill>
                  <a:schemeClr val="tx1"/>
                </a:solidFill>
                <a:latin typeface="+mj-lt"/>
              </a:defRPr>
            </a:lvl1pPr>
          </a:lstStyle>
          <a:p>
            <a:pPr lvl="0"/>
            <a:r>
              <a:rPr lang="en-US"/>
              <a:t>Click to edit Master text styles</a:t>
            </a:r>
          </a:p>
        </p:txBody>
      </p:sp>
      <p:sp>
        <p:nvSpPr>
          <p:cNvPr id="2" name="Title 1"/>
          <p:cNvSpPr>
            <a:spLocks noGrp="1"/>
          </p:cNvSpPr>
          <p:nvPr>
            <p:ph type="title"/>
          </p:nvPr>
        </p:nvSpPr>
        <p:spPr/>
        <p:txBody>
          <a:bodyPr/>
          <a:lstStyle>
            <a:lvl1pPr>
              <a:defRPr baseline="0"/>
            </a:lvl1pPr>
          </a:lstStyle>
          <a:p>
            <a:r>
              <a:rPr lang="en-US"/>
              <a:t>Click to edit Master title style</a:t>
            </a:r>
          </a:p>
        </p:txBody>
      </p:sp>
      <p:sp>
        <p:nvSpPr>
          <p:cNvPr id="7" name="Content Placeholder 6"/>
          <p:cNvSpPr>
            <a:spLocks noGrp="1"/>
          </p:cNvSpPr>
          <p:nvPr>
            <p:ph sz="quarter" idx="15"/>
          </p:nvPr>
        </p:nvSpPr>
        <p:spPr>
          <a:xfrm>
            <a:off x="695326" y="2156131"/>
            <a:ext cx="10881774" cy="4031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ource" hidden="1"/>
          <p:cNvSpPr txBox="1"/>
          <p:nvPr userDrawn="1">
            <p:custDataLst>
              <p:tags r:id="rId2"/>
            </p:custDataLst>
          </p:nvPr>
        </p:nvSpPr>
        <p:spPr>
          <a:xfrm rot="10800000" flipV="1">
            <a:off x="5988570" y="6222957"/>
            <a:ext cx="5588530" cy="138499"/>
          </a:xfrm>
          <a:prstGeom prst="rect">
            <a:avLst/>
          </a:prstGeom>
          <a:noFill/>
        </p:spPr>
        <p:txBody>
          <a:bodyPr wrap="square" lIns="0" tIns="0" rIns="0" bIns="0" rtlCol="0" anchor="b" anchorCtr="0">
            <a:noAutofit/>
          </a:bodyPr>
          <a:lstStyle/>
          <a:p>
            <a:pPr algn="r"/>
            <a:r>
              <a:rPr lang="en-US" sz="900" kern="1200" dirty="0">
                <a:solidFill>
                  <a:schemeClr val="tx1"/>
                </a:solidFill>
                <a:latin typeface="+mn-lt"/>
                <a:ea typeface="+mn-ea"/>
                <a:cs typeface="+mn-cs"/>
              </a:rPr>
              <a:t>Source</a:t>
            </a:r>
          </a:p>
        </p:txBody>
      </p:sp>
    </p:spTree>
    <p:extLst>
      <p:ext uri="{BB962C8B-B14F-4D97-AF65-F5344CB8AC3E}">
        <p14:creationId xmlns:p14="http://schemas.microsoft.com/office/powerpoint/2010/main" val="2839012112"/>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7D91AE-4F0B-008E-DC24-3C73B102E0BA}"/>
              </a:ext>
            </a:extLst>
          </p:cNvPr>
          <p:cNvSpPr txBox="1"/>
          <p:nvPr userDrawn="1"/>
        </p:nvSpPr>
        <p:spPr>
          <a:xfrm>
            <a:off x="7112000" y="2844800"/>
            <a:ext cx="0" cy="0"/>
          </a:xfrm>
          <a:prstGeom prst="rect">
            <a:avLst/>
          </a:prstGeom>
          <a:noFill/>
        </p:spPr>
        <p:txBody>
          <a:bodyPr wrap="none" lIns="0" tIns="0" rIns="0" bIns="0"/>
          <a:lstStyle/>
          <a:p>
            <a:pPr>
              <a:defRPr/>
            </a:pPr>
            <a:endParaRPr lang="en-US" sz="1050"/>
          </a:p>
        </p:txBody>
      </p:sp>
      <p:pic>
        <p:nvPicPr>
          <p:cNvPr id="3" name="Picture 6">
            <a:extLst>
              <a:ext uri="{FF2B5EF4-FFF2-40B4-BE49-F238E27FC236}">
                <a16:creationId xmlns:a16="http://schemas.microsoft.com/office/drawing/2014/main" id="{A404DEB4-9AB3-584C-5692-69E29B0F624B}"/>
              </a:ext>
            </a:extLst>
          </p:cNvPr>
          <p:cNvPicPr>
            <a:picLocks noChangeArrowheads="1"/>
          </p:cNvPicPr>
          <p:nvPr userDrawn="1">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684213" y="646113"/>
            <a:ext cx="17399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54DCB69-40AC-E23E-8E96-C20CB6EA2BAE}"/>
              </a:ext>
            </a:extLst>
          </p:cNvPr>
          <p:cNvSpPr txBox="1"/>
          <p:nvPr userDrawn="1"/>
        </p:nvSpPr>
        <p:spPr>
          <a:xfrm>
            <a:off x="7112000" y="2844800"/>
            <a:ext cx="0" cy="0"/>
          </a:xfrm>
          <a:prstGeom prst="rect">
            <a:avLst/>
          </a:prstGeom>
          <a:noFill/>
        </p:spPr>
        <p:txBody>
          <a:bodyPr wrap="none" lIns="0" tIns="0" rIns="0" bIns="0"/>
          <a:lstStyle/>
          <a:p>
            <a:pPr>
              <a:defRPr/>
            </a:pPr>
            <a:endParaRPr lang="en-US" sz="1050"/>
          </a:p>
        </p:txBody>
      </p:sp>
      <p:pic>
        <p:nvPicPr>
          <p:cNvPr id="5" name="Picture 7" descr="A purple and blue background&#10;&#10;Description automatically generated">
            <a:extLst>
              <a:ext uri="{FF2B5EF4-FFF2-40B4-BE49-F238E27FC236}">
                <a16:creationId xmlns:a16="http://schemas.microsoft.com/office/drawing/2014/main" id="{2DE841BF-7748-4A30-238C-DD02F4F36C7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655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with color" preserve="1" userDrawn="1">
  <p:cSld name="Title Slide with color">
    <p:bg>
      <p:bgPr>
        <a:solidFill>
          <a:srgbClr val="FFFFFF"/>
        </a:solidFill>
        <a:effectLst/>
      </p:bgPr>
    </p:bg>
    <p:spTree>
      <p:nvGrpSpPr>
        <p:cNvPr id="1" name=""/>
        <p:cNvGrpSpPr/>
        <p:nvPr/>
      </p:nvGrpSpPr>
      <p:grpSpPr>
        <a:xfrm>
          <a:off x="0" y="0"/>
          <a:ext cx="0" cy="0"/>
          <a:chOff x="0" y="0"/>
          <a:chExt cx="0" cy="0"/>
        </a:xfrm>
      </p:grpSpPr>
      <p:sp>
        <p:nvSpPr>
          <p:cNvPr id="6" name="Rectangle 5"/>
          <p:cNvSpPr>
            <a:spLocks/>
          </p:cNvSpPr>
          <p:nvPr userDrawn="1"/>
        </p:nvSpPr>
        <p:spPr bwMode="gray">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Subtitle 2"/>
          <p:cNvSpPr>
            <a:spLocks noGrp="1"/>
          </p:cNvSpPr>
          <p:nvPr>
            <p:ph type="subTitle" idx="1"/>
          </p:nvPr>
        </p:nvSpPr>
        <p:spPr bwMode="gray">
          <a:xfrm>
            <a:off x="3146069" y="3920017"/>
            <a:ext cx="6912330" cy="789447"/>
          </a:xfrm>
        </p:spPr>
        <p:txBody>
          <a:bodyPr lIns="0" tIns="0" rIns="0" bIns="0">
            <a:noAutofit/>
          </a:bodyPr>
          <a:lstStyle>
            <a:lvl1pPr marL="0" indent="0" algn="l">
              <a:lnSpc>
                <a:spcPct val="95000"/>
              </a:lnSpc>
              <a:spcBef>
                <a:spcPts val="0"/>
              </a:spcBef>
              <a:spcAft>
                <a:spcPts val="0"/>
              </a:spcAft>
              <a:buNone/>
              <a:defRPr sz="18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p:nvPr>
        </p:nvSpPr>
        <p:spPr bwMode="gray">
          <a:xfrm>
            <a:off x="3146068" y="2739922"/>
            <a:ext cx="6912331" cy="1098762"/>
          </a:xfrm>
        </p:spPr>
        <p:txBody>
          <a:bodyPr wrap="square" anchor="t" anchorCtr="0">
            <a:noAutofit/>
          </a:bodyPr>
          <a:lstStyle>
            <a:lvl1pPr algn="l">
              <a:lnSpc>
                <a:spcPct val="85000"/>
              </a:lnSpc>
              <a:defRPr sz="2800">
                <a:solidFill>
                  <a:schemeClr val="bg1"/>
                </a:solidFill>
              </a:defRPr>
            </a:lvl1pPr>
          </a:lstStyle>
          <a:p>
            <a:r>
              <a:rPr lang="en-US"/>
              <a:t>Click to edit Master title style</a:t>
            </a:r>
          </a:p>
        </p:txBody>
      </p:sp>
      <p:sp>
        <p:nvSpPr>
          <p:cNvPr id="8" name="Classification" hidden="1"/>
          <p:cNvSpPr txBox="1">
            <a:spLocks/>
          </p:cNvSpPr>
          <p:nvPr userDrawn="1">
            <p:custDataLst>
              <p:tags r:id="rId2"/>
            </p:custDataLst>
          </p:nvPr>
        </p:nvSpPr>
        <p:spPr>
          <a:xfrm>
            <a:off x="9996488" y="360703"/>
            <a:ext cx="1728788" cy="200055"/>
          </a:xfrm>
          <a:prstGeom prst="rect">
            <a:avLst/>
          </a:prstGeom>
          <a:noFill/>
        </p:spPr>
        <p:txBody>
          <a:bodyPr wrap="none" lIns="0" tIns="0" rIns="0" bIns="0" rtlCol="0">
            <a:noAutofit/>
          </a:bodyPr>
          <a:lstStyle/>
          <a:p>
            <a:pPr algn="r"/>
            <a:r>
              <a:rPr lang="en-US" sz="1300" b="1" dirty="0">
                <a:solidFill>
                  <a:schemeClr val="bg1"/>
                </a:solidFill>
              </a:rPr>
              <a:t>Internal Use Only</a:t>
            </a:r>
          </a:p>
        </p:txBody>
      </p:sp>
      <p:sp>
        <p:nvSpPr>
          <p:cNvPr id="11" name="Status" hidden="1"/>
          <p:cNvSpPr txBox="1">
            <a:spLocks/>
          </p:cNvSpPr>
          <p:nvPr userDrawn="1">
            <p:custDataLst>
              <p:tags r:id="rId3"/>
            </p:custDataLst>
          </p:nvPr>
        </p:nvSpPr>
        <p:spPr>
          <a:xfrm>
            <a:off x="11099006" y="157507"/>
            <a:ext cx="626270" cy="200055"/>
          </a:xfrm>
          <a:prstGeom prst="rect">
            <a:avLst/>
          </a:prstGeom>
          <a:noFill/>
        </p:spPr>
        <p:txBody>
          <a:bodyPr wrap="none" lIns="0" tIns="0" rIns="0" bIns="0" rtlCol="0">
            <a:noAutofit/>
          </a:bodyPr>
          <a:lstStyle/>
          <a:p>
            <a:pPr algn="r"/>
            <a:r>
              <a:rPr lang="en-US" sz="1300" b="1" dirty="0">
                <a:solidFill>
                  <a:schemeClr val="bg1"/>
                </a:solidFill>
              </a:rPr>
              <a:t>Status</a:t>
            </a:r>
          </a:p>
        </p:txBody>
      </p:sp>
      <p:sp>
        <p:nvSpPr>
          <p:cNvPr id="13" name="Textplatzhalter 3"/>
          <p:cNvSpPr>
            <a:spLocks noGrp="1"/>
          </p:cNvSpPr>
          <p:nvPr>
            <p:ph type="body" sz="quarter" idx="10" hasCustomPrompt="1"/>
          </p:nvPr>
        </p:nvSpPr>
        <p:spPr bwMode="gray">
          <a:xfrm>
            <a:off x="3146068" y="5979695"/>
            <a:ext cx="2598239" cy="263149"/>
          </a:xfrm>
        </p:spPr>
        <p:txBody>
          <a:bodyPr>
            <a:spAutoFit/>
          </a:bodyPr>
          <a:lstStyle>
            <a:lvl1pPr marL="0" indent="0">
              <a:lnSpc>
                <a:spcPct val="95000"/>
              </a:lnSpc>
              <a:spcBef>
                <a:spcPts val="0"/>
              </a:spcBef>
              <a:spcAft>
                <a:spcPts val="0"/>
              </a:spcAft>
              <a:buNone/>
              <a:defRPr lang="de-DE" sz="1800" kern="1200" baseline="0" smtClean="0">
                <a:solidFill>
                  <a:schemeClr val="bg1"/>
                </a:solidFill>
                <a:latin typeface="+mn-lt"/>
                <a:ea typeface="+mn-ea"/>
                <a:cs typeface="+mn-cs"/>
              </a:defRPr>
            </a:lvl1pPr>
          </a:lstStyle>
          <a:p>
            <a:r>
              <a:rPr lang="en-US"/>
              <a:t>Business Descriptor</a:t>
            </a:r>
          </a:p>
        </p:txBody>
      </p:sp>
      <p:grpSp>
        <p:nvGrpSpPr>
          <p:cNvPr id="12" name="Group 10">
            <a:extLst>
              <a:ext uri="{FF2B5EF4-FFF2-40B4-BE49-F238E27FC236}">
                <a16:creationId xmlns:a16="http://schemas.microsoft.com/office/drawing/2014/main" id="{6A59AA0E-CB87-42A3-B033-3C1543F9707B}"/>
              </a:ext>
            </a:extLst>
          </p:cNvPr>
          <p:cNvGrpSpPr/>
          <p:nvPr userDrawn="1">
            <p:custDataLst>
              <p:tags r:id="rId4"/>
            </p:custDataLst>
          </p:nvPr>
        </p:nvGrpSpPr>
        <p:grpSpPr>
          <a:xfrm>
            <a:off x="696118" y="2840038"/>
            <a:ext cx="1739900" cy="184150"/>
            <a:chOff x="684213" y="2840038"/>
            <a:chExt cx="1739900" cy="184150"/>
          </a:xfrm>
          <a:solidFill>
            <a:schemeClr val="bg1"/>
          </a:solidFill>
        </p:grpSpPr>
        <p:sp>
          <p:nvSpPr>
            <p:cNvPr id="14" name="Freeform 5">
              <a:extLst>
                <a:ext uri="{FF2B5EF4-FFF2-40B4-BE49-F238E27FC236}">
                  <a16:creationId xmlns:a16="http://schemas.microsoft.com/office/drawing/2014/main" id="{C1B15B40-EC82-4BE2-B03E-D454914FE5B0}"/>
                </a:ext>
              </a:extLst>
            </p:cNvPr>
            <p:cNvSpPr>
              <a:spLocks noEditPoints="1"/>
            </p:cNvSpPr>
            <p:nvPr userDrawn="1"/>
          </p:nvSpPr>
          <p:spPr bwMode="auto">
            <a:xfrm>
              <a:off x="684213" y="2840038"/>
              <a:ext cx="1657350" cy="184150"/>
            </a:xfrm>
            <a:custGeom>
              <a:avLst/>
              <a:gdLst>
                <a:gd name="T0" fmla="*/ 3069 w 3132"/>
                <a:gd name="T1" fmla="*/ 202 h 348"/>
                <a:gd name="T2" fmla="*/ 3069 w 3132"/>
                <a:gd name="T3" fmla="*/ 143 h 348"/>
                <a:gd name="T4" fmla="*/ 3043 w 3132"/>
                <a:gd name="T5" fmla="*/ 348 h 348"/>
                <a:gd name="T6" fmla="*/ 3090 w 3132"/>
                <a:gd name="T7" fmla="*/ 341 h 348"/>
                <a:gd name="T8" fmla="*/ 3116 w 3132"/>
                <a:gd name="T9" fmla="*/ 324 h 348"/>
                <a:gd name="T10" fmla="*/ 3130 w 3132"/>
                <a:gd name="T11" fmla="*/ 299 h 348"/>
                <a:gd name="T12" fmla="*/ 3132 w 3132"/>
                <a:gd name="T13" fmla="*/ 234 h 348"/>
                <a:gd name="T14" fmla="*/ 3125 w 3132"/>
                <a:gd name="T15" fmla="*/ 213 h 348"/>
                <a:gd name="T16" fmla="*/ 3120 w 3132"/>
                <a:gd name="T17" fmla="*/ 136 h 348"/>
                <a:gd name="T18" fmla="*/ 3132 w 3132"/>
                <a:gd name="T19" fmla="*/ 109 h 348"/>
                <a:gd name="T20" fmla="*/ 3131 w 3132"/>
                <a:gd name="T21" fmla="*/ 57 h 348"/>
                <a:gd name="T22" fmla="*/ 3121 w 3132"/>
                <a:gd name="T23" fmla="*/ 30 h 348"/>
                <a:gd name="T24" fmla="*/ 3098 w 3132"/>
                <a:gd name="T25" fmla="*/ 11 h 348"/>
                <a:gd name="T26" fmla="*/ 3064 w 3132"/>
                <a:gd name="T27" fmla="*/ 1 h 348"/>
                <a:gd name="T28" fmla="*/ 3043 w 3132"/>
                <a:gd name="T29" fmla="*/ 348 h 348"/>
                <a:gd name="T30" fmla="*/ 2395 w 3132"/>
                <a:gd name="T31" fmla="*/ 202 h 348"/>
                <a:gd name="T32" fmla="*/ 2395 w 3132"/>
                <a:gd name="T33" fmla="*/ 143 h 348"/>
                <a:gd name="T34" fmla="*/ 2368 w 3132"/>
                <a:gd name="T35" fmla="*/ 348 h 348"/>
                <a:gd name="T36" fmla="*/ 2416 w 3132"/>
                <a:gd name="T37" fmla="*/ 341 h 348"/>
                <a:gd name="T38" fmla="*/ 2442 w 3132"/>
                <a:gd name="T39" fmla="*/ 324 h 348"/>
                <a:gd name="T40" fmla="*/ 2456 w 3132"/>
                <a:gd name="T41" fmla="*/ 299 h 348"/>
                <a:gd name="T42" fmla="*/ 2458 w 3132"/>
                <a:gd name="T43" fmla="*/ 234 h 348"/>
                <a:gd name="T44" fmla="*/ 2451 w 3132"/>
                <a:gd name="T45" fmla="*/ 213 h 348"/>
                <a:gd name="T46" fmla="*/ 2446 w 3132"/>
                <a:gd name="T47" fmla="*/ 136 h 348"/>
                <a:gd name="T48" fmla="*/ 2458 w 3132"/>
                <a:gd name="T49" fmla="*/ 109 h 348"/>
                <a:gd name="T50" fmla="*/ 2457 w 3132"/>
                <a:gd name="T51" fmla="*/ 57 h 348"/>
                <a:gd name="T52" fmla="*/ 2446 w 3132"/>
                <a:gd name="T53" fmla="*/ 30 h 348"/>
                <a:gd name="T54" fmla="*/ 2424 w 3132"/>
                <a:gd name="T55" fmla="*/ 11 h 348"/>
                <a:gd name="T56" fmla="*/ 2390 w 3132"/>
                <a:gd name="T57" fmla="*/ 1 h 348"/>
                <a:gd name="T58" fmla="*/ 2368 w 3132"/>
                <a:gd name="T59" fmla="*/ 348 h 348"/>
                <a:gd name="T60" fmla="*/ 1374 w 3132"/>
                <a:gd name="T61" fmla="*/ 0 h 348"/>
                <a:gd name="T62" fmla="*/ 1312 w 3132"/>
                <a:gd name="T63" fmla="*/ 278 h 348"/>
                <a:gd name="T64" fmla="*/ 1320 w 3132"/>
                <a:gd name="T65" fmla="*/ 309 h 348"/>
                <a:gd name="T66" fmla="*/ 1338 w 3132"/>
                <a:gd name="T67" fmla="*/ 331 h 348"/>
                <a:gd name="T68" fmla="*/ 1367 w 3132"/>
                <a:gd name="T69" fmla="*/ 346 h 348"/>
                <a:gd name="T70" fmla="*/ 1681 w 3132"/>
                <a:gd name="T71" fmla="*/ 348 h 348"/>
                <a:gd name="T72" fmla="*/ 1711 w 3132"/>
                <a:gd name="T73" fmla="*/ 346 h 348"/>
                <a:gd name="T74" fmla="*/ 1740 w 3132"/>
                <a:gd name="T75" fmla="*/ 331 h 348"/>
                <a:gd name="T76" fmla="*/ 1758 w 3132"/>
                <a:gd name="T77" fmla="*/ 309 h 348"/>
                <a:gd name="T78" fmla="*/ 1766 w 3132"/>
                <a:gd name="T79" fmla="*/ 278 h 348"/>
                <a:gd name="T80" fmla="*/ 698 w 3132"/>
                <a:gd name="T81" fmla="*/ 142 h 348"/>
                <a:gd name="T82" fmla="*/ 698 w 3132"/>
                <a:gd name="T83" fmla="*/ 348 h 348"/>
                <a:gd name="T84" fmla="*/ 1095 w 3132"/>
                <a:gd name="T85" fmla="*/ 348 h 348"/>
                <a:gd name="T86" fmla="*/ 698 w 3132"/>
                <a:gd name="T87" fmla="*/ 142 h 348"/>
                <a:gd name="T88" fmla="*/ 85 w 3132"/>
                <a:gd name="T89" fmla="*/ 0 h 348"/>
                <a:gd name="T90" fmla="*/ 47 w 3132"/>
                <a:gd name="T91" fmla="*/ 5 h 348"/>
                <a:gd name="T92" fmla="*/ 20 w 3132"/>
                <a:gd name="T93" fmla="*/ 21 h 348"/>
                <a:gd name="T94" fmla="*/ 5 w 3132"/>
                <a:gd name="T95" fmla="*/ 46 h 348"/>
                <a:gd name="T96" fmla="*/ 0 w 3132"/>
                <a:gd name="T97" fmla="*/ 79 h 348"/>
                <a:gd name="T98" fmla="*/ 1 w 3132"/>
                <a:gd name="T99" fmla="*/ 286 h 348"/>
                <a:gd name="T100" fmla="*/ 11 w 3132"/>
                <a:gd name="T101" fmla="*/ 315 h 348"/>
                <a:gd name="T102" fmla="*/ 33 w 3132"/>
                <a:gd name="T103" fmla="*/ 336 h 348"/>
                <a:gd name="T104" fmla="*/ 64 w 3132"/>
                <a:gd name="T105" fmla="*/ 347 h 348"/>
                <a:gd name="T106" fmla="*/ 453 w 3132"/>
                <a:gd name="T107" fmla="*/ 28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2" h="348">
                  <a:moveTo>
                    <a:pt x="3069" y="289"/>
                  </a:moveTo>
                  <a:lnTo>
                    <a:pt x="2720" y="289"/>
                  </a:lnTo>
                  <a:lnTo>
                    <a:pt x="2720" y="202"/>
                  </a:lnTo>
                  <a:lnTo>
                    <a:pt x="3069" y="202"/>
                  </a:lnTo>
                  <a:lnTo>
                    <a:pt x="3069" y="289"/>
                  </a:lnTo>
                  <a:close/>
                  <a:moveTo>
                    <a:pt x="2720" y="59"/>
                  </a:moveTo>
                  <a:lnTo>
                    <a:pt x="3069" y="59"/>
                  </a:lnTo>
                  <a:lnTo>
                    <a:pt x="3069" y="143"/>
                  </a:lnTo>
                  <a:lnTo>
                    <a:pt x="2720" y="143"/>
                  </a:lnTo>
                  <a:lnTo>
                    <a:pt x="2720" y="59"/>
                  </a:lnTo>
                  <a:close/>
                  <a:moveTo>
                    <a:pt x="3043" y="348"/>
                  </a:moveTo>
                  <a:lnTo>
                    <a:pt x="3043" y="348"/>
                  </a:lnTo>
                  <a:lnTo>
                    <a:pt x="3064" y="347"/>
                  </a:lnTo>
                  <a:lnTo>
                    <a:pt x="3073" y="346"/>
                  </a:lnTo>
                  <a:lnTo>
                    <a:pt x="3083" y="343"/>
                  </a:lnTo>
                  <a:lnTo>
                    <a:pt x="3090" y="341"/>
                  </a:lnTo>
                  <a:lnTo>
                    <a:pt x="3098" y="337"/>
                  </a:lnTo>
                  <a:lnTo>
                    <a:pt x="3105" y="334"/>
                  </a:lnTo>
                  <a:lnTo>
                    <a:pt x="3111" y="329"/>
                  </a:lnTo>
                  <a:lnTo>
                    <a:pt x="3116" y="324"/>
                  </a:lnTo>
                  <a:lnTo>
                    <a:pt x="3121" y="318"/>
                  </a:lnTo>
                  <a:lnTo>
                    <a:pt x="3124" y="312"/>
                  </a:lnTo>
                  <a:lnTo>
                    <a:pt x="3128" y="307"/>
                  </a:lnTo>
                  <a:lnTo>
                    <a:pt x="3130" y="299"/>
                  </a:lnTo>
                  <a:lnTo>
                    <a:pt x="3131" y="291"/>
                  </a:lnTo>
                  <a:lnTo>
                    <a:pt x="3132" y="284"/>
                  </a:lnTo>
                  <a:lnTo>
                    <a:pt x="3132" y="275"/>
                  </a:lnTo>
                  <a:lnTo>
                    <a:pt x="3132" y="234"/>
                  </a:lnTo>
                  <a:lnTo>
                    <a:pt x="3132" y="234"/>
                  </a:lnTo>
                  <a:lnTo>
                    <a:pt x="3132" y="226"/>
                  </a:lnTo>
                  <a:lnTo>
                    <a:pt x="3130" y="219"/>
                  </a:lnTo>
                  <a:lnTo>
                    <a:pt x="3125" y="213"/>
                  </a:lnTo>
                  <a:lnTo>
                    <a:pt x="3120" y="207"/>
                  </a:lnTo>
                  <a:lnTo>
                    <a:pt x="3079" y="172"/>
                  </a:lnTo>
                  <a:lnTo>
                    <a:pt x="3120" y="136"/>
                  </a:lnTo>
                  <a:lnTo>
                    <a:pt x="3120" y="136"/>
                  </a:lnTo>
                  <a:lnTo>
                    <a:pt x="3125" y="130"/>
                  </a:lnTo>
                  <a:lnTo>
                    <a:pt x="3130" y="124"/>
                  </a:lnTo>
                  <a:lnTo>
                    <a:pt x="3132" y="117"/>
                  </a:lnTo>
                  <a:lnTo>
                    <a:pt x="3132" y="109"/>
                  </a:lnTo>
                  <a:lnTo>
                    <a:pt x="3132" y="73"/>
                  </a:lnTo>
                  <a:lnTo>
                    <a:pt x="3132" y="73"/>
                  </a:lnTo>
                  <a:lnTo>
                    <a:pt x="3132" y="64"/>
                  </a:lnTo>
                  <a:lnTo>
                    <a:pt x="3131" y="57"/>
                  </a:lnTo>
                  <a:lnTo>
                    <a:pt x="3130" y="49"/>
                  </a:lnTo>
                  <a:lnTo>
                    <a:pt x="3128" y="41"/>
                  </a:lnTo>
                  <a:lnTo>
                    <a:pt x="3124" y="36"/>
                  </a:lnTo>
                  <a:lnTo>
                    <a:pt x="3121" y="30"/>
                  </a:lnTo>
                  <a:lnTo>
                    <a:pt x="3116" y="24"/>
                  </a:lnTo>
                  <a:lnTo>
                    <a:pt x="3111" y="19"/>
                  </a:lnTo>
                  <a:lnTo>
                    <a:pt x="3105" y="14"/>
                  </a:lnTo>
                  <a:lnTo>
                    <a:pt x="3098" y="11"/>
                  </a:lnTo>
                  <a:lnTo>
                    <a:pt x="3090" y="7"/>
                  </a:lnTo>
                  <a:lnTo>
                    <a:pt x="3083" y="5"/>
                  </a:lnTo>
                  <a:lnTo>
                    <a:pt x="3073" y="2"/>
                  </a:lnTo>
                  <a:lnTo>
                    <a:pt x="3064" y="1"/>
                  </a:lnTo>
                  <a:lnTo>
                    <a:pt x="3043" y="0"/>
                  </a:lnTo>
                  <a:lnTo>
                    <a:pt x="2657" y="0"/>
                  </a:lnTo>
                  <a:lnTo>
                    <a:pt x="2657" y="348"/>
                  </a:lnTo>
                  <a:lnTo>
                    <a:pt x="3043" y="348"/>
                  </a:lnTo>
                  <a:close/>
                  <a:moveTo>
                    <a:pt x="2395" y="289"/>
                  </a:moveTo>
                  <a:lnTo>
                    <a:pt x="2046" y="289"/>
                  </a:lnTo>
                  <a:lnTo>
                    <a:pt x="2046" y="202"/>
                  </a:lnTo>
                  <a:lnTo>
                    <a:pt x="2395" y="202"/>
                  </a:lnTo>
                  <a:lnTo>
                    <a:pt x="2395" y="289"/>
                  </a:lnTo>
                  <a:close/>
                  <a:moveTo>
                    <a:pt x="2046" y="59"/>
                  </a:moveTo>
                  <a:lnTo>
                    <a:pt x="2395" y="59"/>
                  </a:lnTo>
                  <a:lnTo>
                    <a:pt x="2395" y="143"/>
                  </a:lnTo>
                  <a:lnTo>
                    <a:pt x="2046" y="143"/>
                  </a:lnTo>
                  <a:lnTo>
                    <a:pt x="2046" y="59"/>
                  </a:lnTo>
                  <a:close/>
                  <a:moveTo>
                    <a:pt x="2368" y="348"/>
                  </a:moveTo>
                  <a:lnTo>
                    <a:pt x="2368" y="348"/>
                  </a:lnTo>
                  <a:lnTo>
                    <a:pt x="2390" y="347"/>
                  </a:lnTo>
                  <a:lnTo>
                    <a:pt x="2399" y="346"/>
                  </a:lnTo>
                  <a:lnTo>
                    <a:pt x="2408" y="343"/>
                  </a:lnTo>
                  <a:lnTo>
                    <a:pt x="2416" y="341"/>
                  </a:lnTo>
                  <a:lnTo>
                    <a:pt x="2424" y="337"/>
                  </a:lnTo>
                  <a:lnTo>
                    <a:pt x="2431" y="334"/>
                  </a:lnTo>
                  <a:lnTo>
                    <a:pt x="2437" y="329"/>
                  </a:lnTo>
                  <a:lnTo>
                    <a:pt x="2442" y="324"/>
                  </a:lnTo>
                  <a:lnTo>
                    <a:pt x="2446" y="318"/>
                  </a:lnTo>
                  <a:lnTo>
                    <a:pt x="2450" y="312"/>
                  </a:lnTo>
                  <a:lnTo>
                    <a:pt x="2454" y="307"/>
                  </a:lnTo>
                  <a:lnTo>
                    <a:pt x="2456" y="299"/>
                  </a:lnTo>
                  <a:lnTo>
                    <a:pt x="2457" y="291"/>
                  </a:lnTo>
                  <a:lnTo>
                    <a:pt x="2458" y="284"/>
                  </a:lnTo>
                  <a:lnTo>
                    <a:pt x="2458" y="275"/>
                  </a:lnTo>
                  <a:lnTo>
                    <a:pt x="2458" y="234"/>
                  </a:lnTo>
                  <a:lnTo>
                    <a:pt x="2458" y="234"/>
                  </a:lnTo>
                  <a:lnTo>
                    <a:pt x="2458" y="226"/>
                  </a:lnTo>
                  <a:lnTo>
                    <a:pt x="2455" y="219"/>
                  </a:lnTo>
                  <a:lnTo>
                    <a:pt x="2451" y="213"/>
                  </a:lnTo>
                  <a:lnTo>
                    <a:pt x="2446" y="207"/>
                  </a:lnTo>
                  <a:lnTo>
                    <a:pt x="2405" y="172"/>
                  </a:lnTo>
                  <a:lnTo>
                    <a:pt x="2446" y="136"/>
                  </a:lnTo>
                  <a:lnTo>
                    <a:pt x="2446" y="136"/>
                  </a:lnTo>
                  <a:lnTo>
                    <a:pt x="2451" y="130"/>
                  </a:lnTo>
                  <a:lnTo>
                    <a:pt x="2455" y="124"/>
                  </a:lnTo>
                  <a:lnTo>
                    <a:pt x="2458" y="117"/>
                  </a:lnTo>
                  <a:lnTo>
                    <a:pt x="2458" y="109"/>
                  </a:lnTo>
                  <a:lnTo>
                    <a:pt x="2458" y="73"/>
                  </a:lnTo>
                  <a:lnTo>
                    <a:pt x="2458" y="73"/>
                  </a:lnTo>
                  <a:lnTo>
                    <a:pt x="2458" y="64"/>
                  </a:lnTo>
                  <a:lnTo>
                    <a:pt x="2457" y="57"/>
                  </a:lnTo>
                  <a:lnTo>
                    <a:pt x="2456" y="49"/>
                  </a:lnTo>
                  <a:lnTo>
                    <a:pt x="2454" y="41"/>
                  </a:lnTo>
                  <a:lnTo>
                    <a:pt x="2450" y="36"/>
                  </a:lnTo>
                  <a:lnTo>
                    <a:pt x="2446" y="30"/>
                  </a:lnTo>
                  <a:lnTo>
                    <a:pt x="2442" y="24"/>
                  </a:lnTo>
                  <a:lnTo>
                    <a:pt x="2437" y="19"/>
                  </a:lnTo>
                  <a:lnTo>
                    <a:pt x="2431" y="14"/>
                  </a:lnTo>
                  <a:lnTo>
                    <a:pt x="2424" y="11"/>
                  </a:lnTo>
                  <a:lnTo>
                    <a:pt x="2416" y="7"/>
                  </a:lnTo>
                  <a:lnTo>
                    <a:pt x="2408" y="5"/>
                  </a:lnTo>
                  <a:lnTo>
                    <a:pt x="2399" y="2"/>
                  </a:lnTo>
                  <a:lnTo>
                    <a:pt x="2390" y="1"/>
                  </a:lnTo>
                  <a:lnTo>
                    <a:pt x="2368" y="0"/>
                  </a:lnTo>
                  <a:lnTo>
                    <a:pt x="1983" y="0"/>
                  </a:lnTo>
                  <a:lnTo>
                    <a:pt x="1983" y="348"/>
                  </a:lnTo>
                  <a:lnTo>
                    <a:pt x="2368" y="348"/>
                  </a:lnTo>
                  <a:close/>
                  <a:moveTo>
                    <a:pt x="1704" y="0"/>
                  </a:moveTo>
                  <a:lnTo>
                    <a:pt x="1704" y="286"/>
                  </a:lnTo>
                  <a:lnTo>
                    <a:pt x="1374" y="286"/>
                  </a:lnTo>
                  <a:lnTo>
                    <a:pt x="1374" y="0"/>
                  </a:lnTo>
                  <a:lnTo>
                    <a:pt x="1311" y="0"/>
                  </a:lnTo>
                  <a:lnTo>
                    <a:pt x="1311" y="269"/>
                  </a:lnTo>
                  <a:lnTo>
                    <a:pt x="1311" y="269"/>
                  </a:lnTo>
                  <a:lnTo>
                    <a:pt x="1312" y="278"/>
                  </a:lnTo>
                  <a:lnTo>
                    <a:pt x="1313" y="286"/>
                  </a:lnTo>
                  <a:lnTo>
                    <a:pt x="1314" y="295"/>
                  </a:lnTo>
                  <a:lnTo>
                    <a:pt x="1317" y="302"/>
                  </a:lnTo>
                  <a:lnTo>
                    <a:pt x="1320" y="309"/>
                  </a:lnTo>
                  <a:lnTo>
                    <a:pt x="1323" y="315"/>
                  </a:lnTo>
                  <a:lnTo>
                    <a:pt x="1328" y="322"/>
                  </a:lnTo>
                  <a:lnTo>
                    <a:pt x="1332" y="327"/>
                  </a:lnTo>
                  <a:lnTo>
                    <a:pt x="1338" y="331"/>
                  </a:lnTo>
                  <a:lnTo>
                    <a:pt x="1345" y="336"/>
                  </a:lnTo>
                  <a:lnTo>
                    <a:pt x="1352" y="340"/>
                  </a:lnTo>
                  <a:lnTo>
                    <a:pt x="1359" y="343"/>
                  </a:lnTo>
                  <a:lnTo>
                    <a:pt x="1367" y="346"/>
                  </a:lnTo>
                  <a:lnTo>
                    <a:pt x="1376" y="347"/>
                  </a:lnTo>
                  <a:lnTo>
                    <a:pt x="1387" y="348"/>
                  </a:lnTo>
                  <a:lnTo>
                    <a:pt x="1397" y="348"/>
                  </a:lnTo>
                  <a:lnTo>
                    <a:pt x="1681" y="348"/>
                  </a:lnTo>
                  <a:lnTo>
                    <a:pt x="1681" y="348"/>
                  </a:lnTo>
                  <a:lnTo>
                    <a:pt x="1691" y="348"/>
                  </a:lnTo>
                  <a:lnTo>
                    <a:pt x="1702" y="347"/>
                  </a:lnTo>
                  <a:lnTo>
                    <a:pt x="1711" y="346"/>
                  </a:lnTo>
                  <a:lnTo>
                    <a:pt x="1719" y="343"/>
                  </a:lnTo>
                  <a:lnTo>
                    <a:pt x="1726" y="340"/>
                  </a:lnTo>
                  <a:lnTo>
                    <a:pt x="1733" y="336"/>
                  </a:lnTo>
                  <a:lnTo>
                    <a:pt x="1740" y="331"/>
                  </a:lnTo>
                  <a:lnTo>
                    <a:pt x="1746" y="327"/>
                  </a:lnTo>
                  <a:lnTo>
                    <a:pt x="1750" y="322"/>
                  </a:lnTo>
                  <a:lnTo>
                    <a:pt x="1755" y="315"/>
                  </a:lnTo>
                  <a:lnTo>
                    <a:pt x="1758" y="309"/>
                  </a:lnTo>
                  <a:lnTo>
                    <a:pt x="1761" y="302"/>
                  </a:lnTo>
                  <a:lnTo>
                    <a:pt x="1764" y="295"/>
                  </a:lnTo>
                  <a:lnTo>
                    <a:pt x="1765" y="286"/>
                  </a:lnTo>
                  <a:lnTo>
                    <a:pt x="1766" y="278"/>
                  </a:lnTo>
                  <a:lnTo>
                    <a:pt x="1767" y="269"/>
                  </a:lnTo>
                  <a:lnTo>
                    <a:pt x="1767" y="0"/>
                  </a:lnTo>
                  <a:lnTo>
                    <a:pt x="1704" y="0"/>
                  </a:lnTo>
                  <a:close/>
                  <a:moveTo>
                    <a:pt x="698" y="142"/>
                  </a:moveTo>
                  <a:lnTo>
                    <a:pt x="698" y="0"/>
                  </a:lnTo>
                  <a:lnTo>
                    <a:pt x="636" y="0"/>
                  </a:lnTo>
                  <a:lnTo>
                    <a:pt x="636" y="348"/>
                  </a:lnTo>
                  <a:lnTo>
                    <a:pt x="698" y="348"/>
                  </a:lnTo>
                  <a:lnTo>
                    <a:pt x="698" y="204"/>
                  </a:lnTo>
                  <a:lnTo>
                    <a:pt x="1033" y="204"/>
                  </a:lnTo>
                  <a:lnTo>
                    <a:pt x="1033" y="348"/>
                  </a:lnTo>
                  <a:lnTo>
                    <a:pt x="1095" y="348"/>
                  </a:lnTo>
                  <a:lnTo>
                    <a:pt x="1095" y="0"/>
                  </a:lnTo>
                  <a:lnTo>
                    <a:pt x="1033" y="0"/>
                  </a:lnTo>
                  <a:lnTo>
                    <a:pt x="1033" y="142"/>
                  </a:lnTo>
                  <a:lnTo>
                    <a:pt x="698" y="142"/>
                  </a:lnTo>
                  <a:close/>
                  <a:moveTo>
                    <a:pt x="453" y="62"/>
                  </a:moveTo>
                  <a:lnTo>
                    <a:pt x="453" y="0"/>
                  </a:lnTo>
                  <a:lnTo>
                    <a:pt x="85" y="0"/>
                  </a:lnTo>
                  <a:lnTo>
                    <a:pt x="85" y="0"/>
                  </a:lnTo>
                  <a:lnTo>
                    <a:pt x="75" y="0"/>
                  </a:lnTo>
                  <a:lnTo>
                    <a:pt x="64" y="1"/>
                  </a:lnTo>
                  <a:lnTo>
                    <a:pt x="55" y="2"/>
                  </a:lnTo>
                  <a:lnTo>
                    <a:pt x="47" y="5"/>
                  </a:lnTo>
                  <a:lnTo>
                    <a:pt x="40" y="8"/>
                  </a:lnTo>
                  <a:lnTo>
                    <a:pt x="33" y="12"/>
                  </a:lnTo>
                  <a:lnTo>
                    <a:pt x="26" y="17"/>
                  </a:lnTo>
                  <a:lnTo>
                    <a:pt x="20" y="21"/>
                  </a:lnTo>
                  <a:lnTo>
                    <a:pt x="16" y="26"/>
                  </a:lnTo>
                  <a:lnTo>
                    <a:pt x="11" y="33"/>
                  </a:lnTo>
                  <a:lnTo>
                    <a:pt x="8" y="39"/>
                  </a:lnTo>
                  <a:lnTo>
                    <a:pt x="5" y="46"/>
                  </a:lnTo>
                  <a:lnTo>
                    <a:pt x="2" y="53"/>
                  </a:lnTo>
                  <a:lnTo>
                    <a:pt x="1" y="62"/>
                  </a:lnTo>
                  <a:lnTo>
                    <a:pt x="0" y="70"/>
                  </a:lnTo>
                  <a:lnTo>
                    <a:pt x="0" y="79"/>
                  </a:lnTo>
                  <a:lnTo>
                    <a:pt x="0" y="269"/>
                  </a:lnTo>
                  <a:lnTo>
                    <a:pt x="0" y="269"/>
                  </a:lnTo>
                  <a:lnTo>
                    <a:pt x="0" y="278"/>
                  </a:lnTo>
                  <a:lnTo>
                    <a:pt x="1" y="286"/>
                  </a:lnTo>
                  <a:lnTo>
                    <a:pt x="2" y="295"/>
                  </a:lnTo>
                  <a:lnTo>
                    <a:pt x="5" y="302"/>
                  </a:lnTo>
                  <a:lnTo>
                    <a:pt x="8" y="309"/>
                  </a:lnTo>
                  <a:lnTo>
                    <a:pt x="11" y="315"/>
                  </a:lnTo>
                  <a:lnTo>
                    <a:pt x="16" y="322"/>
                  </a:lnTo>
                  <a:lnTo>
                    <a:pt x="20" y="327"/>
                  </a:lnTo>
                  <a:lnTo>
                    <a:pt x="26" y="331"/>
                  </a:lnTo>
                  <a:lnTo>
                    <a:pt x="33" y="336"/>
                  </a:lnTo>
                  <a:lnTo>
                    <a:pt x="40" y="340"/>
                  </a:lnTo>
                  <a:lnTo>
                    <a:pt x="47" y="343"/>
                  </a:lnTo>
                  <a:lnTo>
                    <a:pt x="55" y="346"/>
                  </a:lnTo>
                  <a:lnTo>
                    <a:pt x="64" y="347"/>
                  </a:lnTo>
                  <a:lnTo>
                    <a:pt x="75" y="348"/>
                  </a:lnTo>
                  <a:lnTo>
                    <a:pt x="85" y="348"/>
                  </a:lnTo>
                  <a:lnTo>
                    <a:pt x="453" y="348"/>
                  </a:lnTo>
                  <a:lnTo>
                    <a:pt x="453" y="286"/>
                  </a:lnTo>
                  <a:lnTo>
                    <a:pt x="63" y="286"/>
                  </a:lnTo>
                  <a:lnTo>
                    <a:pt x="63" y="62"/>
                  </a:lnTo>
                  <a:lnTo>
                    <a:pt x="453"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6">
              <a:extLst>
                <a:ext uri="{FF2B5EF4-FFF2-40B4-BE49-F238E27FC236}">
                  <a16:creationId xmlns:a16="http://schemas.microsoft.com/office/drawing/2014/main" id="{E0A69284-E422-49CD-B8A1-54A9A1EE566A}"/>
                </a:ext>
              </a:extLst>
            </p:cNvPr>
            <p:cNvSpPr>
              <a:spLocks noEditPoints="1"/>
            </p:cNvSpPr>
            <p:nvPr userDrawn="1"/>
          </p:nvSpPr>
          <p:spPr bwMode="auto">
            <a:xfrm>
              <a:off x="2376488" y="2840038"/>
              <a:ext cx="47625" cy="50800"/>
            </a:xfrm>
            <a:custGeom>
              <a:avLst/>
              <a:gdLst>
                <a:gd name="T0" fmla="*/ 71 w 90"/>
                <a:gd name="T1" fmla="*/ 7 h 95"/>
                <a:gd name="T2" fmla="*/ 83 w 90"/>
                <a:gd name="T3" fmla="*/ 20 h 95"/>
                <a:gd name="T4" fmla="*/ 90 w 90"/>
                <a:gd name="T5" fmla="*/ 38 h 95"/>
                <a:gd name="T6" fmla="*/ 90 w 90"/>
                <a:gd name="T7" fmla="*/ 57 h 95"/>
                <a:gd name="T8" fmla="*/ 83 w 90"/>
                <a:gd name="T9" fmla="*/ 73 h 95"/>
                <a:gd name="T10" fmla="*/ 71 w 90"/>
                <a:gd name="T11" fmla="*/ 86 h 95"/>
                <a:gd name="T12" fmla="*/ 54 w 90"/>
                <a:gd name="T13" fmla="*/ 94 h 95"/>
                <a:gd name="T14" fmla="*/ 36 w 90"/>
                <a:gd name="T15" fmla="*/ 94 h 95"/>
                <a:gd name="T16" fmla="*/ 19 w 90"/>
                <a:gd name="T17" fmla="*/ 86 h 95"/>
                <a:gd name="T18" fmla="*/ 8 w 90"/>
                <a:gd name="T19" fmla="*/ 73 h 95"/>
                <a:gd name="T20" fmla="*/ 1 w 90"/>
                <a:gd name="T21" fmla="*/ 57 h 95"/>
                <a:gd name="T22" fmla="*/ 1 w 90"/>
                <a:gd name="T23" fmla="*/ 38 h 95"/>
                <a:gd name="T24" fmla="*/ 8 w 90"/>
                <a:gd name="T25" fmla="*/ 20 h 95"/>
                <a:gd name="T26" fmla="*/ 19 w 90"/>
                <a:gd name="T27" fmla="*/ 7 h 95"/>
                <a:gd name="T28" fmla="*/ 36 w 90"/>
                <a:gd name="T29" fmla="*/ 0 h 95"/>
                <a:gd name="T30" fmla="*/ 54 w 90"/>
                <a:gd name="T31" fmla="*/ 0 h 95"/>
                <a:gd name="T32" fmla="*/ 30 w 90"/>
                <a:gd name="T33" fmla="*/ 9 h 95"/>
                <a:gd name="T34" fmla="*/ 18 w 90"/>
                <a:gd name="T35" fmla="*/ 18 h 95"/>
                <a:gd name="T36" fmla="*/ 10 w 90"/>
                <a:gd name="T37" fmla="*/ 31 h 95"/>
                <a:gd name="T38" fmla="*/ 6 w 90"/>
                <a:gd name="T39" fmla="*/ 47 h 95"/>
                <a:gd name="T40" fmla="*/ 10 w 90"/>
                <a:gd name="T41" fmla="*/ 63 h 95"/>
                <a:gd name="T42" fmla="*/ 18 w 90"/>
                <a:gd name="T43" fmla="*/ 76 h 95"/>
                <a:gd name="T44" fmla="*/ 30 w 90"/>
                <a:gd name="T45" fmla="*/ 84 h 95"/>
                <a:gd name="T46" fmla="*/ 45 w 90"/>
                <a:gd name="T47" fmla="*/ 88 h 95"/>
                <a:gd name="T48" fmla="*/ 61 w 90"/>
                <a:gd name="T49" fmla="*/ 84 h 95"/>
                <a:gd name="T50" fmla="*/ 72 w 90"/>
                <a:gd name="T51" fmla="*/ 76 h 95"/>
                <a:gd name="T52" fmla="*/ 80 w 90"/>
                <a:gd name="T53" fmla="*/ 63 h 95"/>
                <a:gd name="T54" fmla="*/ 83 w 90"/>
                <a:gd name="T55" fmla="*/ 47 h 95"/>
                <a:gd name="T56" fmla="*/ 80 w 90"/>
                <a:gd name="T57" fmla="*/ 31 h 95"/>
                <a:gd name="T58" fmla="*/ 72 w 90"/>
                <a:gd name="T59" fmla="*/ 18 h 95"/>
                <a:gd name="T60" fmla="*/ 61 w 90"/>
                <a:gd name="T61" fmla="*/ 9 h 95"/>
                <a:gd name="T62" fmla="*/ 45 w 90"/>
                <a:gd name="T63" fmla="*/ 6 h 95"/>
                <a:gd name="T64" fmla="*/ 30 w 90"/>
                <a:gd name="T65" fmla="*/ 9 h 95"/>
                <a:gd name="T66" fmla="*/ 29 w 90"/>
                <a:gd name="T67" fmla="*/ 20 h 95"/>
                <a:gd name="T68" fmla="*/ 56 w 90"/>
                <a:gd name="T69" fmla="*/ 20 h 95"/>
                <a:gd name="T70" fmla="*/ 62 w 90"/>
                <a:gd name="T71" fmla="*/ 24 h 95"/>
                <a:gd name="T72" fmla="*/ 66 w 90"/>
                <a:gd name="T73" fmla="*/ 34 h 95"/>
                <a:gd name="T74" fmla="*/ 62 w 90"/>
                <a:gd name="T75" fmla="*/ 45 h 95"/>
                <a:gd name="T76" fmla="*/ 57 w 90"/>
                <a:gd name="T77" fmla="*/ 49 h 95"/>
                <a:gd name="T78" fmla="*/ 61 w 90"/>
                <a:gd name="T79" fmla="*/ 75 h 95"/>
                <a:gd name="T80" fmla="*/ 35 w 90"/>
                <a:gd name="T81" fmla="*/ 75 h 95"/>
                <a:gd name="T82" fmla="*/ 49 w 90"/>
                <a:gd name="T83" fmla="*/ 44 h 95"/>
                <a:gd name="T84" fmla="*/ 58 w 90"/>
                <a:gd name="T85" fmla="*/ 40 h 95"/>
                <a:gd name="T86" fmla="*/ 60 w 90"/>
                <a:gd name="T87" fmla="*/ 34 h 95"/>
                <a:gd name="T88" fmla="*/ 58 w 90"/>
                <a:gd name="T89" fmla="*/ 30 h 95"/>
                <a:gd name="T90" fmla="*/ 52 w 90"/>
                <a:gd name="T91" fmla="*/ 26 h 95"/>
                <a:gd name="T92" fmla="*/ 35 w 90"/>
                <a:gd name="T93" fmla="*/ 25 h 95"/>
                <a:gd name="T94" fmla="*/ 44 w 90"/>
                <a:gd name="T95" fmla="*/ 4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 h="95">
                  <a:moveTo>
                    <a:pt x="63" y="4"/>
                  </a:moveTo>
                  <a:lnTo>
                    <a:pt x="63" y="4"/>
                  </a:lnTo>
                  <a:lnTo>
                    <a:pt x="71" y="7"/>
                  </a:lnTo>
                  <a:lnTo>
                    <a:pt x="78" y="13"/>
                  </a:lnTo>
                  <a:lnTo>
                    <a:pt x="78" y="13"/>
                  </a:lnTo>
                  <a:lnTo>
                    <a:pt x="83" y="20"/>
                  </a:lnTo>
                  <a:lnTo>
                    <a:pt x="87" y="28"/>
                  </a:lnTo>
                  <a:lnTo>
                    <a:pt x="87" y="28"/>
                  </a:lnTo>
                  <a:lnTo>
                    <a:pt x="90" y="38"/>
                  </a:lnTo>
                  <a:lnTo>
                    <a:pt x="90" y="47"/>
                  </a:lnTo>
                  <a:lnTo>
                    <a:pt x="90" y="47"/>
                  </a:lnTo>
                  <a:lnTo>
                    <a:pt x="90" y="57"/>
                  </a:lnTo>
                  <a:lnTo>
                    <a:pt x="87" y="66"/>
                  </a:lnTo>
                  <a:lnTo>
                    <a:pt x="87" y="66"/>
                  </a:lnTo>
                  <a:lnTo>
                    <a:pt x="83" y="73"/>
                  </a:lnTo>
                  <a:lnTo>
                    <a:pt x="78" y="80"/>
                  </a:lnTo>
                  <a:lnTo>
                    <a:pt x="78" y="80"/>
                  </a:lnTo>
                  <a:lnTo>
                    <a:pt x="71" y="86"/>
                  </a:lnTo>
                  <a:lnTo>
                    <a:pt x="63" y="91"/>
                  </a:lnTo>
                  <a:lnTo>
                    <a:pt x="63" y="91"/>
                  </a:lnTo>
                  <a:lnTo>
                    <a:pt x="54" y="94"/>
                  </a:lnTo>
                  <a:lnTo>
                    <a:pt x="45" y="95"/>
                  </a:lnTo>
                  <a:lnTo>
                    <a:pt x="45" y="95"/>
                  </a:lnTo>
                  <a:lnTo>
                    <a:pt x="36" y="94"/>
                  </a:lnTo>
                  <a:lnTo>
                    <a:pt x="27" y="91"/>
                  </a:lnTo>
                  <a:lnTo>
                    <a:pt x="27" y="91"/>
                  </a:lnTo>
                  <a:lnTo>
                    <a:pt x="19" y="86"/>
                  </a:lnTo>
                  <a:lnTo>
                    <a:pt x="13" y="80"/>
                  </a:lnTo>
                  <a:lnTo>
                    <a:pt x="13" y="80"/>
                  </a:lnTo>
                  <a:lnTo>
                    <a:pt x="8" y="73"/>
                  </a:lnTo>
                  <a:lnTo>
                    <a:pt x="3" y="66"/>
                  </a:lnTo>
                  <a:lnTo>
                    <a:pt x="3" y="66"/>
                  </a:lnTo>
                  <a:lnTo>
                    <a:pt x="1" y="57"/>
                  </a:lnTo>
                  <a:lnTo>
                    <a:pt x="0" y="47"/>
                  </a:lnTo>
                  <a:lnTo>
                    <a:pt x="0" y="47"/>
                  </a:lnTo>
                  <a:lnTo>
                    <a:pt x="1" y="38"/>
                  </a:lnTo>
                  <a:lnTo>
                    <a:pt x="3" y="28"/>
                  </a:lnTo>
                  <a:lnTo>
                    <a:pt x="3" y="28"/>
                  </a:lnTo>
                  <a:lnTo>
                    <a:pt x="8" y="20"/>
                  </a:lnTo>
                  <a:lnTo>
                    <a:pt x="13" y="13"/>
                  </a:lnTo>
                  <a:lnTo>
                    <a:pt x="13" y="13"/>
                  </a:lnTo>
                  <a:lnTo>
                    <a:pt x="19" y="7"/>
                  </a:lnTo>
                  <a:lnTo>
                    <a:pt x="27" y="4"/>
                  </a:lnTo>
                  <a:lnTo>
                    <a:pt x="27" y="4"/>
                  </a:lnTo>
                  <a:lnTo>
                    <a:pt x="36" y="0"/>
                  </a:lnTo>
                  <a:lnTo>
                    <a:pt x="45" y="0"/>
                  </a:lnTo>
                  <a:lnTo>
                    <a:pt x="45" y="0"/>
                  </a:lnTo>
                  <a:lnTo>
                    <a:pt x="54" y="0"/>
                  </a:lnTo>
                  <a:lnTo>
                    <a:pt x="63" y="4"/>
                  </a:lnTo>
                  <a:lnTo>
                    <a:pt x="63" y="4"/>
                  </a:lnTo>
                  <a:close/>
                  <a:moveTo>
                    <a:pt x="30" y="9"/>
                  </a:moveTo>
                  <a:lnTo>
                    <a:pt x="30" y="9"/>
                  </a:lnTo>
                  <a:lnTo>
                    <a:pt x="23" y="13"/>
                  </a:lnTo>
                  <a:lnTo>
                    <a:pt x="18" y="18"/>
                  </a:lnTo>
                  <a:lnTo>
                    <a:pt x="18" y="18"/>
                  </a:lnTo>
                  <a:lnTo>
                    <a:pt x="13" y="24"/>
                  </a:lnTo>
                  <a:lnTo>
                    <a:pt x="10" y="31"/>
                  </a:lnTo>
                  <a:lnTo>
                    <a:pt x="10" y="31"/>
                  </a:lnTo>
                  <a:lnTo>
                    <a:pt x="8" y="39"/>
                  </a:lnTo>
                  <a:lnTo>
                    <a:pt x="6" y="47"/>
                  </a:lnTo>
                  <a:lnTo>
                    <a:pt x="6" y="47"/>
                  </a:lnTo>
                  <a:lnTo>
                    <a:pt x="8" y="56"/>
                  </a:lnTo>
                  <a:lnTo>
                    <a:pt x="10" y="63"/>
                  </a:lnTo>
                  <a:lnTo>
                    <a:pt x="10" y="63"/>
                  </a:lnTo>
                  <a:lnTo>
                    <a:pt x="13" y="70"/>
                  </a:lnTo>
                  <a:lnTo>
                    <a:pt x="18" y="76"/>
                  </a:lnTo>
                  <a:lnTo>
                    <a:pt x="18" y="76"/>
                  </a:lnTo>
                  <a:lnTo>
                    <a:pt x="23" y="80"/>
                  </a:lnTo>
                  <a:lnTo>
                    <a:pt x="30" y="84"/>
                  </a:lnTo>
                  <a:lnTo>
                    <a:pt x="30" y="84"/>
                  </a:lnTo>
                  <a:lnTo>
                    <a:pt x="37" y="86"/>
                  </a:lnTo>
                  <a:lnTo>
                    <a:pt x="45" y="88"/>
                  </a:lnTo>
                  <a:lnTo>
                    <a:pt x="45" y="88"/>
                  </a:lnTo>
                  <a:lnTo>
                    <a:pt x="53" y="86"/>
                  </a:lnTo>
                  <a:lnTo>
                    <a:pt x="61" y="84"/>
                  </a:lnTo>
                  <a:lnTo>
                    <a:pt x="61" y="84"/>
                  </a:lnTo>
                  <a:lnTo>
                    <a:pt x="66" y="80"/>
                  </a:lnTo>
                  <a:lnTo>
                    <a:pt x="72" y="76"/>
                  </a:lnTo>
                  <a:lnTo>
                    <a:pt x="72" y="76"/>
                  </a:lnTo>
                  <a:lnTo>
                    <a:pt x="76" y="70"/>
                  </a:lnTo>
                  <a:lnTo>
                    <a:pt x="80" y="63"/>
                  </a:lnTo>
                  <a:lnTo>
                    <a:pt x="80" y="63"/>
                  </a:lnTo>
                  <a:lnTo>
                    <a:pt x="82" y="56"/>
                  </a:lnTo>
                  <a:lnTo>
                    <a:pt x="83" y="47"/>
                  </a:lnTo>
                  <a:lnTo>
                    <a:pt x="83" y="47"/>
                  </a:lnTo>
                  <a:lnTo>
                    <a:pt x="82" y="39"/>
                  </a:lnTo>
                  <a:lnTo>
                    <a:pt x="80" y="31"/>
                  </a:lnTo>
                  <a:lnTo>
                    <a:pt x="80" y="31"/>
                  </a:lnTo>
                  <a:lnTo>
                    <a:pt x="76" y="24"/>
                  </a:lnTo>
                  <a:lnTo>
                    <a:pt x="72" y="18"/>
                  </a:lnTo>
                  <a:lnTo>
                    <a:pt x="72" y="18"/>
                  </a:lnTo>
                  <a:lnTo>
                    <a:pt x="66" y="13"/>
                  </a:lnTo>
                  <a:lnTo>
                    <a:pt x="61" y="9"/>
                  </a:lnTo>
                  <a:lnTo>
                    <a:pt x="61" y="9"/>
                  </a:lnTo>
                  <a:lnTo>
                    <a:pt x="53" y="7"/>
                  </a:lnTo>
                  <a:lnTo>
                    <a:pt x="45" y="6"/>
                  </a:lnTo>
                  <a:lnTo>
                    <a:pt x="45" y="6"/>
                  </a:lnTo>
                  <a:lnTo>
                    <a:pt x="37" y="7"/>
                  </a:lnTo>
                  <a:lnTo>
                    <a:pt x="30" y="9"/>
                  </a:lnTo>
                  <a:lnTo>
                    <a:pt x="30" y="9"/>
                  </a:lnTo>
                  <a:close/>
                  <a:moveTo>
                    <a:pt x="29" y="75"/>
                  </a:moveTo>
                  <a:lnTo>
                    <a:pt x="29" y="20"/>
                  </a:lnTo>
                  <a:lnTo>
                    <a:pt x="48" y="20"/>
                  </a:lnTo>
                  <a:lnTo>
                    <a:pt x="48" y="20"/>
                  </a:lnTo>
                  <a:lnTo>
                    <a:pt x="56" y="20"/>
                  </a:lnTo>
                  <a:lnTo>
                    <a:pt x="60" y="21"/>
                  </a:lnTo>
                  <a:lnTo>
                    <a:pt x="62" y="24"/>
                  </a:lnTo>
                  <a:lnTo>
                    <a:pt x="62" y="24"/>
                  </a:lnTo>
                  <a:lnTo>
                    <a:pt x="65" y="28"/>
                  </a:lnTo>
                  <a:lnTo>
                    <a:pt x="66" y="34"/>
                  </a:lnTo>
                  <a:lnTo>
                    <a:pt x="66" y="34"/>
                  </a:lnTo>
                  <a:lnTo>
                    <a:pt x="65" y="41"/>
                  </a:lnTo>
                  <a:lnTo>
                    <a:pt x="65" y="41"/>
                  </a:lnTo>
                  <a:lnTo>
                    <a:pt x="62" y="45"/>
                  </a:lnTo>
                  <a:lnTo>
                    <a:pt x="62" y="45"/>
                  </a:lnTo>
                  <a:lnTo>
                    <a:pt x="57" y="49"/>
                  </a:lnTo>
                  <a:lnTo>
                    <a:pt x="57" y="49"/>
                  </a:lnTo>
                  <a:lnTo>
                    <a:pt x="53" y="50"/>
                  </a:lnTo>
                  <a:lnTo>
                    <a:pt x="69" y="75"/>
                  </a:lnTo>
                  <a:lnTo>
                    <a:pt x="61" y="75"/>
                  </a:lnTo>
                  <a:lnTo>
                    <a:pt x="46" y="50"/>
                  </a:lnTo>
                  <a:lnTo>
                    <a:pt x="35" y="50"/>
                  </a:lnTo>
                  <a:lnTo>
                    <a:pt x="35" y="75"/>
                  </a:lnTo>
                  <a:lnTo>
                    <a:pt x="29" y="75"/>
                  </a:lnTo>
                  <a:close/>
                  <a:moveTo>
                    <a:pt x="49" y="44"/>
                  </a:moveTo>
                  <a:lnTo>
                    <a:pt x="49" y="44"/>
                  </a:lnTo>
                  <a:lnTo>
                    <a:pt x="55" y="43"/>
                  </a:lnTo>
                  <a:lnTo>
                    <a:pt x="55" y="43"/>
                  </a:lnTo>
                  <a:lnTo>
                    <a:pt x="58" y="40"/>
                  </a:lnTo>
                  <a:lnTo>
                    <a:pt x="58" y="40"/>
                  </a:lnTo>
                  <a:lnTo>
                    <a:pt x="60" y="38"/>
                  </a:lnTo>
                  <a:lnTo>
                    <a:pt x="60" y="34"/>
                  </a:lnTo>
                  <a:lnTo>
                    <a:pt x="60" y="34"/>
                  </a:lnTo>
                  <a:lnTo>
                    <a:pt x="58" y="30"/>
                  </a:lnTo>
                  <a:lnTo>
                    <a:pt x="58" y="30"/>
                  </a:lnTo>
                  <a:lnTo>
                    <a:pt x="55" y="27"/>
                  </a:lnTo>
                  <a:lnTo>
                    <a:pt x="55" y="27"/>
                  </a:lnTo>
                  <a:lnTo>
                    <a:pt x="52" y="26"/>
                  </a:lnTo>
                  <a:lnTo>
                    <a:pt x="52" y="26"/>
                  </a:lnTo>
                  <a:lnTo>
                    <a:pt x="47" y="25"/>
                  </a:lnTo>
                  <a:lnTo>
                    <a:pt x="35" y="25"/>
                  </a:lnTo>
                  <a:lnTo>
                    <a:pt x="35" y="44"/>
                  </a:lnTo>
                  <a:lnTo>
                    <a:pt x="44" y="44"/>
                  </a:lnTo>
                  <a:lnTo>
                    <a:pt x="44" y="44"/>
                  </a:lnTo>
                  <a:lnTo>
                    <a:pt x="49" y="44"/>
                  </a:lnTo>
                  <a:lnTo>
                    <a:pt x="4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090982186"/>
      </p:ext>
    </p:extLst>
  </p:cSld>
  <p:clrMapOvr>
    <a:masterClrMapping/>
  </p:clrMapOvr>
  <p:hf hdr="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with full image" preserve="1" userDrawn="1">
  <p:cSld name="Title Slide with full image">
    <p:bg>
      <p:bgPr>
        <a:solidFill>
          <a:srgbClr val="FFFFFF"/>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bwMode="gray">
          <a:xfrm>
            <a:off x="0" y="0"/>
            <a:ext cx="12192000" cy="6858000"/>
          </a:xfrm>
          <a:solidFill>
            <a:srgbClr val="D9D9D9"/>
          </a:solidFill>
        </p:spPr>
        <p:txBody>
          <a:bodyPr lIns="0" tIns="0" rIns="0" bIns="2232000" anchor="ctr" anchorCtr="0"/>
          <a:lstStyle>
            <a:lvl1pPr marL="0" indent="0" algn="ctr">
              <a:buNone/>
              <a:defRPr>
                <a:solidFill>
                  <a:schemeClr val="bg1"/>
                </a:solidFill>
              </a:defRPr>
            </a:lvl1pPr>
          </a:lstStyle>
          <a:p>
            <a:r>
              <a:rPr lang="en-US" dirty="0"/>
              <a:t>Click icon to add picture</a:t>
            </a:r>
          </a:p>
        </p:txBody>
      </p:sp>
      <p:sp>
        <p:nvSpPr>
          <p:cNvPr id="11" name="Subtitle 2"/>
          <p:cNvSpPr>
            <a:spLocks noGrp="1"/>
          </p:cNvSpPr>
          <p:nvPr>
            <p:ph type="subTitle" idx="1"/>
          </p:nvPr>
        </p:nvSpPr>
        <p:spPr bwMode="gray">
          <a:xfrm>
            <a:off x="3146068" y="3920017"/>
            <a:ext cx="6912330" cy="789447"/>
          </a:xfrm>
        </p:spPr>
        <p:txBody>
          <a:bodyPr lIns="0" tIns="0" rIns="0" bIns="0">
            <a:noAutofit/>
          </a:bodyPr>
          <a:lstStyle>
            <a:lvl1pPr marL="0" indent="0" algn="l">
              <a:lnSpc>
                <a:spcPct val="95000"/>
              </a:lnSpc>
              <a:spcBef>
                <a:spcPts val="0"/>
              </a:spcBef>
              <a:spcAft>
                <a:spcPts val="0"/>
              </a:spcAft>
              <a:buNone/>
              <a:defRPr sz="18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p:cNvSpPr>
            <a:spLocks noGrp="1"/>
          </p:cNvSpPr>
          <p:nvPr>
            <p:ph type="ctrTitle"/>
          </p:nvPr>
        </p:nvSpPr>
        <p:spPr bwMode="gray">
          <a:xfrm>
            <a:off x="3146068" y="2739922"/>
            <a:ext cx="6912331" cy="369460"/>
          </a:xfrm>
        </p:spPr>
        <p:txBody>
          <a:bodyPr wrap="square" anchor="t" anchorCtr="0">
            <a:spAutoFit/>
          </a:bodyPr>
          <a:lstStyle>
            <a:lvl1pPr algn="l">
              <a:lnSpc>
                <a:spcPct val="85000"/>
              </a:lnSpc>
              <a:defRPr sz="2800">
                <a:solidFill>
                  <a:schemeClr val="bg1"/>
                </a:solidFill>
              </a:defRPr>
            </a:lvl1pPr>
          </a:lstStyle>
          <a:p>
            <a:r>
              <a:rPr lang="en-US"/>
              <a:t>Click to edit Master title style</a:t>
            </a:r>
          </a:p>
        </p:txBody>
      </p:sp>
      <p:sp>
        <p:nvSpPr>
          <p:cNvPr id="10" name="Textplatzhalter 3"/>
          <p:cNvSpPr>
            <a:spLocks noGrp="1"/>
          </p:cNvSpPr>
          <p:nvPr>
            <p:ph type="body" sz="quarter" idx="10" hasCustomPrompt="1"/>
          </p:nvPr>
        </p:nvSpPr>
        <p:spPr bwMode="gray">
          <a:xfrm>
            <a:off x="3146068" y="5979695"/>
            <a:ext cx="2598239" cy="263149"/>
          </a:xfrm>
        </p:spPr>
        <p:txBody>
          <a:bodyPr>
            <a:spAutoFit/>
          </a:bodyPr>
          <a:lstStyle>
            <a:lvl1pPr marL="0" indent="0">
              <a:lnSpc>
                <a:spcPct val="95000"/>
              </a:lnSpc>
              <a:spcBef>
                <a:spcPts val="0"/>
              </a:spcBef>
              <a:spcAft>
                <a:spcPts val="0"/>
              </a:spcAft>
              <a:buNone/>
              <a:defRPr lang="de-DE" sz="1800" kern="1200" baseline="0" smtClean="0">
                <a:solidFill>
                  <a:schemeClr val="bg1"/>
                </a:solidFill>
                <a:latin typeface="+mn-lt"/>
                <a:ea typeface="+mn-ea"/>
                <a:cs typeface="+mn-cs"/>
              </a:defRPr>
            </a:lvl1pPr>
          </a:lstStyle>
          <a:p>
            <a:r>
              <a:rPr lang="en-US"/>
              <a:t>Business Descriptor</a:t>
            </a:r>
          </a:p>
        </p:txBody>
      </p:sp>
      <p:sp>
        <p:nvSpPr>
          <p:cNvPr id="7" name="Classification" hidden="1"/>
          <p:cNvSpPr txBox="1">
            <a:spLocks/>
          </p:cNvSpPr>
          <p:nvPr userDrawn="1">
            <p:custDataLst>
              <p:tags r:id="rId2"/>
            </p:custDataLst>
          </p:nvPr>
        </p:nvSpPr>
        <p:spPr>
          <a:xfrm>
            <a:off x="9996488" y="360703"/>
            <a:ext cx="1728788" cy="200055"/>
          </a:xfrm>
          <a:prstGeom prst="rect">
            <a:avLst/>
          </a:prstGeom>
          <a:noFill/>
        </p:spPr>
        <p:txBody>
          <a:bodyPr wrap="none" lIns="0" tIns="0" rIns="0" bIns="0" rtlCol="0">
            <a:noAutofit/>
          </a:bodyPr>
          <a:lstStyle/>
          <a:p>
            <a:pPr algn="r"/>
            <a:r>
              <a:rPr lang="en-US" sz="1300" b="1" dirty="0">
                <a:solidFill>
                  <a:schemeClr val="bg1"/>
                </a:solidFill>
              </a:rPr>
              <a:t>Internal Use Only</a:t>
            </a:r>
          </a:p>
        </p:txBody>
      </p:sp>
      <p:sp>
        <p:nvSpPr>
          <p:cNvPr id="8" name="Status" hidden="1"/>
          <p:cNvSpPr txBox="1">
            <a:spLocks/>
          </p:cNvSpPr>
          <p:nvPr userDrawn="1">
            <p:custDataLst>
              <p:tags r:id="rId3"/>
            </p:custDataLst>
          </p:nvPr>
        </p:nvSpPr>
        <p:spPr>
          <a:xfrm>
            <a:off x="11099006" y="157507"/>
            <a:ext cx="626270" cy="200055"/>
          </a:xfrm>
          <a:prstGeom prst="rect">
            <a:avLst/>
          </a:prstGeom>
          <a:noFill/>
        </p:spPr>
        <p:txBody>
          <a:bodyPr wrap="none" lIns="0" tIns="0" rIns="0" bIns="0" rtlCol="0">
            <a:noAutofit/>
          </a:bodyPr>
          <a:lstStyle/>
          <a:p>
            <a:pPr algn="r"/>
            <a:r>
              <a:rPr lang="en-US" sz="1300" b="1" dirty="0">
                <a:solidFill>
                  <a:schemeClr val="bg1"/>
                </a:solidFill>
              </a:rPr>
              <a:t>Status</a:t>
            </a:r>
          </a:p>
        </p:txBody>
      </p:sp>
      <p:grpSp>
        <p:nvGrpSpPr>
          <p:cNvPr id="9" name="Group 10">
            <a:extLst>
              <a:ext uri="{FF2B5EF4-FFF2-40B4-BE49-F238E27FC236}">
                <a16:creationId xmlns:a16="http://schemas.microsoft.com/office/drawing/2014/main" id="{CC289379-E7E1-4AA2-9D9A-3C6AB1501680}"/>
              </a:ext>
            </a:extLst>
          </p:cNvPr>
          <p:cNvGrpSpPr>
            <a:grpSpLocks/>
          </p:cNvGrpSpPr>
          <p:nvPr userDrawn="1">
            <p:custDataLst>
              <p:tags r:id="rId4"/>
            </p:custDataLst>
          </p:nvPr>
        </p:nvGrpSpPr>
        <p:grpSpPr>
          <a:xfrm>
            <a:off x="696118" y="2840038"/>
            <a:ext cx="1739900" cy="184150"/>
            <a:chOff x="684213" y="2840038"/>
            <a:chExt cx="1739900" cy="184150"/>
          </a:xfrm>
          <a:solidFill>
            <a:schemeClr val="bg1"/>
          </a:solidFill>
        </p:grpSpPr>
        <p:sp>
          <p:nvSpPr>
            <p:cNvPr id="13" name="Freeform 5">
              <a:extLst>
                <a:ext uri="{FF2B5EF4-FFF2-40B4-BE49-F238E27FC236}">
                  <a16:creationId xmlns:a16="http://schemas.microsoft.com/office/drawing/2014/main" id="{F0BEE156-CE53-4D31-AA5B-1D0BD4856E5E}"/>
                </a:ext>
              </a:extLst>
            </p:cNvPr>
            <p:cNvSpPr>
              <a:spLocks noEditPoints="1"/>
            </p:cNvSpPr>
            <p:nvPr userDrawn="1"/>
          </p:nvSpPr>
          <p:spPr bwMode="auto">
            <a:xfrm>
              <a:off x="684213" y="2840038"/>
              <a:ext cx="1657350" cy="184150"/>
            </a:xfrm>
            <a:custGeom>
              <a:avLst/>
              <a:gdLst>
                <a:gd name="T0" fmla="*/ 3069 w 3132"/>
                <a:gd name="T1" fmla="*/ 202 h 348"/>
                <a:gd name="T2" fmla="*/ 3069 w 3132"/>
                <a:gd name="T3" fmla="*/ 143 h 348"/>
                <a:gd name="T4" fmla="*/ 3043 w 3132"/>
                <a:gd name="T5" fmla="*/ 348 h 348"/>
                <a:gd name="T6" fmla="*/ 3090 w 3132"/>
                <a:gd name="T7" fmla="*/ 341 h 348"/>
                <a:gd name="T8" fmla="*/ 3116 w 3132"/>
                <a:gd name="T9" fmla="*/ 324 h 348"/>
                <a:gd name="T10" fmla="*/ 3130 w 3132"/>
                <a:gd name="T11" fmla="*/ 299 h 348"/>
                <a:gd name="T12" fmla="*/ 3132 w 3132"/>
                <a:gd name="T13" fmla="*/ 234 h 348"/>
                <a:gd name="T14" fmla="*/ 3125 w 3132"/>
                <a:gd name="T15" fmla="*/ 213 h 348"/>
                <a:gd name="T16" fmla="*/ 3120 w 3132"/>
                <a:gd name="T17" fmla="*/ 136 h 348"/>
                <a:gd name="T18" fmla="*/ 3132 w 3132"/>
                <a:gd name="T19" fmla="*/ 109 h 348"/>
                <a:gd name="T20" fmla="*/ 3131 w 3132"/>
                <a:gd name="T21" fmla="*/ 57 h 348"/>
                <a:gd name="T22" fmla="*/ 3121 w 3132"/>
                <a:gd name="T23" fmla="*/ 30 h 348"/>
                <a:gd name="T24" fmla="*/ 3098 w 3132"/>
                <a:gd name="T25" fmla="*/ 11 h 348"/>
                <a:gd name="T26" fmla="*/ 3064 w 3132"/>
                <a:gd name="T27" fmla="*/ 1 h 348"/>
                <a:gd name="T28" fmla="*/ 3043 w 3132"/>
                <a:gd name="T29" fmla="*/ 348 h 348"/>
                <a:gd name="T30" fmla="*/ 2395 w 3132"/>
                <a:gd name="T31" fmla="*/ 202 h 348"/>
                <a:gd name="T32" fmla="*/ 2395 w 3132"/>
                <a:gd name="T33" fmla="*/ 143 h 348"/>
                <a:gd name="T34" fmla="*/ 2368 w 3132"/>
                <a:gd name="T35" fmla="*/ 348 h 348"/>
                <a:gd name="T36" fmla="*/ 2416 w 3132"/>
                <a:gd name="T37" fmla="*/ 341 h 348"/>
                <a:gd name="T38" fmla="*/ 2442 w 3132"/>
                <a:gd name="T39" fmla="*/ 324 h 348"/>
                <a:gd name="T40" fmla="*/ 2456 w 3132"/>
                <a:gd name="T41" fmla="*/ 299 h 348"/>
                <a:gd name="T42" fmla="*/ 2458 w 3132"/>
                <a:gd name="T43" fmla="*/ 234 h 348"/>
                <a:gd name="T44" fmla="*/ 2451 w 3132"/>
                <a:gd name="T45" fmla="*/ 213 h 348"/>
                <a:gd name="T46" fmla="*/ 2446 w 3132"/>
                <a:gd name="T47" fmla="*/ 136 h 348"/>
                <a:gd name="T48" fmla="*/ 2458 w 3132"/>
                <a:gd name="T49" fmla="*/ 109 h 348"/>
                <a:gd name="T50" fmla="*/ 2457 w 3132"/>
                <a:gd name="T51" fmla="*/ 57 h 348"/>
                <a:gd name="T52" fmla="*/ 2446 w 3132"/>
                <a:gd name="T53" fmla="*/ 30 h 348"/>
                <a:gd name="T54" fmla="*/ 2424 w 3132"/>
                <a:gd name="T55" fmla="*/ 11 h 348"/>
                <a:gd name="T56" fmla="*/ 2390 w 3132"/>
                <a:gd name="T57" fmla="*/ 1 h 348"/>
                <a:gd name="T58" fmla="*/ 2368 w 3132"/>
                <a:gd name="T59" fmla="*/ 348 h 348"/>
                <a:gd name="T60" fmla="*/ 1374 w 3132"/>
                <a:gd name="T61" fmla="*/ 0 h 348"/>
                <a:gd name="T62" fmla="*/ 1312 w 3132"/>
                <a:gd name="T63" fmla="*/ 278 h 348"/>
                <a:gd name="T64" fmla="*/ 1320 w 3132"/>
                <a:gd name="T65" fmla="*/ 309 h 348"/>
                <a:gd name="T66" fmla="*/ 1338 w 3132"/>
                <a:gd name="T67" fmla="*/ 331 h 348"/>
                <a:gd name="T68" fmla="*/ 1367 w 3132"/>
                <a:gd name="T69" fmla="*/ 346 h 348"/>
                <a:gd name="T70" fmla="*/ 1681 w 3132"/>
                <a:gd name="T71" fmla="*/ 348 h 348"/>
                <a:gd name="T72" fmla="*/ 1711 w 3132"/>
                <a:gd name="T73" fmla="*/ 346 h 348"/>
                <a:gd name="T74" fmla="*/ 1740 w 3132"/>
                <a:gd name="T75" fmla="*/ 331 h 348"/>
                <a:gd name="T76" fmla="*/ 1758 w 3132"/>
                <a:gd name="T77" fmla="*/ 309 h 348"/>
                <a:gd name="T78" fmla="*/ 1766 w 3132"/>
                <a:gd name="T79" fmla="*/ 278 h 348"/>
                <a:gd name="T80" fmla="*/ 698 w 3132"/>
                <a:gd name="T81" fmla="*/ 142 h 348"/>
                <a:gd name="T82" fmla="*/ 698 w 3132"/>
                <a:gd name="T83" fmla="*/ 348 h 348"/>
                <a:gd name="T84" fmla="*/ 1095 w 3132"/>
                <a:gd name="T85" fmla="*/ 348 h 348"/>
                <a:gd name="T86" fmla="*/ 698 w 3132"/>
                <a:gd name="T87" fmla="*/ 142 h 348"/>
                <a:gd name="T88" fmla="*/ 85 w 3132"/>
                <a:gd name="T89" fmla="*/ 0 h 348"/>
                <a:gd name="T90" fmla="*/ 47 w 3132"/>
                <a:gd name="T91" fmla="*/ 5 h 348"/>
                <a:gd name="T92" fmla="*/ 20 w 3132"/>
                <a:gd name="T93" fmla="*/ 21 h 348"/>
                <a:gd name="T94" fmla="*/ 5 w 3132"/>
                <a:gd name="T95" fmla="*/ 46 h 348"/>
                <a:gd name="T96" fmla="*/ 0 w 3132"/>
                <a:gd name="T97" fmla="*/ 79 h 348"/>
                <a:gd name="T98" fmla="*/ 1 w 3132"/>
                <a:gd name="T99" fmla="*/ 286 h 348"/>
                <a:gd name="T100" fmla="*/ 11 w 3132"/>
                <a:gd name="T101" fmla="*/ 315 h 348"/>
                <a:gd name="T102" fmla="*/ 33 w 3132"/>
                <a:gd name="T103" fmla="*/ 336 h 348"/>
                <a:gd name="T104" fmla="*/ 64 w 3132"/>
                <a:gd name="T105" fmla="*/ 347 h 348"/>
                <a:gd name="T106" fmla="*/ 453 w 3132"/>
                <a:gd name="T107" fmla="*/ 28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2" h="348">
                  <a:moveTo>
                    <a:pt x="3069" y="289"/>
                  </a:moveTo>
                  <a:lnTo>
                    <a:pt x="2720" y="289"/>
                  </a:lnTo>
                  <a:lnTo>
                    <a:pt x="2720" y="202"/>
                  </a:lnTo>
                  <a:lnTo>
                    <a:pt x="3069" y="202"/>
                  </a:lnTo>
                  <a:lnTo>
                    <a:pt x="3069" y="289"/>
                  </a:lnTo>
                  <a:close/>
                  <a:moveTo>
                    <a:pt x="2720" y="59"/>
                  </a:moveTo>
                  <a:lnTo>
                    <a:pt x="3069" y="59"/>
                  </a:lnTo>
                  <a:lnTo>
                    <a:pt x="3069" y="143"/>
                  </a:lnTo>
                  <a:lnTo>
                    <a:pt x="2720" y="143"/>
                  </a:lnTo>
                  <a:lnTo>
                    <a:pt x="2720" y="59"/>
                  </a:lnTo>
                  <a:close/>
                  <a:moveTo>
                    <a:pt x="3043" y="348"/>
                  </a:moveTo>
                  <a:lnTo>
                    <a:pt x="3043" y="348"/>
                  </a:lnTo>
                  <a:lnTo>
                    <a:pt x="3064" y="347"/>
                  </a:lnTo>
                  <a:lnTo>
                    <a:pt x="3073" y="346"/>
                  </a:lnTo>
                  <a:lnTo>
                    <a:pt x="3083" y="343"/>
                  </a:lnTo>
                  <a:lnTo>
                    <a:pt x="3090" y="341"/>
                  </a:lnTo>
                  <a:lnTo>
                    <a:pt x="3098" y="337"/>
                  </a:lnTo>
                  <a:lnTo>
                    <a:pt x="3105" y="334"/>
                  </a:lnTo>
                  <a:lnTo>
                    <a:pt x="3111" y="329"/>
                  </a:lnTo>
                  <a:lnTo>
                    <a:pt x="3116" y="324"/>
                  </a:lnTo>
                  <a:lnTo>
                    <a:pt x="3121" y="318"/>
                  </a:lnTo>
                  <a:lnTo>
                    <a:pt x="3124" y="312"/>
                  </a:lnTo>
                  <a:lnTo>
                    <a:pt x="3128" y="307"/>
                  </a:lnTo>
                  <a:lnTo>
                    <a:pt x="3130" y="299"/>
                  </a:lnTo>
                  <a:lnTo>
                    <a:pt x="3131" y="291"/>
                  </a:lnTo>
                  <a:lnTo>
                    <a:pt x="3132" y="284"/>
                  </a:lnTo>
                  <a:lnTo>
                    <a:pt x="3132" y="275"/>
                  </a:lnTo>
                  <a:lnTo>
                    <a:pt x="3132" y="234"/>
                  </a:lnTo>
                  <a:lnTo>
                    <a:pt x="3132" y="234"/>
                  </a:lnTo>
                  <a:lnTo>
                    <a:pt x="3132" y="226"/>
                  </a:lnTo>
                  <a:lnTo>
                    <a:pt x="3130" y="219"/>
                  </a:lnTo>
                  <a:lnTo>
                    <a:pt x="3125" y="213"/>
                  </a:lnTo>
                  <a:lnTo>
                    <a:pt x="3120" y="207"/>
                  </a:lnTo>
                  <a:lnTo>
                    <a:pt x="3079" y="172"/>
                  </a:lnTo>
                  <a:lnTo>
                    <a:pt x="3120" y="136"/>
                  </a:lnTo>
                  <a:lnTo>
                    <a:pt x="3120" y="136"/>
                  </a:lnTo>
                  <a:lnTo>
                    <a:pt x="3125" y="130"/>
                  </a:lnTo>
                  <a:lnTo>
                    <a:pt x="3130" y="124"/>
                  </a:lnTo>
                  <a:lnTo>
                    <a:pt x="3132" y="117"/>
                  </a:lnTo>
                  <a:lnTo>
                    <a:pt x="3132" y="109"/>
                  </a:lnTo>
                  <a:lnTo>
                    <a:pt x="3132" y="73"/>
                  </a:lnTo>
                  <a:lnTo>
                    <a:pt x="3132" y="73"/>
                  </a:lnTo>
                  <a:lnTo>
                    <a:pt x="3132" y="64"/>
                  </a:lnTo>
                  <a:lnTo>
                    <a:pt x="3131" y="57"/>
                  </a:lnTo>
                  <a:lnTo>
                    <a:pt x="3130" y="49"/>
                  </a:lnTo>
                  <a:lnTo>
                    <a:pt x="3128" y="41"/>
                  </a:lnTo>
                  <a:lnTo>
                    <a:pt x="3124" y="36"/>
                  </a:lnTo>
                  <a:lnTo>
                    <a:pt x="3121" y="30"/>
                  </a:lnTo>
                  <a:lnTo>
                    <a:pt x="3116" y="24"/>
                  </a:lnTo>
                  <a:lnTo>
                    <a:pt x="3111" y="19"/>
                  </a:lnTo>
                  <a:lnTo>
                    <a:pt x="3105" y="14"/>
                  </a:lnTo>
                  <a:lnTo>
                    <a:pt x="3098" y="11"/>
                  </a:lnTo>
                  <a:lnTo>
                    <a:pt x="3090" y="7"/>
                  </a:lnTo>
                  <a:lnTo>
                    <a:pt x="3083" y="5"/>
                  </a:lnTo>
                  <a:lnTo>
                    <a:pt x="3073" y="2"/>
                  </a:lnTo>
                  <a:lnTo>
                    <a:pt x="3064" y="1"/>
                  </a:lnTo>
                  <a:lnTo>
                    <a:pt x="3043" y="0"/>
                  </a:lnTo>
                  <a:lnTo>
                    <a:pt x="2657" y="0"/>
                  </a:lnTo>
                  <a:lnTo>
                    <a:pt x="2657" y="348"/>
                  </a:lnTo>
                  <a:lnTo>
                    <a:pt x="3043" y="348"/>
                  </a:lnTo>
                  <a:close/>
                  <a:moveTo>
                    <a:pt x="2395" y="289"/>
                  </a:moveTo>
                  <a:lnTo>
                    <a:pt x="2046" y="289"/>
                  </a:lnTo>
                  <a:lnTo>
                    <a:pt x="2046" y="202"/>
                  </a:lnTo>
                  <a:lnTo>
                    <a:pt x="2395" y="202"/>
                  </a:lnTo>
                  <a:lnTo>
                    <a:pt x="2395" y="289"/>
                  </a:lnTo>
                  <a:close/>
                  <a:moveTo>
                    <a:pt x="2046" y="59"/>
                  </a:moveTo>
                  <a:lnTo>
                    <a:pt x="2395" y="59"/>
                  </a:lnTo>
                  <a:lnTo>
                    <a:pt x="2395" y="143"/>
                  </a:lnTo>
                  <a:lnTo>
                    <a:pt x="2046" y="143"/>
                  </a:lnTo>
                  <a:lnTo>
                    <a:pt x="2046" y="59"/>
                  </a:lnTo>
                  <a:close/>
                  <a:moveTo>
                    <a:pt x="2368" y="348"/>
                  </a:moveTo>
                  <a:lnTo>
                    <a:pt x="2368" y="348"/>
                  </a:lnTo>
                  <a:lnTo>
                    <a:pt x="2390" y="347"/>
                  </a:lnTo>
                  <a:lnTo>
                    <a:pt x="2399" y="346"/>
                  </a:lnTo>
                  <a:lnTo>
                    <a:pt x="2408" y="343"/>
                  </a:lnTo>
                  <a:lnTo>
                    <a:pt x="2416" y="341"/>
                  </a:lnTo>
                  <a:lnTo>
                    <a:pt x="2424" y="337"/>
                  </a:lnTo>
                  <a:lnTo>
                    <a:pt x="2431" y="334"/>
                  </a:lnTo>
                  <a:lnTo>
                    <a:pt x="2437" y="329"/>
                  </a:lnTo>
                  <a:lnTo>
                    <a:pt x="2442" y="324"/>
                  </a:lnTo>
                  <a:lnTo>
                    <a:pt x="2446" y="318"/>
                  </a:lnTo>
                  <a:lnTo>
                    <a:pt x="2450" y="312"/>
                  </a:lnTo>
                  <a:lnTo>
                    <a:pt x="2454" y="307"/>
                  </a:lnTo>
                  <a:lnTo>
                    <a:pt x="2456" y="299"/>
                  </a:lnTo>
                  <a:lnTo>
                    <a:pt x="2457" y="291"/>
                  </a:lnTo>
                  <a:lnTo>
                    <a:pt x="2458" y="284"/>
                  </a:lnTo>
                  <a:lnTo>
                    <a:pt x="2458" y="275"/>
                  </a:lnTo>
                  <a:lnTo>
                    <a:pt x="2458" y="234"/>
                  </a:lnTo>
                  <a:lnTo>
                    <a:pt x="2458" y="234"/>
                  </a:lnTo>
                  <a:lnTo>
                    <a:pt x="2458" y="226"/>
                  </a:lnTo>
                  <a:lnTo>
                    <a:pt x="2455" y="219"/>
                  </a:lnTo>
                  <a:lnTo>
                    <a:pt x="2451" y="213"/>
                  </a:lnTo>
                  <a:lnTo>
                    <a:pt x="2446" y="207"/>
                  </a:lnTo>
                  <a:lnTo>
                    <a:pt x="2405" y="172"/>
                  </a:lnTo>
                  <a:lnTo>
                    <a:pt x="2446" y="136"/>
                  </a:lnTo>
                  <a:lnTo>
                    <a:pt x="2446" y="136"/>
                  </a:lnTo>
                  <a:lnTo>
                    <a:pt x="2451" y="130"/>
                  </a:lnTo>
                  <a:lnTo>
                    <a:pt x="2455" y="124"/>
                  </a:lnTo>
                  <a:lnTo>
                    <a:pt x="2458" y="117"/>
                  </a:lnTo>
                  <a:lnTo>
                    <a:pt x="2458" y="109"/>
                  </a:lnTo>
                  <a:lnTo>
                    <a:pt x="2458" y="73"/>
                  </a:lnTo>
                  <a:lnTo>
                    <a:pt x="2458" y="73"/>
                  </a:lnTo>
                  <a:lnTo>
                    <a:pt x="2458" y="64"/>
                  </a:lnTo>
                  <a:lnTo>
                    <a:pt x="2457" y="57"/>
                  </a:lnTo>
                  <a:lnTo>
                    <a:pt x="2456" y="49"/>
                  </a:lnTo>
                  <a:lnTo>
                    <a:pt x="2454" y="41"/>
                  </a:lnTo>
                  <a:lnTo>
                    <a:pt x="2450" y="36"/>
                  </a:lnTo>
                  <a:lnTo>
                    <a:pt x="2446" y="30"/>
                  </a:lnTo>
                  <a:lnTo>
                    <a:pt x="2442" y="24"/>
                  </a:lnTo>
                  <a:lnTo>
                    <a:pt x="2437" y="19"/>
                  </a:lnTo>
                  <a:lnTo>
                    <a:pt x="2431" y="14"/>
                  </a:lnTo>
                  <a:lnTo>
                    <a:pt x="2424" y="11"/>
                  </a:lnTo>
                  <a:lnTo>
                    <a:pt x="2416" y="7"/>
                  </a:lnTo>
                  <a:lnTo>
                    <a:pt x="2408" y="5"/>
                  </a:lnTo>
                  <a:lnTo>
                    <a:pt x="2399" y="2"/>
                  </a:lnTo>
                  <a:lnTo>
                    <a:pt x="2390" y="1"/>
                  </a:lnTo>
                  <a:lnTo>
                    <a:pt x="2368" y="0"/>
                  </a:lnTo>
                  <a:lnTo>
                    <a:pt x="1983" y="0"/>
                  </a:lnTo>
                  <a:lnTo>
                    <a:pt x="1983" y="348"/>
                  </a:lnTo>
                  <a:lnTo>
                    <a:pt x="2368" y="348"/>
                  </a:lnTo>
                  <a:close/>
                  <a:moveTo>
                    <a:pt x="1704" y="0"/>
                  </a:moveTo>
                  <a:lnTo>
                    <a:pt x="1704" y="286"/>
                  </a:lnTo>
                  <a:lnTo>
                    <a:pt x="1374" y="286"/>
                  </a:lnTo>
                  <a:lnTo>
                    <a:pt x="1374" y="0"/>
                  </a:lnTo>
                  <a:lnTo>
                    <a:pt x="1311" y="0"/>
                  </a:lnTo>
                  <a:lnTo>
                    <a:pt x="1311" y="269"/>
                  </a:lnTo>
                  <a:lnTo>
                    <a:pt x="1311" y="269"/>
                  </a:lnTo>
                  <a:lnTo>
                    <a:pt x="1312" y="278"/>
                  </a:lnTo>
                  <a:lnTo>
                    <a:pt x="1313" y="286"/>
                  </a:lnTo>
                  <a:lnTo>
                    <a:pt x="1314" y="295"/>
                  </a:lnTo>
                  <a:lnTo>
                    <a:pt x="1317" y="302"/>
                  </a:lnTo>
                  <a:lnTo>
                    <a:pt x="1320" y="309"/>
                  </a:lnTo>
                  <a:lnTo>
                    <a:pt x="1323" y="315"/>
                  </a:lnTo>
                  <a:lnTo>
                    <a:pt x="1328" y="322"/>
                  </a:lnTo>
                  <a:lnTo>
                    <a:pt x="1332" y="327"/>
                  </a:lnTo>
                  <a:lnTo>
                    <a:pt x="1338" y="331"/>
                  </a:lnTo>
                  <a:lnTo>
                    <a:pt x="1345" y="336"/>
                  </a:lnTo>
                  <a:lnTo>
                    <a:pt x="1352" y="340"/>
                  </a:lnTo>
                  <a:lnTo>
                    <a:pt x="1359" y="343"/>
                  </a:lnTo>
                  <a:lnTo>
                    <a:pt x="1367" y="346"/>
                  </a:lnTo>
                  <a:lnTo>
                    <a:pt x="1376" y="347"/>
                  </a:lnTo>
                  <a:lnTo>
                    <a:pt x="1387" y="348"/>
                  </a:lnTo>
                  <a:lnTo>
                    <a:pt x="1397" y="348"/>
                  </a:lnTo>
                  <a:lnTo>
                    <a:pt x="1681" y="348"/>
                  </a:lnTo>
                  <a:lnTo>
                    <a:pt x="1681" y="348"/>
                  </a:lnTo>
                  <a:lnTo>
                    <a:pt x="1691" y="348"/>
                  </a:lnTo>
                  <a:lnTo>
                    <a:pt x="1702" y="347"/>
                  </a:lnTo>
                  <a:lnTo>
                    <a:pt x="1711" y="346"/>
                  </a:lnTo>
                  <a:lnTo>
                    <a:pt x="1719" y="343"/>
                  </a:lnTo>
                  <a:lnTo>
                    <a:pt x="1726" y="340"/>
                  </a:lnTo>
                  <a:lnTo>
                    <a:pt x="1733" y="336"/>
                  </a:lnTo>
                  <a:lnTo>
                    <a:pt x="1740" y="331"/>
                  </a:lnTo>
                  <a:lnTo>
                    <a:pt x="1746" y="327"/>
                  </a:lnTo>
                  <a:lnTo>
                    <a:pt x="1750" y="322"/>
                  </a:lnTo>
                  <a:lnTo>
                    <a:pt x="1755" y="315"/>
                  </a:lnTo>
                  <a:lnTo>
                    <a:pt x="1758" y="309"/>
                  </a:lnTo>
                  <a:lnTo>
                    <a:pt x="1761" y="302"/>
                  </a:lnTo>
                  <a:lnTo>
                    <a:pt x="1764" y="295"/>
                  </a:lnTo>
                  <a:lnTo>
                    <a:pt x="1765" y="286"/>
                  </a:lnTo>
                  <a:lnTo>
                    <a:pt x="1766" y="278"/>
                  </a:lnTo>
                  <a:lnTo>
                    <a:pt x="1767" y="269"/>
                  </a:lnTo>
                  <a:lnTo>
                    <a:pt x="1767" y="0"/>
                  </a:lnTo>
                  <a:lnTo>
                    <a:pt x="1704" y="0"/>
                  </a:lnTo>
                  <a:close/>
                  <a:moveTo>
                    <a:pt x="698" y="142"/>
                  </a:moveTo>
                  <a:lnTo>
                    <a:pt x="698" y="0"/>
                  </a:lnTo>
                  <a:lnTo>
                    <a:pt x="636" y="0"/>
                  </a:lnTo>
                  <a:lnTo>
                    <a:pt x="636" y="348"/>
                  </a:lnTo>
                  <a:lnTo>
                    <a:pt x="698" y="348"/>
                  </a:lnTo>
                  <a:lnTo>
                    <a:pt x="698" y="204"/>
                  </a:lnTo>
                  <a:lnTo>
                    <a:pt x="1033" y="204"/>
                  </a:lnTo>
                  <a:lnTo>
                    <a:pt x="1033" y="348"/>
                  </a:lnTo>
                  <a:lnTo>
                    <a:pt x="1095" y="348"/>
                  </a:lnTo>
                  <a:lnTo>
                    <a:pt x="1095" y="0"/>
                  </a:lnTo>
                  <a:lnTo>
                    <a:pt x="1033" y="0"/>
                  </a:lnTo>
                  <a:lnTo>
                    <a:pt x="1033" y="142"/>
                  </a:lnTo>
                  <a:lnTo>
                    <a:pt x="698" y="142"/>
                  </a:lnTo>
                  <a:close/>
                  <a:moveTo>
                    <a:pt x="453" y="62"/>
                  </a:moveTo>
                  <a:lnTo>
                    <a:pt x="453" y="0"/>
                  </a:lnTo>
                  <a:lnTo>
                    <a:pt x="85" y="0"/>
                  </a:lnTo>
                  <a:lnTo>
                    <a:pt x="85" y="0"/>
                  </a:lnTo>
                  <a:lnTo>
                    <a:pt x="75" y="0"/>
                  </a:lnTo>
                  <a:lnTo>
                    <a:pt x="64" y="1"/>
                  </a:lnTo>
                  <a:lnTo>
                    <a:pt x="55" y="2"/>
                  </a:lnTo>
                  <a:lnTo>
                    <a:pt x="47" y="5"/>
                  </a:lnTo>
                  <a:lnTo>
                    <a:pt x="40" y="8"/>
                  </a:lnTo>
                  <a:lnTo>
                    <a:pt x="33" y="12"/>
                  </a:lnTo>
                  <a:lnTo>
                    <a:pt x="26" y="17"/>
                  </a:lnTo>
                  <a:lnTo>
                    <a:pt x="20" y="21"/>
                  </a:lnTo>
                  <a:lnTo>
                    <a:pt x="16" y="26"/>
                  </a:lnTo>
                  <a:lnTo>
                    <a:pt x="11" y="33"/>
                  </a:lnTo>
                  <a:lnTo>
                    <a:pt x="8" y="39"/>
                  </a:lnTo>
                  <a:lnTo>
                    <a:pt x="5" y="46"/>
                  </a:lnTo>
                  <a:lnTo>
                    <a:pt x="2" y="53"/>
                  </a:lnTo>
                  <a:lnTo>
                    <a:pt x="1" y="62"/>
                  </a:lnTo>
                  <a:lnTo>
                    <a:pt x="0" y="70"/>
                  </a:lnTo>
                  <a:lnTo>
                    <a:pt x="0" y="79"/>
                  </a:lnTo>
                  <a:lnTo>
                    <a:pt x="0" y="269"/>
                  </a:lnTo>
                  <a:lnTo>
                    <a:pt x="0" y="269"/>
                  </a:lnTo>
                  <a:lnTo>
                    <a:pt x="0" y="278"/>
                  </a:lnTo>
                  <a:lnTo>
                    <a:pt x="1" y="286"/>
                  </a:lnTo>
                  <a:lnTo>
                    <a:pt x="2" y="295"/>
                  </a:lnTo>
                  <a:lnTo>
                    <a:pt x="5" y="302"/>
                  </a:lnTo>
                  <a:lnTo>
                    <a:pt x="8" y="309"/>
                  </a:lnTo>
                  <a:lnTo>
                    <a:pt x="11" y="315"/>
                  </a:lnTo>
                  <a:lnTo>
                    <a:pt x="16" y="322"/>
                  </a:lnTo>
                  <a:lnTo>
                    <a:pt x="20" y="327"/>
                  </a:lnTo>
                  <a:lnTo>
                    <a:pt x="26" y="331"/>
                  </a:lnTo>
                  <a:lnTo>
                    <a:pt x="33" y="336"/>
                  </a:lnTo>
                  <a:lnTo>
                    <a:pt x="40" y="340"/>
                  </a:lnTo>
                  <a:lnTo>
                    <a:pt x="47" y="343"/>
                  </a:lnTo>
                  <a:lnTo>
                    <a:pt x="55" y="346"/>
                  </a:lnTo>
                  <a:lnTo>
                    <a:pt x="64" y="347"/>
                  </a:lnTo>
                  <a:lnTo>
                    <a:pt x="75" y="348"/>
                  </a:lnTo>
                  <a:lnTo>
                    <a:pt x="85" y="348"/>
                  </a:lnTo>
                  <a:lnTo>
                    <a:pt x="453" y="348"/>
                  </a:lnTo>
                  <a:lnTo>
                    <a:pt x="453" y="286"/>
                  </a:lnTo>
                  <a:lnTo>
                    <a:pt x="63" y="286"/>
                  </a:lnTo>
                  <a:lnTo>
                    <a:pt x="63" y="62"/>
                  </a:lnTo>
                  <a:lnTo>
                    <a:pt x="453"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6">
              <a:extLst>
                <a:ext uri="{FF2B5EF4-FFF2-40B4-BE49-F238E27FC236}">
                  <a16:creationId xmlns:a16="http://schemas.microsoft.com/office/drawing/2014/main" id="{0251025E-4E5E-48A6-B414-78BBDB5BD48A}"/>
                </a:ext>
              </a:extLst>
            </p:cNvPr>
            <p:cNvSpPr>
              <a:spLocks noEditPoints="1"/>
            </p:cNvSpPr>
            <p:nvPr userDrawn="1"/>
          </p:nvSpPr>
          <p:spPr bwMode="auto">
            <a:xfrm>
              <a:off x="2376488" y="2840038"/>
              <a:ext cx="47625" cy="50800"/>
            </a:xfrm>
            <a:custGeom>
              <a:avLst/>
              <a:gdLst>
                <a:gd name="T0" fmla="*/ 71 w 90"/>
                <a:gd name="T1" fmla="*/ 7 h 95"/>
                <a:gd name="T2" fmla="*/ 83 w 90"/>
                <a:gd name="T3" fmla="*/ 20 h 95"/>
                <a:gd name="T4" fmla="*/ 90 w 90"/>
                <a:gd name="T5" fmla="*/ 38 h 95"/>
                <a:gd name="T6" fmla="*/ 90 w 90"/>
                <a:gd name="T7" fmla="*/ 57 h 95"/>
                <a:gd name="T8" fmla="*/ 83 w 90"/>
                <a:gd name="T9" fmla="*/ 73 h 95"/>
                <a:gd name="T10" fmla="*/ 71 w 90"/>
                <a:gd name="T11" fmla="*/ 86 h 95"/>
                <a:gd name="T12" fmla="*/ 54 w 90"/>
                <a:gd name="T13" fmla="*/ 94 h 95"/>
                <a:gd name="T14" fmla="*/ 36 w 90"/>
                <a:gd name="T15" fmla="*/ 94 h 95"/>
                <a:gd name="T16" fmla="*/ 19 w 90"/>
                <a:gd name="T17" fmla="*/ 86 h 95"/>
                <a:gd name="T18" fmla="*/ 8 w 90"/>
                <a:gd name="T19" fmla="*/ 73 h 95"/>
                <a:gd name="T20" fmla="*/ 1 w 90"/>
                <a:gd name="T21" fmla="*/ 57 h 95"/>
                <a:gd name="T22" fmla="*/ 1 w 90"/>
                <a:gd name="T23" fmla="*/ 38 h 95"/>
                <a:gd name="T24" fmla="*/ 8 w 90"/>
                <a:gd name="T25" fmla="*/ 20 h 95"/>
                <a:gd name="T26" fmla="*/ 19 w 90"/>
                <a:gd name="T27" fmla="*/ 7 h 95"/>
                <a:gd name="T28" fmla="*/ 36 w 90"/>
                <a:gd name="T29" fmla="*/ 0 h 95"/>
                <a:gd name="T30" fmla="*/ 54 w 90"/>
                <a:gd name="T31" fmla="*/ 0 h 95"/>
                <a:gd name="T32" fmla="*/ 30 w 90"/>
                <a:gd name="T33" fmla="*/ 9 h 95"/>
                <a:gd name="T34" fmla="*/ 18 w 90"/>
                <a:gd name="T35" fmla="*/ 18 h 95"/>
                <a:gd name="T36" fmla="*/ 10 w 90"/>
                <a:gd name="T37" fmla="*/ 31 h 95"/>
                <a:gd name="T38" fmla="*/ 6 w 90"/>
                <a:gd name="T39" fmla="*/ 47 h 95"/>
                <a:gd name="T40" fmla="*/ 10 w 90"/>
                <a:gd name="T41" fmla="*/ 63 h 95"/>
                <a:gd name="T42" fmla="*/ 18 w 90"/>
                <a:gd name="T43" fmla="*/ 76 h 95"/>
                <a:gd name="T44" fmla="*/ 30 w 90"/>
                <a:gd name="T45" fmla="*/ 84 h 95"/>
                <a:gd name="T46" fmla="*/ 45 w 90"/>
                <a:gd name="T47" fmla="*/ 88 h 95"/>
                <a:gd name="T48" fmla="*/ 61 w 90"/>
                <a:gd name="T49" fmla="*/ 84 h 95"/>
                <a:gd name="T50" fmla="*/ 72 w 90"/>
                <a:gd name="T51" fmla="*/ 76 h 95"/>
                <a:gd name="T52" fmla="*/ 80 w 90"/>
                <a:gd name="T53" fmla="*/ 63 h 95"/>
                <a:gd name="T54" fmla="*/ 83 w 90"/>
                <a:gd name="T55" fmla="*/ 47 h 95"/>
                <a:gd name="T56" fmla="*/ 80 w 90"/>
                <a:gd name="T57" fmla="*/ 31 h 95"/>
                <a:gd name="T58" fmla="*/ 72 w 90"/>
                <a:gd name="T59" fmla="*/ 18 h 95"/>
                <a:gd name="T60" fmla="*/ 61 w 90"/>
                <a:gd name="T61" fmla="*/ 9 h 95"/>
                <a:gd name="T62" fmla="*/ 45 w 90"/>
                <a:gd name="T63" fmla="*/ 6 h 95"/>
                <a:gd name="T64" fmla="*/ 30 w 90"/>
                <a:gd name="T65" fmla="*/ 9 h 95"/>
                <a:gd name="T66" fmla="*/ 29 w 90"/>
                <a:gd name="T67" fmla="*/ 20 h 95"/>
                <a:gd name="T68" fmla="*/ 56 w 90"/>
                <a:gd name="T69" fmla="*/ 20 h 95"/>
                <a:gd name="T70" fmla="*/ 62 w 90"/>
                <a:gd name="T71" fmla="*/ 24 h 95"/>
                <a:gd name="T72" fmla="*/ 66 w 90"/>
                <a:gd name="T73" fmla="*/ 34 h 95"/>
                <a:gd name="T74" fmla="*/ 62 w 90"/>
                <a:gd name="T75" fmla="*/ 45 h 95"/>
                <a:gd name="T76" fmla="*/ 57 w 90"/>
                <a:gd name="T77" fmla="*/ 49 h 95"/>
                <a:gd name="T78" fmla="*/ 61 w 90"/>
                <a:gd name="T79" fmla="*/ 75 h 95"/>
                <a:gd name="T80" fmla="*/ 35 w 90"/>
                <a:gd name="T81" fmla="*/ 75 h 95"/>
                <a:gd name="T82" fmla="*/ 49 w 90"/>
                <a:gd name="T83" fmla="*/ 44 h 95"/>
                <a:gd name="T84" fmla="*/ 58 w 90"/>
                <a:gd name="T85" fmla="*/ 40 h 95"/>
                <a:gd name="T86" fmla="*/ 60 w 90"/>
                <a:gd name="T87" fmla="*/ 34 h 95"/>
                <a:gd name="T88" fmla="*/ 58 w 90"/>
                <a:gd name="T89" fmla="*/ 30 h 95"/>
                <a:gd name="T90" fmla="*/ 52 w 90"/>
                <a:gd name="T91" fmla="*/ 26 h 95"/>
                <a:gd name="T92" fmla="*/ 35 w 90"/>
                <a:gd name="T93" fmla="*/ 25 h 95"/>
                <a:gd name="T94" fmla="*/ 44 w 90"/>
                <a:gd name="T95" fmla="*/ 4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 h="95">
                  <a:moveTo>
                    <a:pt x="63" y="4"/>
                  </a:moveTo>
                  <a:lnTo>
                    <a:pt x="63" y="4"/>
                  </a:lnTo>
                  <a:lnTo>
                    <a:pt x="71" y="7"/>
                  </a:lnTo>
                  <a:lnTo>
                    <a:pt x="78" y="13"/>
                  </a:lnTo>
                  <a:lnTo>
                    <a:pt x="78" y="13"/>
                  </a:lnTo>
                  <a:lnTo>
                    <a:pt x="83" y="20"/>
                  </a:lnTo>
                  <a:lnTo>
                    <a:pt x="87" y="28"/>
                  </a:lnTo>
                  <a:lnTo>
                    <a:pt x="87" y="28"/>
                  </a:lnTo>
                  <a:lnTo>
                    <a:pt x="90" y="38"/>
                  </a:lnTo>
                  <a:lnTo>
                    <a:pt x="90" y="47"/>
                  </a:lnTo>
                  <a:lnTo>
                    <a:pt x="90" y="47"/>
                  </a:lnTo>
                  <a:lnTo>
                    <a:pt x="90" y="57"/>
                  </a:lnTo>
                  <a:lnTo>
                    <a:pt x="87" y="66"/>
                  </a:lnTo>
                  <a:lnTo>
                    <a:pt x="87" y="66"/>
                  </a:lnTo>
                  <a:lnTo>
                    <a:pt x="83" y="73"/>
                  </a:lnTo>
                  <a:lnTo>
                    <a:pt x="78" y="80"/>
                  </a:lnTo>
                  <a:lnTo>
                    <a:pt x="78" y="80"/>
                  </a:lnTo>
                  <a:lnTo>
                    <a:pt x="71" y="86"/>
                  </a:lnTo>
                  <a:lnTo>
                    <a:pt x="63" y="91"/>
                  </a:lnTo>
                  <a:lnTo>
                    <a:pt x="63" y="91"/>
                  </a:lnTo>
                  <a:lnTo>
                    <a:pt x="54" y="94"/>
                  </a:lnTo>
                  <a:lnTo>
                    <a:pt x="45" y="95"/>
                  </a:lnTo>
                  <a:lnTo>
                    <a:pt x="45" y="95"/>
                  </a:lnTo>
                  <a:lnTo>
                    <a:pt x="36" y="94"/>
                  </a:lnTo>
                  <a:lnTo>
                    <a:pt x="27" y="91"/>
                  </a:lnTo>
                  <a:lnTo>
                    <a:pt x="27" y="91"/>
                  </a:lnTo>
                  <a:lnTo>
                    <a:pt x="19" y="86"/>
                  </a:lnTo>
                  <a:lnTo>
                    <a:pt x="13" y="80"/>
                  </a:lnTo>
                  <a:lnTo>
                    <a:pt x="13" y="80"/>
                  </a:lnTo>
                  <a:lnTo>
                    <a:pt x="8" y="73"/>
                  </a:lnTo>
                  <a:lnTo>
                    <a:pt x="3" y="66"/>
                  </a:lnTo>
                  <a:lnTo>
                    <a:pt x="3" y="66"/>
                  </a:lnTo>
                  <a:lnTo>
                    <a:pt x="1" y="57"/>
                  </a:lnTo>
                  <a:lnTo>
                    <a:pt x="0" y="47"/>
                  </a:lnTo>
                  <a:lnTo>
                    <a:pt x="0" y="47"/>
                  </a:lnTo>
                  <a:lnTo>
                    <a:pt x="1" y="38"/>
                  </a:lnTo>
                  <a:lnTo>
                    <a:pt x="3" y="28"/>
                  </a:lnTo>
                  <a:lnTo>
                    <a:pt x="3" y="28"/>
                  </a:lnTo>
                  <a:lnTo>
                    <a:pt x="8" y="20"/>
                  </a:lnTo>
                  <a:lnTo>
                    <a:pt x="13" y="13"/>
                  </a:lnTo>
                  <a:lnTo>
                    <a:pt x="13" y="13"/>
                  </a:lnTo>
                  <a:lnTo>
                    <a:pt x="19" y="7"/>
                  </a:lnTo>
                  <a:lnTo>
                    <a:pt x="27" y="4"/>
                  </a:lnTo>
                  <a:lnTo>
                    <a:pt x="27" y="4"/>
                  </a:lnTo>
                  <a:lnTo>
                    <a:pt x="36" y="0"/>
                  </a:lnTo>
                  <a:lnTo>
                    <a:pt x="45" y="0"/>
                  </a:lnTo>
                  <a:lnTo>
                    <a:pt x="45" y="0"/>
                  </a:lnTo>
                  <a:lnTo>
                    <a:pt x="54" y="0"/>
                  </a:lnTo>
                  <a:lnTo>
                    <a:pt x="63" y="4"/>
                  </a:lnTo>
                  <a:lnTo>
                    <a:pt x="63" y="4"/>
                  </a:lnTo>
                  <a:close/>
                  <a:moveTo>
                    <a:pt x="30" y="9"/>
                  </a:moveTo>
                  <a:lnTo>
                    <a:pt x="30" y="9"/>
                  </a:lnTo>
                  <a:lnTo>
                    <a:pt x="23" y="13"/>
                  </a:lnTo>
                  <a:lnTo>
                    <a:pt x="18" y="18"/>
                  </a:lnTo>
                  <a:lnTo>
                    <a:pt x="18" y="18"/>
                  </a:lnTo>
                  <a:lnTo>
                    <a:pt x="13" y="24"/>
                  </a:lnTo>
                  <a:lnTo>
                    <a:pt x="10" y="31"/>
                  </a:lnTo>
                  <a:lnTo>
                    <a:pt x="10" y="31"/>
                  </a:lnTo>
                  <a:lnTo>
                    <a:pt x="8" y="39"/>
                  </a:lnTo>
                  <a:lnTo>
                    <a:pt x="6" y="47"/>
                  </a:lnTo>
                  <a:lnTo>
                    <a:pt x="6" y="47"/>
                  </a:lnTo>
                  <a:lnTo>
                    <a:pt x="8" y="56"/>
                  </a:lnTo>
                  <a:lnTo>
                    <a:pt x="10" y="63"/>
                  </a:lnTo>
                  <a:lnTo>
                    <a:pt x="10" y="63"/>
                  </a:lnTo>
                  <a:lnTo>
                    <a:pt x="13" y="70"/>
                  </a:lnTo>
                  <a:lnTo>
                    <a:pt x="18" y="76"/>
                  </a:lnTo>
                  <a:lnTo>
                    <a:pt x="18" y="76"/>
                  </a:lnTo>
                  <a:lnTo>
                    <a:pt x="23" y="80"/>
                  </a:lnTo>
                  <a:lnTo>
                    <a:pt x="30" y="84"/>
                  </a:lnTo>
                  <a:lnTo>
                    <a:pt x="30" y="84"/>
                  </a:lnTo>
                  <a:lnTo>
                    <a:pt x="37" y="86"/>
                  </a:lnTo>
                  <a:lnTo>
                    <a:pt x="45" y="88"/>
                  </a:lnTo>
                  <a:lnTo>
                    <a:pt x="45" y="88"/>
                  </a:lnTo>
                  <a:lnTo>
                    <a:pt x="53" y="86"/>
                  </a:lnTo>
                  <a:lnTo>
                    <a:pt x="61" y="84"/>
                  </a:lnTo>
                  <a:lnTo>
                    <a:pt x="61" y="84"/>
                  </a:lnTo>
                  <a:lnTo>
                    <a:pt x="66" y="80"/>
                  </a:lnTo>
                  <a:lnTo>
                    <a:pt x="72" y="76"/>
                  </a:lnTo>
                  <a:lnTo>
                    <a:pt x="72" y="76"/>
                  </a:lnTo>
                  <a:lnTo>
                    <a:pt x="76" y="70"/>
                  </a:lnTo>
                  <a:lnTo>
                    <a:pt x="80" y="63"/>
                  </a:lnTo>
                  <a:lnTo>
                    <a:pt x="80" y="63"/>
                  </a:lnTo>
                  <a:lnTo>
                    <a:pt x="82" y="56"/>
                  </a:lnTo>
                  <a:lnTo>
                    <a:pt x="83" y="47"/>
                  </a:lnTo>
                  <a:lnTo>
                    <a:pt x="83" y="47"/>
                  </a:lnTo>
                  <a:lnTo>
                    <a:pt x="82" y="39"/>
                  </a:lnTo>
                  <a:lnTo>
                    <a:pt x="80" y="31"/>
                  </a:lnTo>
                  <a:lnTo>
                    <a:pt x="80" y="31"/>
                  </a:lnTo>
                  <a:lnTo>
                    <a:pt x="76" y="24"/>
                  </a:lnTo>
                  <a:lnTo>
                    <a:pt x="72" y="18"/>
                  </a:lnTo>
                  <a:lnTo>
                    <a:pt x="72" y="18"/>
                  </a:lnTo>
                  <a:lnTo>
                    <a:pt x="66" y="13"/>
                  </a:lnTo>
                  <a:lnTo>
                    <a:pt x="61" y="9"/>
                  </a:lnTo>
                  <a:lnTo>
                    <a:pt x="61" y="9"/>
                  </a:lnTo>
                  <a:lnTo>
                    <a:pt x="53" y="7"/>
                  </a:lnTo>
                  <a:lnTo>
                    <a:pt x="45" y="6"/>
                  </a:lnTo>
                  <a:lnTo>
                    <a:pt x="45" y="6"/>
                  </a:lnTo>
                  <a:lnTo>
                    <a:pt x="37" y="7"/>
                  </a:lnTo>
                  <a:lnTo>
                    <a:pt x="30" y="9"/>
                  </a:lnTo>
                  <a:lnTo>
                    <a:pt x="30" y="9"/>
                  </a:lnTo>
                  <a:close/>
                  <a:moveTo>
                    <a:pt x="29" y="75"/>
                  </a:moveTo>
                  <a:lnTo>
                    <a:pt x="29" y="20"/>
                  </a:lnTo>
                  <a:lnTo>
                    <a:pt x="48" y="20"/>
                  </a:lnTo>
                  <a:lnTo>
                    <a:pt x="48" y="20"/>
                  </a:lnTo>
                  <a:lnTo>
                    <a:pt x="56" y="20"/>
                  </a:lnTo>
                  <a:lnTo>
                    <a:pt x="60" y="21"/>
                  </a:lnTo>
                  <a:lnTo>
                    <a:pt x="62" y="24"/>
                  </a:lnTo>
                  <a:lnTo>
                    <a:pt x="62" y="24"/>
                  </a:lnTo>
                  <a:lnTo>
                    <a:pt x="65" y="28"/>
                  </a:lnTo>
                  <a:lnTo>
                    <a:pt x="66" y="34"/>
                  </a:lnTo>
                  <a:lnTo>
                    <a:pt x="66" y="34"/>
                  </a:lnTo>
                  <a:lnTo>
                    <a:pt x="65" y="41"/>
                  </a:lnTo>
                  <a:lnTo>
                    <a:pt x="65" y="41"/>
                  </a:lnTo>
                  <a:lnTo>
                    <a:pt x="62" y="45"/>
                  </a:lnTo>
                  <a:lnTo>
                    <a:pt x="62" y="45"/>
                  </a:lnTo>
                  <a:lnTo>
                    <a:pt x="57" y="49"/>
                  </a:lnTo>
                  <a:lnTo>
                    <a:pt x="57" y="49"/>
                  </a:lnTo>
                  <a:lnTo>
                    <a:pt x="53" y="50"/>
                  </a:lnTo>
                  <a:lnTo>
                    <a:pt x="69" y="75"/>
                  </a:lnTo>
                  <a:lnTo>
                    <a:pt x="61" y="75"/>
                  </a:lnTo>
                  <a:lnTo>
                    <a:pt x="46" y="50"/>
                  </a:lnTo>
                  <a:lnTo>
                    <a:pt x="35" y="50"/>
                  </a:lnTo>
                  <a:lnTo>
                    <a:pt x="35" y="75"/>
                  </a:lnTo>
                  <a:lnTo>
                    <a:pt x="29" y="75"/>
                  </a:lnTo>
                  <a:close/>
                  <a:moveTo>
                    <a:pt x="49" y="44"/>
                  </a:moveTo>
                  <a:lnTo>
                    <a:pt x="49" y="44"/>
                  </a:lnTo>
                  <a:lnTo>
                    <a:pt x="55" y="43"/>
                  </a:lnTo>
                  <a:lnTo>
                    <a:pt x="55" y="43"/>
                  </a:lnTo>
                  <a:lnTo>
                    <a:pt x="58" y="40"/>
                  </a:lnTo>
                  <a:lnTo>
                    <a:pt x="58" y="40"/>
                  </a:lnTo>
                  <a:lnTo>
                    <a:pt x="60" y="38"/>
                  </a:lnTo>
                  <a:lnTo>
                    <a:pt x="60" y="34"/>
                  </a:lnTo>
                  <a:lnTo>
                    <a:pt x="60" y="34"/>
                  </a:lnTo>
                  <a:lnTo>
                    <a:pt x="58" y="30"/>
                  </a:lnTo>
                  <a:lnTo>
                    <a:pt x="58" y="30"/>
                  </a:lnTo>
                  <a:lnTo>
                    <a:pt x="55" y="27"/>
                  </a:lnTo>
                  <a:lnTo>
                    <a:pt x="55" y="27"/>
                  </a:lnTo>
                  <a:lnTo>
                    <a:pt x="52" y="26"/>
                  </a:lnTo>
                  <a:lnTo>
                    <a:pt x="52" y="26"/>
                  </a:lnTo>
                  <a:lnTo>
                    <a:pt x="47" y="25"/>
                  </a:lnTo>
                  <a:lnTo>
                    <a:pt x="35" y="25"/>
                  </a:lnTo>
                  <a:lnTo>
                    <a:pt x="35" y="44"/>
                  </a:lnTo>
                  <a:lnTo>
                    <a:pt x="44" y="44"/>
                  </a:lnTo>
                  <a:lnTo>
                    <a:pt x="44" y="44"/>
                  </a:lnTo>
                  <a:lnTo>
                    <a:pt x="49" y="44"/>
                  </a:lnTo>
                  <a:lnTo>
                    <a:pt x="4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2372411"/>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with sliced image" preserve="1" userDrawn="1">
  <p:cSld name="Title Slide with sliced image">
    <p:bg>
      <p:bgPr>
        <a:solidFill>
          <a:srgbClr val="FFFFFF"/>
        </a:solidFill>
        <a:effectLst/>
      </p:bgPr>
    </p:bg>
    <p:spTree>
      <p:nvGrpSpPr>
        <p:cNvPr id="1" name=""/>
        <p:cNvGrpSpPr/>
        <p:nvPr/>
      </p:nvGrpSpPr>
      <p:grpSpPr>
        <a:xfrm>
          <a:off x="0" y="0"/>
          <a:ext cx="0" cy="0"/>
          <a:chOff x="0" y="0"/>
          <a:chExt cx="0" cy="0"/>
        </a:xfrm>
      </p:grpSpPr>
      <p:sp>
        <p:nvSpPr>
          <p:cNvPr id="17" name="Rectangle 16" hidden="1">
            <a:extLst>
              <a:ext uri="{FF2B5EF4-FFF2-40B4-BE49-F238E27FC236}">
                <a16:creationId xmlns:a16="http://schemas.microsoft.com/office/drawing/2014/main" id="{7843A990-603C-418D-9F8E-BCC04F94B68E}"/>
              </a:ext>
            </a:extLst>
          </p:cNvPr>
          <p:cNvSpPr>
            <a:spLocks/>
          </p:cNvSpPr>
          <p:nvPr userDrawn="1"/>
        </p:nvSpPr>
        <p:spPr>
          <a:xfrm>
            <a:off x="0" y="0"/>
            <a:ext cx="12192000" cy="6858000"/>
          </a:xfrm>
          <a:prstGeom prst="rect">
            <a:avLst/>
          </a:prstGeom>
          <a:solidFill>
            <a:srgbClr val="AF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7" hidden="1">
            <a:extLst>
              <a:ext uri="{FF2B5EF4-FFF2-40B4-BE49-F238E27FC236}">
                <a16:creationId xmlns:a16="http://schemas.microsoft.com/office/drawing/2014/main" id="{F0F534CD-EBBE-4DFB-80B1-20D4B43A5C14}"/>
              </a:ext>
            </a:extLst>
          </p:cNvPr>
          <p:cNvSpPr>
            <a:spLocks/>
          </p:cNvSpPr>
          <p:nvPr userDrawn="1"/>
        </p:nvSpPr>
        <p:spPr bwMode="gray">
          <a:xfrm>
            <a:off x="0" y="942680"/>
            <a:ext cx="10458450" cy="59153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p:cNvSpPr>
            <a:spLocks noGrp="1"/>
          </p:cNvSpPr>
          <p:nvPr>
            <p:ph type="pic" sz="quarter" idx="10"/>
          </p:nvPr>
        </p:nvSpPr>
        <p:spPr>
          <a:xfrm>
            <a:off x="0" y="0"/>
            <a:ext cx="12192000" cy="6858000"/>
          </a:xfrm>
          <a:custGeom>
            <a:avLst/>
            <a:gdLst>
              <a:gd name="connsiteX0" fmla="*/ 0 w 9144000"/>
              <a:gd name="connsiteY0" fmla="*/ 3429000 h 6858000"/>
              <a:gd name="connsiteX1" fmla="*/ 1714500 w 9144000"/>
              <a:gd name="connsiteY1" fmla="*/ 2 h 6858000"/>
              <a:gd name="connsiteX2" fmla="*/ 7429500 w 9144000"/>
              <a:gd name="connsiteY2" fmla="*/ 2 h 6858000"/>
              <a:gd name="connsiteX3" fmla="*/ 9144000 w 9144000"/>
              <a:gd name="connsiteY3" fmla="*/ 3429000 h 6858000"/>
              <a:gd name="connsiteX4" fmla="*/ 7429500 w 9144000"/>
              <a:gd name="connsiteY4" fmla="*/ 6857998 h 6858000"/>
              <a:gd name="connsiteX5" fmla="*/ 1714500 w 9144000"/>
              <a:gd name="connsiteY5" fmla="*/ 6857998 h 6858000"/>
              <a:gd name="connsiteX6" fmla="*/ 0 w 9144000"/>
              <a:gd name="connsiteY6" fmla="*/ 3429000 h 6858000"/>
              <a:gd name="connsiteX0" fmla="*/ 7620 w 9151620"/>
              <a:gd name="connsiteY0" fmla="*/ 3428998 h 6857996"/>
              <a:gd name="connsiteX1" fmla="*/ 0 w 9151620"/>
              <a:gd name="connsiteY1" fmla="*/ 0 h 6857996"/>
              <a:gd name="connsiteX2" fmla="*/ 7437120 w 9151620"/>
              <a:gd name="connsiteY2" fmla="*/ 0 h 6857996"/>
              <a:gd name="connsiteX3" fmla="*/ 9151620 w 9151620"/>
              <a:gd name="connsiteY3" fmla="*/ 3428998 h 6857996"/>
              <a:gd name="connsiteX4" fmla="*/ 7437120 w 9151620"/>
              <a:gd name="connsiteY4" fmla="*/ 6857996 h 6857996"/>
              <a:gd name="connsiteX5" fmla="*/ 1722120 w 9151620"/>
              <a:gd name="connsiteY5" fmla="*/ 6857996 h 6857996"/>
              <a:gd name="connsiteX6" fmla="*/ 7620 w 9151620"/>
              <a:gd name="connsiteY6" fmla="*/ 3428998 h 6857996"/>
              <a:gd name="connsiteX0" fmla="*/ 7620 w 9159240"/>
              <a:gd name="connsiteY0" fmla="*/ 3436618 h 6865616"/>
              <a:gd name="connsiteX1" fmla="*/ 0 w 9159240"/>
              <a:gd name="connsiteY1" fmla="*/ 7620 h 6865616"/>
              <a:gd name="connsiteX2" fmla="*/ 9159240 w 9159240"/>
              <a:gd name="connsiteY2" fmla="*/ 0 h 6865616"/>
              <a:gd name="connsiteX3" fmla="*/ 9151620 w 9159240"/>
              <a:gd name="connsiteY3" fmla="*/ 3436618 h 6865616"/>
              <a:gd name="connsiteX4" fmla="*/ 7437120 w 9159240"/>
              <a:gd name="connsiteY4" fmla="*/ 6865616 h 6865616"/>
              <a:gd name="connsiteX5" fmla="*/ 1722120 w 9159240"/>
              <a:gd name="connsiteY5" fmla="*/ 6865616 h 6865616"/>
              <a:gd name="connsiteX6" fmla="*/ 7620 w 9159240"/>
              <a:gd name="connsiteY6" fmla="*/ 3436618 h 6865616"/>
              <a:gd name="connsiteX0" fmla="*/ 7620 w 9166860"/>
              <a:gd name="connsiteY0" fmla="*/ 3436618 h 6865616"/>
              <a:gd name="connsiteX1" fmla="*/ 0 w 9166860"/>
              <a:gd name="connsiteY1" fmla="*/ 7620 h 6865616"/>
              <a:gd name="connsiteX2" fmla="*/ 9159240 w 9166860"/>
              <a:gd name="connsiteY2" fmla="*/ 0 h 6865616"/>
              <a:gd name="connsiteX3" fmla="*/ 9166860 w 9166860"/>
              <a:gd name="connsiteY3" fmla="*/ 6857998 h 6865616"/>
              <a:gd name="connsiteX4" fmla="*/ 7437120 w 9166860"/>
              <a:gd name="connsiteY4" fmla="*/ 6865616 h 6865616"/>
              <a:gd name="connsiteX5" fmla="*/ 1722120 w 9166860"/>
              <a:gd name="connsiteY5" fmla="*/ 6865616 h 6865616"/>
              <a:gd name="connsiteX6" fmla="*/ 7620 w 9166860"/>
              <a:gd name="connsiteY6" fmla="*/ 3436618 h 6865616"/>
              <a:gd name="connsiteX0" fmla="*/ 7620 w 9166860"/>
              <a:gd name="connsiteY0" fmla="*/ 3436618 h 6865616"/>
              <a:gd name="connsiteX1" fmla="*/ 0 w 9166860"/>
              <a:gd name="connsiteY1" fmla="*/ 7620 h 6865616"/>
              <a:gd name="connsiteX2" fmla="*/ 9159240 w 9166860"/>
              <a:gd name="connsiteY2" fmla="*/ 0 h 6865616"/>
              <a:gd name="connsiteX3" fmla="*/ 9166860 w 9166860"/>
              <a:gd name="connsiteY3" fmla="*/ 6857998 h 6865616"/>
              <a:gd name="connsiteX4" fmla="*/ 7437120 w 9166860"/>
              <a:gd name="connsiteY4" fmla="*/ 6865616 h 6865616"/>
              <a:gd name="connsiteX5" fmla="*/ 1722120 w 9166860"/>
              <a:gd name="connsiteY5" fmla="*/ 6865616 h 6865616"/>
              <a:gd name="connsiteX6" fmla="*/ 7620 w 9166860"/>
              <a:gd name="connsiteY6" fmla="*/ 3436618 h 6865616"/>
              <a:gd name="connsiteX0" fmla="*/ 7620 w 9166860"/>
              <a:gd name="connsiteY0" fmla="*/ 3436618 h 6865616"/>
              <a:gd name="connsiteX1" fmla="*/ 0 w 9166860"/>
              <a:gd name="connsiteY1" fmla="*/ 7620 h 6865616"/>
              <a:gd name="connsiteX2" fmla="*/ 9159240 w 9166860"/>
              <a:gd name="connsiteY2" fmla="*/ 0 h 6865616"/>
              <a:gd name="connsiteX3" fmla="*/ 9166860 w 9166860"/>
              <a:gd name="connsiteY3" fmla="*/ 6857998 h 6865616"/>
              <a:gd name="connsiteX4" fmla="*/ 8016240 w 9166860"/>
              <a:gd name="connsiteY4" fmla="*/ 6865616 h 6865616"/>
              <a:gd name="connsiteX5" fmla="*/ 1722120 w 9166860"/>
              <a:gd name="connsiteY5" fmla="*/ 6865616 h 6865616"/>
              <a:gd name="connsiteX6" fmla="*/ 7620 w 9166860"/>
              <a:gd name="connsiteY6" fmla="*/ 3436618 h 6865616"/>
              <a:gd name="connsiteX0" fmla="*/ 0 w 9166860"/>
              <a:gd name="connsiteY0" fmla="*/ 960118 h 6865616"/>
              <a:gd name="connsiteX1" fmla="*/ 0 w 9166860"/>
              <a:gd name="connsiteY1" fmla="*/ 7620 h 6865616"/>
              <a:gd name="connsiteX2" fmla="*/ 9159240 w 9166860"/>
              <a:gd name="connsiteY2" fmla="*/ 0 h 6865616"/>
              <a:gd name="connsiteX3" fmla="*/ 9166860 w 9166860"/>
              <a:gd name="connsiteY3" fmla="*/ 6857998 h 6865616"/>
              <a:gd name="connsiteX4" fmla="*/ 8016240 w 9166860"/>
              <a:gd name="connsiteY4" fmla="*/ 6865616 h 6865616"/>
              <a:gd name="connsiteX5" fmla="*/ 1722120 w 9166860"/>
              <a:gd name="connsiteY5" fmla="*/ 6865616 h 6865616"/>
              <a:gd name="connsiteX6" fmla="*/ 0 w 9166860"/>
              <a:gd name="connsiteY6" fmla="*/ 960118 h 6865616"/>
              <a:gd name="connsiteX0" fmla="*/ 0 w 9166860"/>
              <a:gd name="connsiteY0" fmla="*/ 960118 h 6865616"/>
              <a:gd name="connsiteX1" fmla="*/ 0 w 9166860"/>
              <a:gd name="connsiteY1" fmla="*/ 7620 h 6865616"/>
              <a:gd name="connsiteX2" fmla="*/ 9159240 w 9166860"/>
              <a:gd name="connsiteY2" fmla="*/ 0 h 6865616"/>
              <a:gd name="connsiteX3" fmla="*/ 9166860 w 9166860"/>
              <a:gd name="connsiteY3" fmla="*/ 6857998 h 6865616"/>
              <a:gd name="connsiteX4" fmla="*/ 8016240 w 9166860"/>
              <a:gd name="connsiteY4" fmla="*/ 6865616 h 6865616"/>
              <a:gd name="connsiteX5" fmla="*/ 8001000 w 9166860"/>
              <a:gd name="connsiteY5" fmla="*/ 952496 h 6865616"/>
              <a:gd name="connsiteX6" fmla="*/ 0 w 9166860"/>
              <a:gd name="connsiteY6" fmla="*/ 960118 h 6865616"/>
              <a:gd name="connsiteX0" fmla="*/ 0 w 9166860"/>
              <a:gd name="connsiteY0" fmla="*/ 960118 h 6865616"/>
              <a:gd name="connsiteX1" fmla="*/ 0 w 9166860"/>
              <a:gd name="connsiteY1" fmla="*/ 7620 h 6865616"/>
              <a:gd name="connsiteX2" fmla="*/ 9159240 w 9166860"/>
              <a:gd name="connsiteY2" fmla="*/ 0 h 6865616"/>
              <a:gd name="connsiteX3" fmla="*/ 9166860 w 9166860"/>
              <a:gd name="connsiteY3" fmla="*/ 6857998 h 6865616"/>
              <a:gd name="connsiteX4" fmla="*/ 8016240 w 9166860"/>
              <a:gd name="connsiteY4" fmla="*/ 6865616 h 6865616"/>
              <a:gd name="connsiteX5" fmla="*/ 8001000 w 9166860"/>
              <a:gd name="connsiteY5" fmla="*/ 960116 h 6865616"/>
              <a:gd name="connsiteX6" fmla="*/ 0 w 9166860"/>
              <a:gd name="connsiteY6" fmla="*/ 960118 h 6865616"/>
              <a:gd name="connsiteX0" fmla="*/ 0 w 9166860"/>
              <a:gd name="connsiteY0" fmla="*/ 960118 h 6857998"/>
              <a:gd name="connsiteX1" fmla="*/ 0 w 9166860"/>
              <a:gd name="connsiteY1" fmla="*/ 7620 h 6857998"/>
              <a:gd name="connsiteX2" fmla="*/ 9159240 w 9166860"/>
              <a:gd name="connsiteY2" fmla="*/ 0 h 6857998"/>
              <a:gd name="connsiteX3" fmla="*/ 9166860 w 9166860"/>
              <a:gd name="connsiteY3" fmla="*/ 6857998 h 6857998"/>
              <a:gd name="connsiteX4" fmla="*/ 8008620 w 9166860"/>
              <a:gd name="connsiteY4" fmla="*/ 6842756 h 6857998"/>
              <a:gd name="connsiteX5" fmla="*/ 8001000 w 9166860"/>
              <a:gd name="connsiteY5" fmla="*/ 960116 h 6857998"/>
              <a:gd name="connsiteX6" fmla="*/ 0 w 9166860"/>
              <a:gd name="connsiteY6" fmla="*/ 960118 h 6857998"/>
              <a:gd name="connsiteX0" fmla="*/ 0 w 9166860"/>
              <a:gd name="connsiteY0" fmla="*/ 960118 h 6857998"/>
              <a:gd name="connsiteX1" fmla="*/ 0 w 9166860"/>
              <a:gd name="connsiteY1" fmla="*/ 7620 h 6857998"/>
              <a:gd name="connsiteX2" fmla="*/ 9159240 w 9166860"/>
              <a:gd name="connsiteY2" fmla="*/ 0 h 6857998"/>
              <a:gd name="connsiteX3" fmla="*/ 9166860 w 9166860"/>
              <a:gd name="connsiteY3" fmla="*/ 6857998 h 6857998"/>
              <a:gd name="connsiteX4" fmla="*/ 8001000 w 9166860"/>
              <a:gd name="connsiteY4" fmla="*/ 6857996 h 6857998"/>
              <a:gd name="connsiteX5" fmla="*/ 8001000 w 9166860"/>
              <a:gd name="connsiteY5" fmla="*/ 960116 h 6857998"/>
              <a:gd name="connsiteX6" fmla="*/ 0 w 9166860"/>
              <a:gd name="connsiteY6" fmla="*/ 960118 h 6857998"/>
              <a:gd name="connsiteX0" fmla="*/ 0 w 9159240"/>
              <a:gd name="connsiteY0" fmla="*/ 960118 h 6865618"/>
              <a:gd name="connsiteX1" fmla="*/ 0 w 9159240"/>
              <a:gd name="connsiteY1" fmla="*/ 7620 h 6865618"/>
              <a:gd name="connsiteX2" fmla="*/ 9159240 w 9159240"/>
              <a:gd name="connsiteY2" fmla="*/ 0 h 6865618"/>
              <a:gd name="connsiteX3" fmla="*/ 9151620 w 9159240"/>
              <a:gd name="connsiteY3" fmla="*/ 6865618 h 6865618"/>
              <a:gd name="connsiteX4" fmla="*/ 8001000 w 9159240"/>
              <a:gd name="connsiteY4" fmla="*/ 6857996 h 6865618"/>
              <a:gd name="connsiteX5" fmla="*/ 8001000 w 9159240"/>
              <a:gd name="connsiteY5" fmla="*/ 960116 h 6865618"/>
              <a:gd name="connsiteX6" fmla="*/ 0 w 9159240"/>
              <a:gd name="connsiteY6" fmla="*/ 960118 h 6865618"/>
              <a:gd name="connsiteX0" fmla="*/ 0 w 9159240"/>
              <a:gd name="connsiteY0" fmla="*/ 960118 h 6865618"/>
              <a:gd name="connsiteX1" fmla="*/ 0 w 9159240"/>
              <a:gd name="connsiteY1" fmla="*/ 7620 h 6865618"/>
              <a:gd name="connsiteX2" fmla="*/ 9159240 w 9159240"/>
              <a:gd name="connsiteY2" fmla="*/ 0 h 6865618"/>
              <a:gd name="connsiteX3" fmla="*/ 9151620 w 9159240"/>
              <a:gd name="connsiteY3" fmla="*/ 6865618 h 6865618"/>
              <a:gd name="connsiteX4" fmla="*/ 8001000 w 9159240"/>
              <a:gd name="connsiteY4" fmla="*/ 6857996 h 6865618"/>
              <a:gd name="connsiteX5" fmla="*/ 8001000 w 9159240"/>
              <a:gd name="connsiteY5" fmla="*/ 960116 h 6865618"/>
              <a:gd name="connsiteX6" fmla="*/ 0 w 9159240"/>
              <a:gd name="connsiteY6" fmla="*/ 960118 h 6865618"/>
              <a:gd name="connsiteX0" fmla="*/ 0 w 9159240"/>
              <a:gd name="connsiteY0" fmla="*/ 960118 h 6857996"/>
              <a:gd name="connsiteX1" fmla="*/ 0 w 9159240"/>
              <a:gd name="connsiteY1" fmla="*/ 7620 h 6857996"/>
              <a:gd name="connsiteX2" fmla="*/ 9159240 w 9159240"/>
              <a:gd name="connsiteY2" fmla="*/ 0 h 6857996"/>
              <a:gd name="connsiteX3" fmla="*/ 9151620 w 9159240"/>
              <a:gd name="connsiteY3" fmla="*/ 6850378 h 6857996"/>
              <a:gd name="connsiteX4" fmla="*/ 8001000 w 9159240"/>
              <a:gd name="connsiteY4" fmla="*/ 6857996 h 6857996"/>
              <a:gd name="connsiteX5" fmla="*/ 8001000 w 9159240"/>
              <a:gd name="connsiteY5" fmla="*/ 960116 h 6857996"/>
              <a:gd name="connsiteX6" fmla="*/ 0 w 9159240"/>
              <a:gd name="connsiteY6" fmla="*/ 960118 h 6857996"/>
              <a:gd name="connsiteX0" fmla="*/ 0 w 9159240"/>
              <a:gd name="connsiteY0" fmla="*/ 960118 h 6857998"/>
              <a:gd name="connsiteX1" fmla="*/ 0 w 9159240"/>
              <a:gd name="connsiteY1" fmla="*/ 7620 h 6857998"/>
              <a:gd name="connsiteX2" fmla="*/ 9159240 w 9159240"/>
              <a:gd name="connsiteY2" fmla="*/ 0 h 6857998"/>
              <a:gd name="connsiteX3" fmla="*/ 9159240 w 9159240"/>
              <a:gd name="connsiteY3" fmla="*/ 6857998 h 6857998"/>
              <a:gd name="connsiteX4" fmla="*/ 8001000 w 9159240"/>
              <a:gd name="connsiteY4" fmla="*/ 6857996 h 6857998"/>
              <a:gd name="connsiteX5" fmla="*/ 8001000 w 9159240"/>
              <a:gd name="connsiteY5" fmla="*/ 960116 h 6857998"/>
              <a:gd name="connsiteX6" fmla="*/ 0 w 9159240"/>
              <a:gd name="connsiteY6" fmla="*/ 960118 h 6857998"/>
              <a:gd name="connsiteX0" fmla="*/ 0 w 9159240"/>
              <a:gd name="connsiteY0" fmla="*/ 960118 h 6865616"/>
              <a:gd name="connsiteX1" fmla="*/ 0 w 9159240"/>
              <a:gd name="connsiteY1" fmla="*/ 7620 h 6865616"/>
              <a:gd name="connsiteX2" fmla="*/ 9159240 w 9159240"/>
              <a:gd name="connsiteY2" fmla="*/ 0 h 6865616"/>
              <a:gd name="connsiteX3" fmla="*/ 9159240 w 9159240"/>
              <a:gd name="connsiteY3" fmla="*/ 6857998 h 6865616"/>
              <a:gd name="connsiteX4" fmla="*/ 8001000 w 9159240"/>
              <a:gd name="connsiteY4" fmla="*/ 6865616 h 6865616"/>
              <a:gd name="connsiteX5" fmla="*/ 8001000 w 9159240"/>
              <a:gd name="connsiteY5" fmla="*/ 960116 h 6865616"/>
              <a:gd name="connsiteX6" fmla="*/ 0 w 9159240"/>
              <a:gd name="connsiteY6" fmla="*/ 960118 h 6865616"/>
              <a:gd name="connsiteX0" fmla="*/ 0 w 9159240"/>
              <a:gd name="connsiteY0" fmla="*/ 960118 h 6865618"/>
              <a:gd name="connsiteX1" fmla="*/ 0 w 9159240"/>
              <a:gd name="connsiteY1" fmla="*/ 7620 h 6865618"/>
              <a:gd name="connsiteX2" fmla="*/ 9159240 w 9159240"/>
              <a:gd name="connsiteY2" fmla="*/ 0 h 6865618"/>
              <a:gd name="connsiteX3" fmla="*/ 9159240 w 9159240"/>
              <a:gd name="connsiteY3" fmla="*/ 6865618 h 6865618"/>
              <a:gd name="connsiteX4" fmla="*/ 8001000 w 9159240"/>
              <a:gd name="connsiteY4" fmla="*/ 6865616 h 6865618"/>
              <a:gd name="connsiteX5" fmla="*/ 8001000 w 9159240"/>
              <a:gd name="connsiteY5" fmla="*/ 960116 h 6865618"/>
              <a:gd name="connsiteX6" fmla="*/ 0 w 9159240"/>
              <a:gd name="connsiteY6" fmla="*/ 960118 h 6865618"/>
              <a:gd name="connsiteX0" fmla="*/ 0 w 9159240"/>
              <a:gd name="connsiteY0" fmla="*/ 960118 h 6873236"/>
              <a:gd name="connsiteX1" fmla="*/ 0 w 9159240"/>
              <a:gd name="connsiteY1" fmla="*/ 7620 h 6873236"/>
              <a:gd name="connsiteX2" fmla="*/ 9159240 w 9159240"/>
              <a:gd name="connsiteY2" fmla="*/ 0 h 6873236"/>
              <a:gd name="connsiteX3" fmla="*/ 9159240 w 9159240"/>
              <a:gd name="connsiteY3" fmla="*/ 6865618 h 6873236"/>
              <a:gd name="connsiteX4" fmla="*/ 8001000 w 9159240"/>
              <a:gd name="connsiteY4" fmla="*/ 6873236 h 6873236"/>
              <a:gd name="connsiteX5" fmla="*/ 8001000 w 9159240"/>
              <a:gd name="connsiteY5" fmla="*/ 960116 h 6873236"/>
              <a:gd name="connsiteX6" fmla="*/ 0 w 9159240"/>
              <a:gd name="connsiteY6" fmla="*/ 960118 h 6873236"/>
              <a:gd name="connsiteX0" fmla="*/ 0 w 9159240"/>
              <a:gd name="connsiteY0" fmla="*/ 960118 h 6873236"/>
              <a:gd name="connsiteX1" fmla="*/ 0 w 9159240"/>
              <a:gd name="connsiteY1" fmla="*/ 7620 h 6873236"/>
              <a:gd name="connsiteX2" fmla="*/ 9159240 w 9159240"/>
              <a:gd name="connsiteY2" fmla="*/ 0 h 6873236"/>
              <a:gd name="connsiteX3" fmla="*/ 9159240 w 9159240"/>
              <a:gd name="connsiteY3" fmla="*/ 6865618 h 6873236"/>
              <a:gd name="connsiteX4" fmla="*/ 7857757 w 9159240"/>
              <a:gd name="connsiteY4" fmla="*/ 6873236 h 6873236"/>
              <a:gd name="connsiteX5" fmla="*/ 8001000 w 9159240"/>
              <a:gd name="connsiteY5" fmla="*/ 960116 h 6873236"/>
              <a:gd name="connsiteX6" fmla="*/ 0 w 9159240"/>
              <a:gd name="connsiteY6" fmla="*/ 960118 h 6873236"/>
              <a:gd name="connsiteX0" fmla="*/ 0 w 9159240"/>
              <a:gd name="connsiteY0" fmla="*/ 960118 h 6873236"/>
              <a:gd name="connsiteX1" fmla="*/ 0 w 9159240"/>
              <a:gd name="connsiteY1" fmla="*/ 7620 h 6873236"/>
              <a:gd name="connsiteX2" fmla="*/ 9159240 w 9159240"/>
              <a:gd name="connsiteY2" fmla="*/ 0 h 6873236"/>
              <a:gd name="connsiteX3" fmla="*/ 9159240 w 9159240"/>
              <a:gd name="connsiteY3" fmla="*/ 6865618 h 6873236"/>
              <a:gd name="connsiteX4" fmla="*/ 7857757 w 9159240"/>
              <a:gd name="connsiteY4" fmla="*/ 6873236 h 6873236"/>
              <a:gd name="connsiteX5" fmla="*/ 7851789 w 9159240"/>
              <a:gd name="connsiteY5" fmla="*/ 960116 h 6873236"/>
              <a:gd name="connsiteX6" fmla="*/ 0 w 9159240"/>
              <a:gd name="connsiteY6" fmla="*/ 960118 h 6873236"/>
              <a:gd name="connsiteX0" fmla="*/ 0 w 9159240"/>
              <a:gd name="connsiteY0" fmla="*/ 960118 h 6873236"/>
              <a:gd name="connsiteX1" fmla="*/ 0 w 9159240"/>
              <a:gd name="connsiteY1" fmla="*/ 7620 h 6873236"/>
              <a:gd name="connsiteX2" fmla="*/ 9159240 w 9159240"/>
              <a:gd name="connsiteY2" fmla="*/ 0 h 6873236"/>
              <a:gd name="connsiteX3" fmla="*/ 9159240 w 9159240"/>
              <a:gd name="connsiteY3" fmla="*/ 6865618 h 6873236"/>
              <a:gd name="connsiteX4" fmla="*/ 7857757 w 9159240"/>
              <a:gd name="connsiteY4" fmla="*/ 6873236 h 6873236"/>
              <a:gd name="connsiteX5" fmla="*/ 7851789 w 9159240"/>
              <a:gd name="connsiteY5" fmla="*/ 960116 h 6873236"/>
              <a:gd name="connsiteX6" fmla="*/ 0 w 9159240"/>
              <a:gd name="connsiteY6" fmla="*/ 960118 h 6873236"/>
              <a:gd name="connsiteX0" fmla="*/ 0 w 9159240"/>
              <a:gd name="connsiteY0" fmla="*/ 960118 h 6873236"/>
              <a:gd name="connsiteX1" fmla="*/ 0 w 9159240"/>
              <a:gd name="connsiteY1" fmla="*/ 7620 h 6873236"/>
              <a:gd name="connsiteX2" fmla="*/ 9159240 w 9159240"/>
              <a:gd name="connsiteY2" fmla="*/ 0 h 6873236"/>
              <a:gd name="connsiteX3" fmla="*/ 9159240 w 9159240"/>
              <a:gd name="connsiteY3" fmla="*/ 6865618 h 6873236"/>
              <a:gd name="connsiteX4" fmla="*/ 7851789 w 9159240"/>
              <a:gd name="connsiteY4" fmla="*/ 6873236 h 6873236"/>
              <a:gd name="connsiteX5" fmla="*/ 7851789 w 9159240"/>
              <a:gd name="connsiteY5" fmla="*/ 960116 h 6873236"/>
              <a:gd name="connsiteX6" fmla="*/ 0 w 9159240"/>
              <a:gd name="connsiteY6" fmla="*/ 960118 h 687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9240" h="6873236">
                <a:moveTo>
                  <a:pt x="0" y="960118"/>
                </a:moveTo>
                <a:lnTo>
                  <a:pt x="0" y="7620"/>
                </a:lnTo>
                <a:lnTo>
                  <a:pt x="9159240" y="0"/>
                </a:lnTo>
                <a:lnTo>
                  <a:pt x="9159240" y="6865618"/>
                </a:lnTo>
                <a:lnTo>
                  <a:pt x="7851789" y="6873236"/>
                </a:lnTo>
                <a:cubicBezTo>
                  <a:pt x="7849800" y="4902196"/>
                  <a:pt x="7853778" y="2931156"/>
                  <a:pt x="7851789" y="960116"/>
                </a:cubicBezTo>
                <a:lnTo>
                  <a:pt x="0" y="960118"/>
                </a:lnTo>
                <a:close/>
              </a:path>
            </a:pathLst>
          </a:custGeom>
        </p:spPr>
        <p:txBody>
          <a:bodyPr lIns="0" tIns="324000" rIns="0" bIns="0"/>
          <a:lstStyle>
            <a:lvl1pPr marL="0" indent="0" algn="ctr">
              <a:buNone/>
              <a:defRPr/>
            </a:lvl1pPr>
          </a:lstStyle>
          <a:p>
            <a:r>
              <a:rPr lang="en-US" dirty="0"/>
              <a:t>Click icon to add picture</a:t>
            </a:r>
          </a:p>
        </p:txBody>
      </p:sp>
      <p:sp>
        <p:nvSpPr>
          <p:cNvPr id="6" name="Rectangle 5"/>
          <p:cNvSpPr>
            <a:spLocks/>
          </p:cNvSpPr>
          <p:nvPr userDrawn="1"/>
        </p:nvSpPr>
        <p:spPr bwMode="gray">
          <a:xfrm>
            <a:off x="0" y="942681"/>
            <a:ext cx="10458450" cy="5915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Subtitle 2"/>
          <p:cNvSpPr>
            <a:spLocks noGrp="1"/>
          </p:cNvSpPr>
          <p:nvPr>
            <p:ph type="subTitle" idx="1"/>
          </p:nvPr>
        </p:nvSpPr>
        <p:spPr bwMode="gray">
          <a:xfrm>
            <a:off x="3146068" y="3920017"/>
            <a:ext cx="6912330" cy="789447"/>
          </a:xfrm>
        </p:spPr>
        <p:txBody>
          <a:bodyPr lIns="0" tIns="0" rIns="0" bIns="0">
            <a:noAutofit/>
          </a:bodyPr>
          <a:lstStyle>
            <a:lvl1pPr marL="0" indent="0" algn="l">
              <a:lnSpc>
                <a:spcPct val="95000"/>
              </a:lnSpc>
              <a:spcBef>
                <a:spcPts val="0"/>
              </a:spcBef>
              <a:spcAft>
                <a:spcPts val="0"/>
              </a:spcAft>
              <a:buNone/>
              <a:defRPr sz="18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Title 1"/>
          <p:cNvSpPr>
            <a:spLocks noGrp="1"/>
          </p:cNvSpPr>
          <p:nvPr>
            <p:ph type="ctrTitle"/>
          </p:nvPr>
        </p:nvSpPr>
        <p:spPr bwMode="gray">
          <a:xfrm>
            <a:off x="3146068" y="2739922"/>
            <a:ext cx="6912331" cy="369460"/>
          </a:xfrm>
        </p:spPr>
        <p:txBody>
          <a:bodyPr wrap="square" anchor="t" anchorCtr="0">
            <a:spAutoFit/>
          </a:bodyPr>
          <a:lstStyle>
            <a:lvl1pPr algn="l">
              <a:lnSpc>
                <a:spcPct val="85000"/>
              </a:lnSpc>
              <a:defRPr sz="2800">
                <a:solidFill>
                  <a:schemeClr val="bg1"/>
                </a:solidFill>
              </a:defRPr>
            </a:lvl1pPr>
          </a:lstStyle>
          <a:p>
            <a:r>
              <a:rPr lang="en-US"/>
              <a:t>Click to edit Master title style</a:t>
            </a:r>
          </a:p>
        </p:txBody>
      </p:sp>
      <p:sp>
        <p:nvSpPr>
          <p:cNvPr id="12" name="Textplatzhalter 3"/>
          <p:cNvSpPr>
            <a:spLocks noGrp="1"/>
          </p:cNvSpPr>
          <p:nvPr>
            <p:ph type="body" sz="quarter" idx="11" hasCustomPrompt="1"/>
          </p:nvPr>
        </p:nvSpPr>
        <p:spPr bwMode="gray">
          <a:xfrm>
            <a:off x="3146068" y="5979695"/>
            <a:ext cx="2598239" cy="263149"/>
          </a:xfrm>
        </p:spPr>
        <p:txBody>
          <a:bodyPr>
            <a:spAutoFit/>
          </a:bodyPr>
          <a:lstStyle>
            <a:lvl1pPr marL="0" indent="0">
              <a:lnSpc>
                <a:spcPct val="95000"/>
              </a:lnSpc>
              <a:spcBef>
                <a:spcPts val="0"/>
              </a:spcBef>
              <a:spcAft>
                <a:spcPts val="0"/>
              </a:spcAft>
              <a:buNone/>
              <a:defRPr lang="de-DE" sz="1800" kern="1200" baseline="0" smtClean="0">
                <a:solidFill>
                  <a:schemeClr val="bg1"/>
                </a:solidFill>
                <a:latin typeface="+mn-lt"/>
                <a:ea typeface="+mn-ea"/>
                <a:cs typeface="+mn-cs"/>
              </a:defRPr>
            </a:lvl1pPr>
          </a:lstStyle>
          <a:p>
            <a:r>
              <a:rPr lang="en-US"/>
              <a:t>Business Descriptor</a:t>
            </a:r>
          </a:p>
        </p:txBody>
      </p:sp>
      <p:sp>
        <p:nvSpPr>
          <p:cNvPr id="14" name="Classification" hidden="1">
            <a:extLst>
              <a:ext uri="{FF2B5EF4-FFF2-40B4-BE49-F238E27FC236}">
                <a16:creationId xmlns:a16="http://schemas.microsoft.com/office/drawing/2014/main" id="{D433CEEB-CB31-4C22-903C-657A2955AB2E}"/>
              </a:ext>
            </a:extLst>
          </p:cNvPr>
          <p:cNvSpPr txBox="1">
            <a:spLocks/>
          </p:cNvSpPr>
          <p:nvPr userDrawn="1">
            <p:custDataLst>
              <p:tags r:id="rId2"/>
            </p:custDataLst>
          </p:nvPr>
        </p:nvSpPr>
        <p:spPr>
          <a:xfrm>
            <a:off x="8522074" y="1301296"/>
            <a:ext cx="1728788" cy="200055"/>
          </a:xfrm>
          <a:prstGeom prst="rect">
            <a:avLst/>
          </a:prstGeom>
          <a:noFill/>
        </p:spPr>
        <p:txBody>
          <a:bodyPr wrap="none" lIns="0" tIns="0" rIns="0" bIns="0" rtlCol="0">
            <a:noAutofit/>
          </a:bodyPr>
          <a:lstStyle/>
          <a:p>
            <a:pPr algn="r"/>
            <a:r>
              <a:rPr lang="en-US" sz="1300" b="1" dirty="0">
                <a:solidFill>
                  <a:schemeClr val="bg1"/>
                </a:solidFill>
              </a:rPr>
              <a:t>Internal Use Only</a:t>
            </a:r>
          </a:p>
        </p:txBody>
      </p:sp>
      <p:sp>
        <p:nvSpPr>
          <p:cNvPr id="15" name="Status" hidden="1">
            <a:extLst>
              <a:ext uri="{FF2B5EF4-FFF2-40B4-BE49-F238E27FC236}">
                <a16:creationId xmlns:a16="http://schemas.microsoft.com/office/drawing/2014/main" id="{AFB054CC-C817-4BBF-81E9-59233FA39546}"/>
              </a:ext>
            </a:extLst>
          </p:cNvPr>
          <p:cNvSpPr txBox="1">
            <a:spLocks/>
          </p:cNvSpPr>
          <p:nvPr userDrawn="1">
            <p:custDataLst>
              <p:tags r:id="rId3"/>
            </p:custDataLst>
          </p:nvPr>
        </p:nvSpPr>
        <p:spPr>
          <a:xfrm>
            <a:off x="9624592" y="1098100"/>
            <a:ext cx="626270" cy="200055"/>
          </a:xfrm>
          <a:prstGeom prst="rect">
            <a:avLst/>
          </a:prstGeom>
          <a:noFill/>
        </p:spPr>
        <p:txBody>
          <a:bodyPr wrap="none" lIns="0" tIns="0" rIns="0" bIns="0" rtlCol="0">
            <a:noAutofit/>
          </a:bodyPr>
          <a:lstStyle/>
          <a:p>
            <a:pPr algn="r"/>
            <a:r>
              <a:rPr lang="en-US" sz="1300" b="1" dirty="0">
                <a:solidFill>
                  <a:schemeClr val="bg1"/>
                </a:solidFill>
              </a:rPr>
              <a:t>Status</a:t>
            </a:r>
          </a:p>
        </p:txBody>
      </p:sp>
      <p:grpSp>
        <p:nvGrpSpPr>
          <p:cNvPr id="10" name="Group 10">
            <a:extLst>
              <a:ext uri="{FF2B5EF4-FFF2-40B4-BE49-F238E27FC236}">
                <a16:creationId xmlns:a16="http://schemas.microsoft.com/office/drawing/2014/main" id="{1D535441-FA2A-415D-82CB-2FBA3F51973C}"/>
              </a:ext>
            </a:extLst>
          </p:cNvPr>
          <p:cNvGrpSpPr>
            <a:grpSpLocks/>
          </p:cNvGrpSpPr>
          <p:nvPr userDrawn="1">
            <p:custDataLst>
              <p:tags r:id="rId4"/>
            </p:custDataLst>
          </p:nvPr>
        </p:nvGrpSpPr>
        <p:grpSpPr>
          <a:xfrm>
            <a:off x="696118" y="2840038"/>
            <a:ext cx="1739900" cy="184150"/>
            <a:chOff x="684213" y="2840038"/>
            <a:chExt cx="1739900" cy="184150"/>
          </a:xfrm>
          <a:solidFill>
            <a:schemeClr val="bg1"/>
          </a:solidFill>
        </p:grpSpPr>
        <p:sp>
          <p:nvSpPr>
            <p:cNvPr id="11" name="Freeform 5">
              <a:extLst>
                <a:ext uri="{FF2B5EF4-FFF2-40B4-BE49-F238E27FC236}">
                  <a16:creationId xmlns:a16="http://schemas.microsoft.com/office/drawing/2014/main" id="{899707AB-15F8-4B57-9F69-7C76AD838F60}"/>
                </a:ext>
              </a:extLst>
            </p:cNvPr>
            <p:cNvSpPr>
              <a:spLocks noEditPoints="1"/>
            </p:cNvSpPr>
            <p:nvPr userDrawn="1"/>
          </p:nvSpPr>
          <p:spPr bwMode="auto">
            <a:xfrm>
              <a:off x="684213" y="2840038"/>
              <a:ext cx="1657350" cy="184150"/>
            </a:xfrm>
            <a:custGeom>
              <a:avLst/>
              <a:gdLst>
                <a:gd name="T0" fmla="*/ 3069 w 3132"/>
                <a:gd name="T1" fmla="*/ 202 h 348"/>
                <a:gd name="T2" fmla="*/ 3069 w 3132"/>
                <a:gd name="T3" fmla="*/ 143 h 348"/>
                <a:gd name="T4" fmla="*/ 3043 w 3132"/>
                <a:gd name="T5" fmla="*/ 348 h 348"/>
                <a:gd name="T6" fmla="*/ 3090 w 3132"/>
                <a:gd name="T7" fmla="*/ 341 h 348"/>
                <a:gd name="T8" fmla="*/ 3116 w 3132"/>
                <a:gd name="T9" fmla="*/ 324 h 348"/>
                <a:gd name="T10" fmla="*/ 3130 w 3132"/>
                <a:gd name="T11" fmla="*/ 299 h 348"/>
                <a:gd name="T12" fmla="*/ 3132 w 3132"/>
                <a:gd name="T13" fmla="*/ 234 h 348"/>
                <a:gd name="T14" fmla="*/ 3125 w 3132"/>
                <a:gd name="T15" fmla="*/ 213 h 348"/>
                <a:gd name="T16" fmla="*/ 3120 w 3132"/>
                <a:gd name="T17" fmla="*/ 136 h 348"/>
                <a:gd name="T18" fmla="*/ 3132 w 3132"/>
                <a:gd name="T19" fmla="*/ 109 h 348"/>
                <a:gd name="T20" fmla="*/ 3131 w 3132"/>
                <a:gd name="T21" fmla="*/ 57 h 348"/>
                <a:gd name="T22" fmla="*/ 3121 w 3132"/>
                <a:gd name="T23" fmla="*/ 30 h 348"/>
                <a:gd name="T24" fmla="*/ 3098 w 3132"/>
                <a:gd name="T25" fmla="*/ 11 h 348"/>
                <a:gd name="T26" fmla="*/ 3064 w 3132"/>
                <a:gd name="T27" fmla="*/ 1 h 348"/>
                <a:gd name="T28" fmla="*/ 3043 w 3132"/>
                <a:gd name="T29" fmla="*/ 348 h 348"/>
                <a:gd name="T30" fmla="*/ 2395 w 3132"/>
                <a:gd name="T31" fmla="*/ 202 h 348"/>
                <a:gd name="T32" fmla="*/ 2395 w 3132"/>
                <a:gd name="T33" fmla="*/ 143 h 348"/>
                <a:gd name="T34" fmla="*/ 2368 w 3132"/>
                <a:gd name="T35" fmla="*/ 348 h 348"/>
                <a:gd name="T36" fmla="*/ 2416 w 3132"/>
                <a:gd name="T37" fmla="*/ 341 h 348"/>
                <a:gd name="T38" fmla="*/ 2442 w 3132"/>
                <a:gd name="T39" fmla="*/ 324 h 348"/>
                <a:gd name="T40" fmla="*/ 2456 w 3132"/>
                <a:gd name="T41" fmla="*/ 299 h 348"/>
                <a:gd name="T42" fmla="*/ 2458 w 3132"/>
                <a:gd name="T43" fmla="*/ 234 h 348"/>
                <a:gd name="T44" fmla="*/ 2451 w 3132"/>
                <a:gd name="T45" fmla="*/ 213 h 348"/>
                <a:gd name="T46" fmla="*/ 2446 w 3132"/>
                <a:gd name="T47" fmla="*/ 136 h 348"/>
                <a:gd name="T48" fmla="*/ 2458 w 3132"/>
                <a:gd name="T49" fmla="*/ 109 h 348"/>
                <a:gd name="T50" fmla="*/ 2457 w 3132"/>
                <a:gd name="T51" fmla="*/ 57 h 348"/>
                <a:gd name="T52" fmla="*/ 2446 w 3132"/>
                <a:gd name="T53" fmla="*/ 30 h 348"/>
                <a:gd name="T54" fmla="*/ 2424 w 3132"/>
                <a:gd name="T55" fmla="*/ 11 h 348"/>
                <a:gd name="T56" fmla="*/ 2390 w 3132"/>
                <a:gd name="T57" fmla="*/ 1 h 348"/>
                <a:gd name="T58" fmla="*/ 2368 w 3132"/>
                <a:gd name="T59" fmla="*/ 348 h 348"/>
                <a:gd name="T60" fmla="*/ 1374 w 3132"/>
                <a:gd name="T61" fmla="*/ 0 h 348"/>
                <a:gd name="T62" fmla="*/ 1312 w 3132"/>
                <a:gd name="T63" fmla="*/ 278 h 348"/>
                <a:gd name="T64" fmla="*/ 1320 w 3132"/>
                <a:gd name="T65" fmla="*/ 309 h 348"/>
                <a:gd name="T66" fmla="*/ 1338 w 3132"/>
                <a:gd name="T67" fmla="*/ 331 h 348"/>
                <a:gd name="T68" fmla="*/ 1367 w 3132"/>
                <a:gd name="T69" fmla="*/ 346 h 348"/>
                <a:gd name="T70" fmla="*/ 1681 w 3132"/>
                <a:gd name="T71" fmla="*/ 348 h 348"/>
                <a:gd name="T72" fmla="*/ 1711 w 3132"/>
                <a:gd name="T73" fmla="*/ 346 h 348"/>
                <a:gd name="T74" fmla="*/ 1740 w 3132"/>
                <a:gd name="T75" fmla="*/ 331 h 348"/>
                <a:gd name="T76" fmla="*/ 1758 w 3132"/>
                <a:gd name="T77" fmla="*/ 309 h 348"/>
                <a:gd name="T78" fmla="*/ 1766 w 3132"/>
                <a:gd name="T79" fmla="*/ 278 h 348"/>
                <a:gd name="T80" fmla="*/ 698 w 3132"/>
                <a:gd name="T81" fmla="*/ 142 h 348"/>
                <a:gd name="T82" fmla="*/ 698 w 3132"/>
                <a:gd name="T83" fmla="*/ 348 h 348"/>
                <a:gd name="T84" fmla="*/ 1095 w 3132"/>
                <a:gd name="T85" fmla="*/ 348 h 348"/>
                <a:gd name="T86" fmla="*/ 698 w 3132"/>
                <a:gd name="T87" fmla="*/ 142 h 348"/>
                <a:gd name="T88" fmla="*/ 85 w 3132"/>
                <a:gd name="T89" fmla="*/ 0 h 348"/>
                <a:gd name="T90" fmla="*/ 47 w 3132"/>
                <a:gd name="T91" fmla="*/ 5 h 348"/>
                <a:gd name="T92" fmla="*/ 20 w 3132"/>
                <a:gd name="T93" fmla="*/ 21 h 348"/>
                <a:gd name="T94" fmla="*/ 5 w 3132"/>
                <a:gd name="T95" fmla="*/ 46 h 348"/>
                <a:gd name="T96" fmla="*/ 0 w 3132"/>
                <a:gd name="T97" fmla="*/ 79 h 348"/>
                <a:gd name="T98" fmla="*/ 1 w 3132"/>
                <a:gd name="T99" fmla="*/ 286 h 348"/>
                <a:gd name="T100" fmla="*/ 11 w 3132"/>
                <a:gd name="T101" fmla="*/ 315 h 348"/>
                <a:gd name="T102" fmla="*/ 33 w 3132"/>
                <a:gd name="T103" fmla="*/ 336 h 348"/>
                <a:gd name="T104" fmla="*/ 64 w 3132"/>
                <a:gd name="T105" fmla="*/ 347 h 348"/>
                <a:gd name="T106" fmla="*/ 453 w 3132"/>
                <a:gd name="T107" fmla="*/ 28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2" h="348">
                  <a:moveTo>
                    <a:pt x="3069" y="289"/>
                  </a:moveTo>
                  <a:lnTo>
                    <a:pt x="2720" y="289"/>
                  </a:lnTo>
                  <a:lnTo>
                    <a:pt x="2720" y="202"/>
                  </a:lnTo>
                  <a:lnTo>
                    <a:pt x="3069" y="202"/>
                  </a:lnTo>
                  <a:lnTo>
                    <a:pt x="3069" y="289"/>
                  </a:lnTo>
                  <a:close/>
                  <a:moveTo>
                    <a:pt x="2720" y="59"/>
                  </a:moveTo>
                  <a:lnTo>
                    <a:pt x="3069" y="59"/>
                  </a:lnTo>
                  <a:lnTo>
                    <a:pt x="3069" y="143"/>
                  </a:lnTo>
                  <a:lnTo>
                    <a:pt x="2720" y="143"/>
                  </a:lnTo>
                  <a:lnTo>
                    <a:pt x="2720" y="59"/>
                  </a:lnTo>
                  <a:close/>
                  <a:moveTo>
                    <a:pt x="3043" y="348"/>
                  </a:moveTo>
                  <a:lnTo>
                    <a:pt x="3043" y="348"/>
                  </a:lnTo>
                  <a:lnTo>
                    <a:pt x="3064" y="347"/>
                  </a:lnTo>
                  <a:lnTo>
                    <a:pt x="3073" y="346"/>
                  </a:lnTo>
                  <a:lnTo>
                    <a:pt x="3083" y="343"/>
                  </a:lnTo>
                  <a:lnTo>
                    <a:pt x="3090" y="341"/>
                  </a:lnTo>
                  <a:lnTo>
                    <a:pt x="3098" y="337"/>
                  </a:lnTo>
                  <a:lnTo>
                    <a:pt x="3105" y="334"/>
                  </a:lnTo>
                  <a:lnTo>
                    <a:pt x="3111" y="329"/>
                  </a:lnTo>
                  <a:lnTo>
                    <a:pt x="3116" y="324"/>
                  </a:lnTo>
                  <a:lnTo>
                    <a:pt x="3121" y="318"/>
                  </a:lnTo>
                  <a:lnTo>
                    <a:pt x="3124" y="312"/>
                  </a:lnTo>
                  <a:lnTo>
                    <a:pt x="3128" y="307"/>
                  </a:lnTo>
                  <a:lnTo>
                    <a:pt x="3130" y="299"/>
                  </a:lnTo>
                  <a:lnTo>
                    <a:pt x="3131" y="291"/>
                  </a:lnTo>
                  <a:lnTo>
                    <a:pt x="3132" y="284"/>
                  </a:lnTo>
                  <a:lnTo>
                    <a:pt x="3132" y="275"/>
                  </a:lnTo>
                  <a:lnTo>
                    <a:pt x="3132" y="234"/>
                  </a:lnTo>
                  <a:lnTo>
                    <a:pt x="3132" y="234"/>
                  </a:lnTo>
                  <a:lnTo>
                    <a:pt x="3132" y="226"/>
                  </a:lnTo>
                  <a:lnTo>
                    <a:pt x="3130" y="219"/>
                  </a:lnTo>
                  <a:lnTo>
                    <a:pt x="3125" y="213"/>
                  </a:lnTo>
                  <a:lnTo>
                    <a:pt x="3120" y="207"/>
                  </a:lnTo>
                  <a:lnTo>
                    <a:pt x="3079" y="172"/>
                  </a:lnTo>
                  <a:lnTo>
                    <a:pt x="3120" y="136"/>
                  </a:lnTo>
                  <a:lnTo>
                    <a:pt x="3120" y="136"/>
                  </a:lnTo>
                  <a:lnTo>
                    <a:pt x="3125" y="130"/>
                  </a:lnTo>
                  <a:lnTo>
                    <a:pt x="3130" y="124"/>
                  </a:lnTo>
                  <a:lnTo>
                    <a:pt x="3132" y="117"/>
                  </a:lnTo>
                  <a:lnTo>
                    <a:pt x="3132" y="109"/>
                  </a:lnTo>
                  <a:lnTo>
                    <a:pt x="3132" y="73"/>
                  </a:lnTo>
                  <a:lnTo>
                    <a:pt x="3132" y="73"/>
                  </a:lnTo>
                  <a:lnTo>
                    <a:pt x="3132" y="64"/>
                  </a:lnTo>
                  <a:lnTo>
                    <a:pt x="3131" y="57"/>
                  </a:lnTo>
                  <a:lnTo>
                    <a:pt x="3130" y="49"/>
                  </a:lnTo>
                  <a:lnTo>
                    <a:pt x="3128" y="41"/>
                  </a:lnTo>
                  <a:lnTo>
                    <a:pt x="3124" y="36"/>
                  </a:lnTo>
                  <a:lnTo>
                    <a:pt x="3121" y="30"/>
                  </a:lnTo>
                  <a:lnTo>
                    <a:pt x="3116" y="24"/>
                  </a:lnTo>
                  <a:lnTo>
                    <a:pt x="3111" y="19"/>
                  </a:lnTo>
                  <a:lnTo>
                    <a:pt x="3105" y="14"/>
                  </a:lnTo>
                  <a:lnTo>
                    <a:pt x="3098" y="11"/>
                  </a:lnTo>
                  <a:lnTo>
                    <a:pt x="3090" y="7"/>
                  </a:lnTo>
                  <a:lnTo>
                    <a:pt x="3083" y="5"/>
                  </a:lnTo>
                  <a:lnTo>
                    <a:pt x="3073" y="2"/>
                  </a:lnTo>
                  <a:lnTo>
                    <a:pt x="3064" y="1"/>
                  </a:lnTo>
                  <a:lnTo>
                    <a:pt x="3043" y="0"/>
                  </a:lnTo>
                  <a:lnTo>
                    <a:pt x="2657" y="0"/>
                  </a:lnTo>
                  <a:lnTo>
                    <a:pt x="2657" y="348"/>
                  </a:lnTo>
                  <a:lnTo>
                    <a:pt x="3043" y="348"/>
                  </a:lnTo>
                  <a:close/>
                  <a:moveTo>
                    <a:pt x="2395" y="289"/>
                  </a:moveTo>
                  <a:lnTo>
                    <a:pt x="2046" y="289"/>
                  </a:lnTo>
                  <a:lnTo>
                    <a:pt x="2046" y="202"/>
                  </a:lnTo>
                  <a:lnTo>
                    <a:pt x="2395" y="202"/>
                  </a:lnTo>
                  <a:lnTo>
                    <a:pt x="2395" y="289"/>
                  </a:lnTo>
                  <a:close/>
                  <a:moveTo>
                    <a:pt x="2046" y="59"/>
                  </a:moveTo>
                  <a:lnTo>
                    <a:pt x="2395" y="59"/>
                  </a:lnTo>
                  <a:lnTo>
                    <a:pt x="2395" y="143"/>
                  </a:lnTo>
                  <a:lnTo>
                    <a:pt x="2046" y="143"/>
                  </a:lnTo>
                  <a:lnTo>
                    <a:pt x="2046" y="59"/>
                  </a:lnTo>
                  <a:close/>
                  <a:moveTo>
                    <a:pt x="2368" y="348"/>
                  </a:moveTo>
                  <a:lnTo>
                    <a:pt x="2368" y="348"/>
                  </a:lnTo>
                  <a:lnTo>
                    <a:pt x="2390" y="347"/>
                  </a:lnTo>
                  <a:lnTo>
                    <a:pt x="2399" y="346"/>
                  </a:lnTo>
                  <a:lnTo>
                    <a:pt x="2408" y="343"/>
                  </a:lnTo>
                  <a:lnTo>
                    <a:pt x="2416" y="341"/>
                  </a:lnTo>
                  <a:lnTo>
                    <a:pt x="2424" y="337"/>
                  </a:lnTo>
                  <a:lnTo>
                    <a:pt x="2431" y="334"/>
                  </a:lnTo>
                  <a:lnTo>
                    <a:pt x="2437" y="329"/>
                  </a:lnTo>
                  <a:lnTo>
                    <a:pt x="2442" y="324"/>
                  </a:lnTo>
                  <a:lnTo>
                    <a:pt x="2446" y="318"/>
                  </a:lnTo>
                  <a:lnTo>
                    <a:pt x="2450" y="312"/>
                  </a:lnTo>
                  <a:lnTo>
                    <a:pt x="2454" y="307"/>
                  </a:lnTo>
                  <a:lnTo>
                    <a:pt x="2456" y="299"/>
                  </a:lnTo>
                  <a:lnTo>
                    <a:pt x="2457" y="291"/>
                  </a:lnTo>
                  <a:lnTo>
                    <a:pt x="2458" y="284"/>
                  </a:lnTo>
                  <a:lnTo>
                    <a:pt x="2458" y="275"/>
                  </a:lnTo>
                  <a:lnTo>
                    <a:pt x="2458" y="234"/>
                  </a:lnTo>
                  <a:lnTo>
                    <a:pt x="2458" y="234"/>
                  </a:lnTo>
                  <a:lnTo>
                    <a:pt x="2458" y="226"/>
                  </a:lnTo>
                  <a:lnTo>
                    <a:pt x="2455" y="219"/>
                  </a:lnTo>
                  <a:lnTo>
                    <a:pt x="2451" y="213"/>
                  </a:lnTo>
                  <a:lnTo>
                    <a:pt x="2446" y="207"/>
                  </a:lnTo>
                  <a:lnTo>
                    <a:pt x="2405" y="172"/>
                  </a:lnTo>
                  <a:lnTo>
                    <a:pt x="2446" y="136"/>
                  </a:lnTo>
                  <a:lnTo>
                    <a:pt x="2446" y="136"/>
                  </a:lnTo>
                  <a:lnTo>
                    <a:pt x="2451" y="130"/>
                  </a:lnTo>
                  <a:lnTo>
                    <a:pt x="2455" y="124"/>
                  </a:lnTo>
                  <a:lnTo>
                    <a:pt x="2458" y="117"/>
                  </a:lnTo>
                  <a:lnTo>
                    <a:pt x="2458" y="109"/>
                  </a:lnTo>
                  <a:lnTo>
                    <a:pt x="2458" y="73"/>
                  </a:lnTo>
                  <a:lnTo>
                    <a:pt x="2458" y="73"/>
                  </a:lnTo>
                  <a:lnTo>
                    <a:pt x="2458" y="64"/>
                  </a:lnTo>
                  <a:lnTo>
                    <a:pt x="2457" y="57"/>
                  </a:lnTo>
                  <a:lnTo>
                    <a:pt x="2456" y="49"/>
                  </a:lnTo>
                  <a:lnTo>
                    <a:pt x="2454" y="41"/>
                  </a:lnTo>
                  <a:lnTo>
                    <a:pt x="2450" y="36"/>
                  </a:lnTo>
                  <a:lnTo>
                    <a:pt x="2446" y="30"/>
                  </a:lnTo>
                  <a:lnTo>
                    <a:pt x="2442" y="24"/>
                  </a:lnTo>
                  <a:lnTo>
                    <a:pt x="2437" y="19"/>
                  </a:lnTo>
                  <a:lnTo>
                    <a:pt x="2431" y="14"/>
                  </a:lnTo>
                  <a:lnTo>
                    <a:pt x="2424" y="11"/>
                  </a:lnTo>
                  <a:lnTo>
                    <a:pt x="2416" y="7"/>
                  </a:lnTo>
                  <a:lnTo>
                    <a:pt x="2408" y="5"/>
                  </a:lnTo>
                  <a:lnTo>
                    <a:pt x="2399" y="2"/>
                  </a:lnTo>
                  <a:lnTo>
                    <a:pt x="2390" y="1"/>
                  </a:lnTo>
                  <a:lnTo>
                    <a:pt x="2368" y="0"/>
                  </a:lnTo>
                  <a:lnTo>
                    <a:pt x="1983" y="0"/>
                  </a:lnTo>
                  <a:lnTo>
                    <a:pt x="1983" y="348"/>
                  </a:lnTo>
                  <a:lnTo>
                    <a:pt x="2368" y="348"/>
                  </a:lnTo>
                  <a:close/>
                  <a:moveTo>
                    <a:pt x="1704" y="0"/>
                  </a:moveTo>
                  <a:lnTo>
                    <a:pt x="1704" y="286"/>
                  </a:lnTo>
                  <a:lnTo>
                    <a:pt x="1374" y="286"/>
                  </a:lnTo>
                  <a:lnTo>
                    <a:pt x="1374" y="0"/>
                  </a:lnTo>
                  <a:lnTo>
                    <a:pt x="1311" y="0"/>
                  </a:lnTo>
                  <a:lnTo>
                    <a:pt x="1311" y="269"/>
                  </a:lnTo>
                  <a:lnTo>
                    <a:pt x="1311" y="269"/>
                  </a:lnTo>
                  <a:lnTo>
                    <a:pt x="1312" y="278"/>
                  </a:lnTo>
                  <a:lnTo>
                    <a:pt x="1313" y="286"/>
                  </a:lnTo>
                  <a:lnTo>
                    <a:pt x="1314" y="295"/>
                  </a:lnTo>
                  <a:lnTo>
                    <a:pt x="1317" y="302"/>
                  </a:lnTo>
                  <a:lnTo>
                    <a:pt x="1320" y="309"/>
                  </a:lnTo>
                  <a:lnTo>
                    <a:pt x="1323" y="315"/>
                  </a:lnTo>
                  <a:lnTo>
                    <a:pt x="1328" y="322"/>
                  </a:lnTo>
                  <a:lnTo>
                    <a:pt x="1332" y="327"/>
                  </a:lnTo>
                  <a:lnTo>
                    <a:pt x="1338" y="331"/>
                  </a:lnTo>
                  <a:lnTo>
                    <a:pt x="1345" y="336"/>
                  </a:lnTo>
                  <a:lnTo>
                    <a:pt x="1352" y="340"/>
                  </a:lnTo>
                  <a:lnTo>
                    <a:pt x="1359" y="343"/>
                  </a:lnTo>
                  <a:lnTo>
                    <a:pt x="1367" y="346"/>
                  </a:lnTo>
                  <a:lnTo>
                    <a:pt x="1376" y="347"/>
                  </a:lnTo>
                  <a:lnTo>
                    <a:pt x="1387" y="348"/>
                  </a:lnTo>
                  <a:lnTo>
                    <a:pt x="1397" y="348"/>
                  </a:lnTo>
                  <a:lnTo>
                    <a:pt x="1681" y="348"/>
                  </a:lnTo>
                  <a:lnTo>
                    <a:pt x="1681" y="348"/>
                  </a:lnTo>
                  <a:lnTo>
                    <a:pt x="1691" y="348"/>
                  </a:lnTo>
                  <a:lnTo>
                    <a:pt x="1702" y="347"/>
                  </a:lnTo>
                  <a:lnTo>
                    <a:pt x="1711" y="346"/>
                  </a:lnTo>
                  <a:lnTo>
                    <a:pt x="1719" y="343"/>
                  </a:lnTo>
                  <a:lnTo>
                    <a:pt x="1726" y="340"/>
                  </a:lnTo>
                  <a:lnTo>
                    <a:pt x="1733" y="336"/>
                  </a:lnTo>
                  <a:lnTo>
                    <a:pt x="1740" y="331"/>
                  </a:lnTo>
                  <a:lnTo>
                    <a:pt x="1746" y="327"/>
                  </a:lnTo>
                  <a:lnTo>
                    <a:pt x="1750" y="322"/>
                  </a:lnTo>
                  <a:lnTo>
                    <a:pt x="1755" y="315"/>
                  </a:lnTo>
                  <a:lnTo>
                    <a:pt x="1758" y="309"/>
                  </a:lnTo>
                  <a:lnTo>
                    <a:pt x="1761" y="302"/>
                  </a:lnTo>
                  <a:lnTo>
                    <a:pt x="1764" y="295"/>
                  </a:lnTo>
                  <a:lnTo>
                    <a:pt x="1765" y="286"/>
                  </a:lnTo>
                  <a:lnTo>
                    <a:pt x="1766" y="278"/>
                  </a:lnTo>
                  <a:lnTo>
                    <a:pt x="1767" y="269"/>
                  </a:lnTo>
                  <a:lnTo>
                    <a:pt x="1767" y="0"/>
                  </a:lnTo>
                  <a:lnTo>
                    <a:pt x="1704" y="0"/>
                  </a:lnTo>
                  <a:close/>
                  <a:moveTo>
                    <a:pt x="698" y="142"/>
                  </a:moveTo>
                  <a:lnTo>
                    <a:pt x="698" y="0"/>
                  </a:lnTo>
                  <a:lnTo>
                    <a:pt x="636" y="0"/>
                  </a:lnTo>
                  <a:lnTo>
                    <a:pt x="636" y="348"/>
                  </a:lnTo>
                  <a:lnTo>
                    <a:pt x="698" y="348"/>
                  </a:lnTo>
                  <a:lnTo>
                    <a:pt x="698" y="204"/>
                  </a:lnTo>
                  <a:lnTo>
                    <a:pt x="1033" y="204"/>
                  </a:lnTo>
                  <a:lnTo>
                    <a:pt x="1033" y="348"/>
                  </a:lnTo>
                  <a:lnTo>
                    <a:pt x="1095" y="348"/>
                  </a:lnTo>
                  <a:lnTo>
                    <a:pt x="1095" y="0"/>
                  </a:lnTo>
                  <a:lnTo>
                    <a:pt x="1033" y="0"/>
                  </a:lnTo>
                  <a:lnTo>
                    <a:pt x="1033" y="142"/>
                  </a:lnTo>
                  <a:lnTo>
                    <a:pt x="698" y="142"/>
                  </a:lnTo>
                  <a:close/>
                  <a:moveTo>
                    <a:pt x="453" y="62"/>
                  </a:moveTo>
                  <a:lnTo>
                    <a:pt x="453" y="0"/>
                  </a:lnTo>
                  <a:lnTo>
                    <a:pt x="85" y="0"/>
                  </a:lnTo>
                  <a:lnTo>
                    <a:pt x="85" y="0"/>
                  </a:lnTo>
                  <a:lnTo>
                    <a:pt x="75" y="0"/>
                  </a:lnTo>
                  <a:lnTo>
                    <a:pt x="64" y="1"/>
                  </a:lnTo>
                  <a:lnTo>
                    <a:pt x="55" y="2"/>
                  </a:lnTo>
                  <a:lnTo>
                    <a:pt x="47" y="5"/>
                  </a:lnTo>
                  <a:lnTo>
                    <a:pt x="40" y="8"/>
                  </a:lnTo>
                  <a:lnTo>
                    <a:pt x="33" y="12"/>
                  </a:lnTo>
                  <a:lnTo>
                    <a:pt x="26" y="17"/>
                  </a:lnTo>
                  <a:lnTo>
                    <a:pt x="20" y="21"/>
                  </a:lnTo>
                  <a:lnTo>
                    <a:pt x="16" y="26"/>
                  </a:lnTo>
                  <a:lnTo>
                    <a:pt x="11" y="33"/>
                  </a:lnTo>
                  <a:lnTo>
                    <a:pt x="8" y="39"/>
                  </a:lnTo>
                  <a:lnTo>
                    <a:pt x="5" y="46"/>
                  </a:lnTo>
                  <a:lnTo>
                    <a:pt x="2" y="53"/>
                  </a:lnTo>
                  <a:lnTo>
                    <a:pt x="1" y="62"/>
                  </a:lnTo>
                  <a:lnTo>
                    <a:pt x="0" y="70"/>
                  </a:lnTo>
                  <a:lnTo>
                    <a:pt x="0" y="79"/>
                  </a:lnTo>
                  <a:lnTo>
                    <a:pt x="0" y="269"/>
                  </a:lnTo>
                  <a:lnTo>
                    <a:pt x="0" y="269"/>
                  </a:lnTo>
                  <a:lnTo>
                    <a:pt x="0" y="278"/>
                  </a:lnTo>
                  <a:lnTo>
                    <a:pt x="1" y="286"/>
                  </a:lnTo>
                  <a:lnTo>
                    <a:pt x="2" y="295"/>
                  </a:lnTo>
                  <a:lnTo>
                    <a:pt x="5" y="302"/>
                  </a:lnTo>
                  <a:lnTo>
                    <a:pt x="8" y="309"/>
                  </a:lnTo>
                  <a:lnTo>
                    <a:pt x="11" y="315"/>
                  </a:lnTo>
                  <a:lnTo>
                    <a:pt x="16" y="322"/>
                  </a:lnTo>
                  <a:lnTo>
                    <a:pt x="20" y="327"/>
                  </a:lnTo>
                  <a:lnTo>
                    <a:pt x="26" y="331"/>
                  </a:lnTo>
                  <a:lnTo>
                    <a:pt x="33" y="336"/>
                  </a:lnTo>
                  <a:lnTo>
                    <a:pt x="40" y="340"/>
                  </a:lnTo>
                  <a:lnTo>
                    <a:pt x="47" y="343"/>
                  </a:lnTo>
                  <a:lnTo>
                    <a:pt x="55" y="346"/>
                  </a:lnTo>
                  <a:lnTo>
                    <a:pt x="64" y="347"/>
                  </a:lnTo>
                  <a:lnTo>
                    <a:pt x="75" y="348"/>
                  </a:lnTo>
                  <a:lnTo>
                    <a:pt x="85" y="348"/>
                  </a:lnTo>
                  <a:lnTo>
                    <a:pt x="453" y="348"/>
                  </a:lnTo>
                  <a:lnTo>
                    <a:pt x="453" y="286"/>
                  </a:lnTo>
                  <a:lnTo>
                    <a:pt x="63" y="286"/>
                  </a:lnTo>
                  <a:lnTo>
                    <a:pt x="63" y="62"/>
                  </a:lnTo>
                  <a:lnTo>
                    <a:pt x="453"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a:extLst>
                <a:ext uri="{FF2B5EF4-FFF2-40B4-BE49-F238E27FC236}">
                  <a16:creationId xmlns:a16="http://schemas.microsoft.com/office/drawing/2014/main" id="{18BC088A-1388-4976-A799-E4ED6E5FBFBF}"/>
                </a:ext>
              </a:extLst>
            </p:cNvPr>
            <p:cNvSpPr>
              <a:spLocks noEditPoints="1"/>
            </p:cNvSpPr>
            <p:nvPr userDrawn="1"/>
          </p:nvSpPr>
          <p:spPr bwMode="auto">
            <a:xfrm>
              <a:off x="2376488" y="2840038"/>
              <a:ext cx="47625" cy="50800"/>
            </a:xfrm>
            <a:custGeom>
              <a:avLst/>
              <a:gdLst>
                <a:gd name="T0" fmla="*/ 71 w 90"/>
                <a:gd name="T1" fmla="*/ 7 h 95"/>
                <a:gd name="T2" fmla="*/ 83 w 90"/>
                <a:gd name="T3" fmla="*/ 20 h 95"/>
                <a:gd name="T4" fmla="*/ 90 w 90"/>
                <a:gd name="T5" fmla="*/ 38 h 95"/>
                <a:gd name="T6" fmla="*/ 90 w 90"/>
                <a:gd name="T7" fmla="*/ 57 h 95"/>
                <a:gd name="T8" fmla="*/ 83 w 90"/>
                <a:gd name="T9" fmla="*/ 73 h 95"/>
                <a:gd name="T10" fmla="*/ 71 w 90"/>
                <a:gd name="T11" fmla="*/ 86 h 95"/>
                <a:gd name="T12" fmla="*/ 54 w 90"/>
                <a:gd name="T13" fmla="*/ 94 h 95"/>
                <a:gd name="T14" fmla="*/ 36 w 90"/>
                <a:gd name="T15" fmla="*/ 94 h 95"/>
                <a:gd name="T16" fmla="*/ 19 w 90"/>
                <a:gd name="T17" fmla="*/ 86 h 95"/>
                <a:gd name="T18" fmla="*/ 8 w 90"/>
                <a:gd name="T19" fmla="*/ 73 h 95"/>
                <a:gd name="T20" fmla="*/ 1 w 90"/>
                <a:gd name="T21" fmla="*/ 57 h 95"/>
                <a:gd name="T22" fmla="*/ 1 w 90"/>
                <a:gd name="T23" fmla="*/ 38 h 95"/>
                <a:gd name="T24" fmla="*/ 8 w 90"/>
                <a:gd name="T25" fmla="*/ 20 h 95"/>
                <a:gd name="T26" fmla="*/ 19 w 90"/>
                <a:gd name="T27" fmla="*/ 7 h 95"/>
                <a:gd name="T28" fmla="*/ 36 w 90"/>
                <a:gd name="T29" fmla="*/ 0 h 95"/>
                <a:gd name="T30" fmla="*/ 54 w 90"/>
                <a:gd name="T31" fmla="*/ 0 h 95"/>
                <a:gd name="T32" fmla="*/ 30 w 90"/>
                <a:gd name="T33" fmla="*/ 9 h 95"/>
                <a:gd name="T34" fmla="*/ 18 w 90"/>
                <a:gd name="T35" fmla="*/ 18 h 95"/>
                <a:gd name="T36" fmla="*/ 10 w 90"/>
                <a:gd name="T37" fmla="*/ 31 h 95"/>
                <a:gd name="T38" fmla="*/ 6 w 90"/>
                <a:gd name="T39" fmla="*/ 47 h 95"/>
                <a:gd name="T40" fmla="*/ 10 w 90"/>
                <a:gd name="T41" fmla="*/ 63 h 95"/>
                <a:gd name="T42" fmla="*/ 18 w 90"/>
                <a:gd name="T43" fmla="*/ 76 h 95"/>
                <a:gd name="T44" fmla="*/ 30 w 90"/>
                <a:gd name="T45" fmla="*/ 84 h 95"/>
                <a:gd name="T46" fmla="*/ 45 w 90"/>
                <a:gd name="T47" fmla="*/ 88 h 95"/>
                <a:gd name="T48" fmla="*/ 61 w 90"/>
                <a:gd name="T49" fmla="*/ 84 h 95"/>
                <a:gd name="T50" fmla="*/ 72 w 90"/>
                <a:gd name="T51" fmla="*/ 76 h 95"/>
                <a:gd name="T52" fmla="*/ 80 w 90"/>
                <a:gd name="T53" fmla="*/ 63 h 95"/>
                <a:gd name="T54" fmla="*/ 83 w 90"/>
                <a:gd name="T55" fmla="*/ 47 h 95"/>
                <a:gd name="T56" fmla="*/ 80 w 90"/>
                <a:gd name="T57" fmla="*/ 31 h 95"/>
                <a:gd name="T58" fmla="*/ 72 w 90"/>
                <a:gd name="T59" fmla="*/ 18 h 95"/>
                <a:gd name="T60" fmla="*/ 61 w 90"/>
                <a:gd name="T61" fmla="*/ 9 h 95"/>
                <a:gd name="T62" fmla="*/ 45 w 90"/>
                <a:gd name="T63" fmla="*/ 6 h 95"/>
                <a:gd name="T64" fmla="*/ 30 w 90"/>
                <a:gd name="T65" fmla="*/ 9 h 95"/>
                <a:gd name="T66" fmla="*/ 29 w 90"/>
                <a:gd name="T67" fmla="*/ 20 h 95"/>
                <a:gd name="T68" fmla="*/ 56 w 90"/>
                <a:gd name="T69" fmla="*/ 20 h 95"/>
                <a:gd name="T70" fmla="*/ 62 w 90"/>
                <a:gd name="T71" fmla="*/ 24 h 95"/>
                <a:gd name="T72" fmla="*/ 66 w 90"/>
                <a:gd name="T73" fmla="*/ 34 h 95"/>
                <a:gd name="T74" fmla="*/ 62 w 90"/>
                <a:gd name="T75" fmla="*/ 45 h 95"/>
                <a:gd name="T76" fmla="*/ 57 w 90"/>
                <a:gd name="T77" fmla="*/ 49 h 95"/>
                <a:gd name="T78" fmla="*/ 61 w 90"/>
                <a:gd name="T79" fmla="*/ 75 h 95"/>
                <a:gd name="T80" fmla="*/ 35 w 90"/>
                <a:gd name="T81" fmla="*/ 75 h 95"/>
                <a:gd name="T82" fmla="*/ 49 w 90"/>
                <a:gd name="T83" fmla="*/ 44 h 95"/>
                <a:gd name="T84" fmla="*/ 58 w 90"/>
                <a:gd name="T85" fmla="*/ 40 h 95"/>
                <a:gd name="T86" fmla="*/ 60 w 90"/>
                <a:gd name="T87" fmla="*/ 34 h 95"/>
                <a:gd name="T88" fmla="*/ 58 w 90"/>
                <a:gd name="T89" fmla="*/ 30 h 95"/>
                <a:gd name="T90" fmla="*/ 52 w 90"/>
                <a:gd name="T91" fmla="*/ 26 h 95"/>
                <a:gd name="T92" fmla="*/ 35 w 90"/>
                <a:gd name="T93" fmla="*/ 25 h 95"/>
                <a:gd name="T94" fmla="*/ 44 w 90"/>
                <a:gd name="T95" fmla="*/ 4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 h="95">
                  <a:moveTo>
                    <a:pt x="63" y="4"/>
                  </a:moveTo>
                  <a:lnTo>
                    <a:pt x="63" y="4"/>
                  </a:lnTo>
                  <a:lnTo>
                    <a:pt x="71" y="7"/>
                  </a:lnTo>
                  <a:lnTo>
                    <a:pt x="78" y="13"/>
                  </a:lnTo>
                  <a:lnTo>
                    <a:pt x="78" y="13"/>
                  </a:lnTo>
                  <a:lnTo>
                    <a:pt x="83" y="20"/>
                  </a:lnTo>
                  <a:lnTo>
                    <a:pt x="87" y="28"/>
                  </a:lnTo>
                  <a:lnTo>
                    <a:pt x="87" y="28"/>
                  </a:lnTo>
                  <a:lnTo>
                    <a:pt x="90" y="38"/>
                  </a:lnTo>
                  <a:lnTo>
                    <a:pt x="90" y="47"/>
                  </a:lnTo>
                  <a:lnTo>
                    <a:pt x="90" y="47"/>
                  </a:lnTo>
                  <a:lnTo>
                    <a:pt x="90" y="57"/>
                  </a:lnTo>
                  <a:lnTo>
                    <a:pt x="87" y="66"/>
                  </a:lnTo>
                  <a:lnTo>
                    <a:pt x="87" y="66"/>
                  </a:lnTo>
                  <a:lnTo>
                    <a:pt x="83" y="73"/>
                  </a:lnTo>
                  <a:lnTo>
                    <a:pt x="78" y="80"/>
                  </a:lnTo>
                  <a:lnTo>
                    <a:pt x="78" y="80"/>
                  </a:lnTo>
                  <a:lnTo>
                    <a:pt x="71" y="86"/>
                  </a:lnTo>
                  <a:lnTo>
                    <a:pt x="63" y="91"/>
                  </a:lnTo>
                  <a:lnTo>
                    <a:pt x="63" y="91"/>
                  </a:lnTo>
                  <a:lnTo>
                    <a:pt x="54" y="94"/>
                  </a:lnTo>
                  <a:lnTo>
                    <a:pt x="45" y="95"/>
                  </a:lnTo>
                  <a:lnTo>
                    <a:pt x="45" y="95"/>
                  </a:lnTo>
                  <a:lnTo>
                    <a:pt x="36" y="94"/>
                  </a:lnTo>
                  <a:lnTo>
                    <a:pt x="27" y="91"/>
                  </a:lnTo>
                  <a:lnTo>
                    <a:pt x="27" y="91"/>
                  </a:lnTo>
                  <a:lnTo>
                    <a:pt x="19" y="86"/>
                  </a:lnTo>
                  <a:lnTo>
                    <a:pt x="13" y="80"/>
                  </a:lnTo>
                  <a:lnTo>
                    <a:pt x="13" y="80"/>
                  </a:lnTo>
                  <a:lnTo>
                    <a:pt x="8" y="73"/>
                  </a:lnTo>
                  <a:lnTo>
                    <a:pt x="3" y="66"/>
                  </a:lnTo>
                  <a:lnTo>
                    <a:pt x="3" y="66"/>
                  </a:lnTo>
                  <a:lnTo>
                    <a:pt x="1" y="57"/>
                  </a:lnTo>
                  <a:lnTo>
                    <a:pt x="0" y="47"/>
                  </a:lnTo>
                  <a:lnTo>
                    <a:pt x="0" y="47"/>
                  </a:lnTo>
                  <a:lnTo>
                    <a:pt x="1" y="38"/>
                  </a:lnTo>
                  <a:lnTo>
                    <a:pt x="3" y="28"/>
                  </a:lnTo>
                  <a:lnTo>
                    <a:pt x="3" y="28"/>
                  </a:lnTo>
                  <a:lnTo>
                    <a:pt x="8" y="20"/>
                  </a:lnTo>
                  <a:lnTo>
                    <a:pt x="13" y="13"/>
                  </a:lnTo>
                  <a:lnTo>
                    <a:pt x="13" y="13"/>
                  </a:lnTo>
                  <a:lnTo>
                    <a:pt x="19" y="7"/>
                  </a:lnTo>
                  <a:lnTo>
                    <a:pt x="27" y="4"/>
                  </a:lnTo>
                  <a:lnTo>
                    <a:pt x="27" y="4"/>
                  </a:lnTo>
                  <a:lnTo>
                    <a:pt x="36" y="0"/>
                  </a:lnTo>
                  <a:lnTo>
                    <a:pt x="45" y="0"/>
                  </a:lnTo>
                  <a:lnTo>
                    <a:pt x="45" y="0"/>
                  </a:lnTo>
                  <a:lnTo>
                    <a:pt x="54" y="0"/>
                  </a:lnTo>
                  <a:lnTo>
                    <a:pt x="63" y="4"/>
                  </a:lnTo>
                  <a:lnTo>
                    <a:pt x="63" y="4"/>
                  </a:lnTo>
                  <a:close/>
                  <a:moveTo>
                    <a:pt x="30" y="9"/>
                  </a:moveTo>
                  <a:lnTo>
                    <a:pt x="30" y="9"/>
                  </a:lnTo>
                  <a:lnTo>
                    <a:pt x="23" y="13"/>
                  </a:lnTo>
                  <a:lnTo>
                    <a:pt x="18" y="18"/>
                  </a:lnTo>
                  <a:lnTo>
                    <a:pt x="18" y="18"/>
                  </a:lnTo>
                  <a:lnTo>
                    <a:pt x="13" y="24"/>
                  </a:lnTo>
                  <a:lnTo>
                    <a:pt x="10" y="31"/>
                  </a:lnTo>
                  <a:lnTo>
                    <a:pt x="10" y="31"/>
                  </a:lnTo>
                  <a:lnTo>
                    <a:pt x="8" y="39"/>
                  </a:lnTo>
                  <a:lnTo>
                    <a:pt x="6" y="47"/>
                  </a:lnTo>
                  <a:lnTo>
                    <a:pt x="6" y="47"/>
                  </a:lnTo>
                  <a:lnTo>
                    <a:pt x="8" y="56"/>
                  </a:lnTo>
                  <a:lnTo>
                    <a:pt x="10" y="63"/>
                  </a:lnTo>
                  <a:lnTo>
                    <a:pt x="10" y="63"/>
                  </a:lnTo>
                  <a:lnTo>
                    <a:pt x="13" y="70"/>
                  </a:lnTo>
                  <a:lnTo>
                    <a:pt x="18" y="76"/>
                  </a:lnTo>
                  <a:lnTo>
                    <a:pt x="18" y="76"/>
                  </a:lnTo>
                  <a:lnTo>
                    <a:pt x="23" y="80"/>
                  </a:lnTo>
                  <a:lnTo>
                    <a:pt x="30" y="84"/>
                  </a:lnTo>
                  <a:lnTo>
                    <a:pt x="30" y="84"/>
                  </a:lnTo>
                  <a:lnTo>
                    <a:pt x="37" y="86"/>
                  </a:lnTo>
                  <a:lnTo>
                    <a:pt x="45" y="88"/>
                  </a:lnTo>
                  <a:lnTo>
                    <a:pt x="45" y="88"/>
                  </a:lnTo>
                  <a:lnTo>
                    <a:pt x="53" y="86"/>
                  </a:lnTo>
                  <a:lnTo>
                    <a:pt x="61" y="84"/>
                  </a:lnTo>
                  <a:lnTo>
                    <a:pt x="61" y="84"/>
                  </a:lnTo>
                  <a:lnTo>
                    <a:pt x="66" y="80"/>
                  </a:lnTo>
                  <a:lnTo>
                    <a:pt x="72" y="76"/>
                  </a:lnTo>
                  <a:lnTo>
                    <a:pt x="72" y="76"/>
                  </a:lnTo>
                  <a:lnTo>
                    <a:pt x="76" y="70"/>
                  </a:lnTo>
                  <a:lnTo>
                    <a:pt x="80" y="63"/>
                  </a:lnTo>
                  <a:lnTo>
                    <a:pt x="80" y="63"/>
                  </a:lnTo>
                  <a:lnTo>
                    <a:pt x="82" y="56"/>
                  </a:lnTo>
                  <a:lnTo>
                    <a:pt x="83" y="47"/>
                  </a:lnTo>
                  <a:lnTo>
                    <a:pt x="83" y="47"/>
                  </a:lnTo>
                  <a:lnTo>
                    <a:pt x="82" y="39"/>
                  </a:lnTo>
                  <a:lnTo>
                    <a:pt x="80" y="31"/>
                  </a:lnTo>
                  <a:lnTo>
                    <a:pt x="80" y="31"/>
                  </a:lnTo>
                  <a:lnTo>
                    <a:pt x="76" y="24"/>
                  </a:lnTo>
                  <a:lnTo>
                    <a:pt x="72" y="18"/>
                  </a:lnTo>
                  <a:lnTo>
                    <a:pt x="72" y="18"/>
                  </a:lnTo>
                  <a:lnTo>
                    <a:pt x="66" y="13"/>
                  </a:lnTo>
                  <a:lnTo>
                    <a:pt x="61" y="9"/>
                  </a:lnTo>
                  <a:lnTo>
                    <a:pt x="61" y="9"/>
                  </a:lnTo>
                  <a:lnTo>
                    <a:pt x="53" y="7"/>
                  </a:lnTo>
                  <a:lnTo>
                    <a:pt x="45" y="6"/>
                  </a:lnTo>
                  <a:lnTo>
                    <a:pt x="45" y="6"/>
                  </a:lnTo>
                  <a:lnTo>
                    <a:pt x="37" y="7"/>
                  </a:lnTo>
                  <a:lnTo>
                    <a:pt x="30" y="9"/>
                  </a:lnTo>
                  <a:lnTo>
                    <a:pt x="30" y="9"/>
                  </a:lnTo>
                  <a:close/>
                  <a:moveTo>
                    <a:pt x="29" y="75"/>
                  </a:moveTo>
                  <a:lnTo>
                    <a:pt x="29" y="20"/>
                  </a:lnTo>
                  <a:lnTo>
                    <a:pt x="48" y="20"/>
                  </a:lnTo>
                  <a:lnTo>
                    <a:pt x="48" y="20"/>
                  </a:lnTo>
                  <a:lnTo>
                    <a:pt x="56" y="20"/>
                  </a:lnTo>
                  <a:lnTo>
                    <a:pt x="60" y="21"/>
                  </a:lnTo>
                  <a:lnTo>
                    <a:pt x="62" y="24"/>
                  </a:lnTo>
                  <a:lnTo>
                    <a:pt x="62" y="24"/>
                  </a:lnTo>
                  <a:lnTo>
                    <a:pt x="65" y="28"/>
                  </a:lnTo>
                  <a:lnTo>
                    <a:pt x="66" y="34"/>
                  </a:lnTo>
                  <a:lnTo>
                    <a:pt x="66" y="34"/>
                  </a:lnTo>
                  <a:lnTo>
                    <a:pt x="65" y="41"/>
                  </a:lnTo>
                  <a:lnTo>
                    <a:pt x="65" y="41"/>
                  </a:lnTo>
                  <a:lnTo>
                    <a:pt x="62" y="45"/>
                  </a:lnTo>
                  <a:lnTo>
                    <a:pt x="62" y="45"/>
                  </a:lnTo>
                  <a:lnTo>
                    <a:pt x="57" y="49"/>
                  </a:lnTo>
                  <a:lnTo>
                    <a:pt x="57" y="49"/>
                  </a:lnTo>
                  <a:lnTo>
                    <a:pt x="53" y="50"/>
                  </a:lnTo>
                  <a:lnTo>
                    <a:pt x="69" y="75"/>
                  </a:lnTo>
                  <a:lnTo>
                    <a:pt x="61" y="75"/>
                  </a:lnTo>
                  <a:lnTo>
                    <a:pt x="46" y="50"/>
                  </a:lnTo>
                  <a:lnTo>
                    <a:pt x="35" y="50"/>
                  </a:lnTo>
                  <a:lnTo>
                    <a:pt x="35" y="75"/>
                  </a:lnTo>
                  <a:lnTo>
                    <a:pt x="29" y="75"/>
                  </a:lnTo>
                  <a:close/>
                  <a:moveTo>
                    <a:pt x="49" y="44"/>
                  </a:moveTo>
                  <a:lnTo>
                    <a:pt x="49" y="44"/>
                  </a:lnTo>
                  <a:lnTo>
                    <a:pt x="55" y="43"/>
                  </a:lnTo>
                  <a:lnTo>
                    <a:pt x="55" y="43"/>
                  </a:lnTo>
                  <a:lnTo>
                    <a:pt x="58" y="40"/>
                  </a:lnTo>
                  <a:lnTo>
                    <a:pt x="58" y="40"/>
                  </a:lnTo>
                  <a:lnTo>
                    <a:pt x="60" y="38"/>
                  </a:lnTo>
                  <a:lnTo>
                    <a:pt x="60" y="34"/>
                  </a:lnTo>
                  <a:lnTo>
                    <a:pt x="60" y="34"/>
                  </a:lnTo>
                  <a:lnTo>
                    <a:pt x="58" y="30"/>
                  </a:lnTo>
                  <a:lnTo>
                    <a:pt x="58" y="30"/>
                  </a:lnTo>
                  <a:lnTo>
                    <a:pt x="55" y="27"/>
                  </a:lnTo>
                  <a:lnTo>
                    <a:pt x="55" y="27"/>
                  </a:lnTo>
                  <a:lnTo>
                    <a:pt x="52" y="26"/>
                  </a:lnTo>
                  <a:lnTo>
                    <a:pt x="52" y="26"/>
                  </a:lnTo>
                  <a:lnTo>
                    <a:pt x="47" y="25"/>
                  </a:lnTo>
                  <a:lnTo>
                    <a:pt x="35" y="25"/>
                  </a:lnTo>
                  <a:lnTo>
                    <a:pt x="35" y="44"/>
                  </a:lnTo>
                  <a:lnTo>
                    <a:pt x="44" y="44"/>
                  </a:lnTo>
                  <a:lnTo>
                    <a:pt x="44" y="44"/>
                  </a:lnTo>
                  <a:lnTo>
                    <a:pt x="49" y="44"/>
                  </a:lnTo>
                  <a:lnTo>
                    <a:pt x="4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033637790"/>
      </p:ext>
    </p:extLst>
  </p:cSld>
  <p:clrMapOvr>
    <a:masterClrMapping/>
  </p:clrMapOvr>
  <p:hf hdr="0"/>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Title" preserve="1" userDrawn="1">
  <p:cSld name="Section Title">
    <p:bg>
      <p:bgPr>
        <a:solidFill>
          <a:srgbClr val="FFFFFF"/>
        </a:solidFill>
        <a:effectLst/>
      </p:bgPr>
    </p:bg>
    <p:spTree>
      <p:nvGrpSpPr>
        <p:cNvPr id="1" name=""/>
        <p:cNvGrpSpPr/>
        <p:nvPr/>
      </p:nvGrpSpPr>
      <p:grpSpPr>
        <a:xfrm>
          <a:off x="0" y="0"/>
          <a:ext cx="0" cy="0"/>
          <a:chOff x="0" y="0"/>
          <a:chExt cx="0" cy="0"/>
        </a:xfrm>
      </p:grpSpPr>
      <p:sp>
        <p:nvSpPr>
          <p:cNvPr id="4" name="Rectangle 3"/>
          <p:cNvSpPr>
            <a:spLocks/>
          </p:cNvSpPr>
          <p:nvPr userDrawn="1"/>
        </p:nvSpPr>
        <p:spPr bwMode="gray">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dirty="0"/>
          </a:p>
        </p:txBody>
      </p:sp>
      <p:sp>
        <p:nvSpPr>
          <p:cNvPr id="2" name="Title 1"/>
          <p:cNvSpPr>
            <a:spLocks noGrp="1"/>
          </p:cNvSpPr>
          <p:nvPr>
            <p:ph type="title"/>
          </p:nvPr>
        </p:nvSpPr>
        <p:spPr bwMode="gray">
          <a:xfrm>
            <a:off x="695326" y="632071"/>
            <a:ext cx="8091704" cy="1046440"/>
          </a:xfrm>
        </p:spPr>
        <p:txBody>
          <a:bodyPr anchor="b">
            <a:noAutofit/>
          </a:bodyPr>
          <a:lstStyle>
            <a:lvl1pPr>
              <a:lnSpc>
                <a:spcPct val="90000"/>
              </a:lnSpc>
              <a:defRPr sz="2400" baseline="0">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bwMode="gray"/>
        <p:txBody>
          <a:bodyPr/>
          <a:lstStyle>
            <a:lvl1pPr>
              <a:defRPr>
                <a:solidFill>
                  <a:schemeClr val="bg1"/>
                </a:solidFill>
              </a:defRPr>
            </a:lvl1pPr>
          </a:lstStyle>
          <a:p>
            <a:fld id="{E643FCBB-38E9-4E00-9BEB-7FB85C374755}" type="slidenum">
              <a:rPr lang="en-US" smtClean="0"/>
              <a:pPr/>
              <a:t>‹#›</a:t>
            </a:fld>
            <a:endParaRPr lang="en-US" dirty="0"/>
          </a:p>
        </p:txBody>
      </p:sp>
      <p:cxnSp>
        <p:nvCxnSpPr>
          <p:cNvPr id="11" name="Straight Connector 14"/>
          <p:cNvCxnSpPr/>
          <p:nvPr userDrawn="1"/>
        </p:nvCxnSpPr>
        <p:spPr bwMode="gray">
          <a:xfrm>
            <a:off x="695325" y="1766862"/>
            <a:ext cx="110172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lassification" hidden="1"/>
          <p:cNvSpPr txBox="1">
            <a:spLocks/>
          </p:cNvSpPr>
          <p:nvPr userDrawn="1">
            <p:custDataLst>
              <p:tags r:id="rId2"/>
            </p:custDataLst>
          </p:nvPr>
        </p:nvSpPr>
        <p:spPr>
          <a:xfrm>
            <a:off x="9996488" y="360703"/>
            <a:ext cx="1728788" cy="200055"/>
          </a:xfrm>
          <a:prstGeom prst="rect">
            <a:avLst/>
          </a:prstGeom>
          <a:noFill/>
        </p:spPr>
        <p:txBody>
          <a:bodyPr wrap="none" lIns="0" tIns="0" rIns="0" bIns="0" rtlCol="0">
            <a:noAutofit/>
          </a:bodyPr>
          <a:lstStyle/>
          <a:p>
            <a:pPr algn="r"/>
            <a:r>
              <a:rPr lang="en-US" sz="1000" b="1" dirty="0">
                <a:solidFill>
                  <a:schemeClr val="bg1"/>
                </a:solidFill>
              </a:rPr>
              <a:t>Internal Use Only</a:t>
            </a:r>
          </a:p>
        </p:txBody>
      </p:sp>
      <p:sp>
        <p:nvSpPr>
          <p:cNvPr id="12" name="Status" hidden="1"/>
          <p:cNvSpPr txBox="1">
            <a:spLocks/>
          </p:cNvSpPr>
          <p:nvPr userDrawn="1">
            <p:custDataLst>
              <p:tags r:id="rId3"/>
            </p:custDataLst>
          </p:nvPr>
        </p:nvSpPr>
        <p:spPr>
          <a:xfrm>
            <a:off x="11099006" y="157507"/>
            <a:ext cx="626270" cy="200055"/>
          </a:xfrm>
          <a:prstGeom prst="rect">
            <a:avLst/>
          </a:prstGeom>
          <a:noFill/>
        </p:spPr>
        <p:txBody>
          <a:bodyPr wrap="none" lIns="0" tIns="0" rIns="0" bIns="0" rtlCol="0">
            <a:noAutofit/>
          </a:bodyPr>
          <a:lstStyle/>
          <a:p>
            <a:pPr algn="r"/>
            <a:r>
              <a:rPr lang="en-US" sz="1000" b="1" dirty="0">
                <a:solidFill>
                  <a:schemeClr val="bg1"/>
                </a:solidFill>
              </a:rPr>
              <a:t>Status</a:t>
            </a:r>
          </a:p>
        </p:txBody>
      </p:sp>
      <p:sp>
        <p:nvSpPr>
          <p:cNvPr id="8" name="Text Placeholder 7"/>
          <p:cNvSpPr>
            <a:spLocks noGrp="1"/>
          </p:cNvSpPr>
          <p:nvPr>
            <p:ph type="body" sz="quarter" idx="14"/>
          </p:nvPr>
        </p:nvSpPr>
        <p:spPr bwMode="gray">
          <a:xfrm>
            <a:off x="695326" y="1901365"/>
            <a:ext cx="10881774" cy="428671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0">
            <a:extLst>
              <a:ext uri="{FF2B5EF4-FFF2-40B4-BE49-F238E27FC236}">
                <a16:creationId xmlns:a16="http://schemas.microsoft.com/office/drawing/2014/main" id="{A4BF06C1-A73D-4709-8AE1-F676CA45DF86}"/>
              </a:ext>
            </a:extLst>
          </p:cNvPr>
          <p:cNvGrpSpPr/>
          <p:nvPr userDrawn="1">
            <p:custDataLst>
              <p:tags r:id="rId4"/>
            </p:custDataLst>
          </p:nvPr>
        </p:nvGrpSpPr>
        <p:grpSpPr>
          <a:xfrm>
            <a:off x="696118" y="6394450"/>
            <a:ext cx="1044575" cy="107950"/>
            <a:chOff x="684213" y="6394450"/>
            <a:chExt cx="1044575" cy="107950"/>
          </a:xfrm>
          <a:solidFill>
            <a:schemeClr val="bg1"/>
          </a:solidFill>
        </p:grpSpPr>
        <p:sp>
          <p:nvSpPr>
            <p:cNvPr id="15" name="Freeform 5">
              <a:extLst>
                <a:ext uri="{FF2B5EF4-FFF2-40B4-BE49-F238E27FC236}">
                  <a16:creationId xmlns:a16="http://schemas.microsoft.com/office/drawing/2014/main" id="{AED4EC28-1CBE-42FF-B77B-F4CD30F462D5}"/>
                </a:ext>
              </a:extLst>
            </p:cNvPr>
            <p:cNvSpPr>
              <a:spLocks noEditPoints="1"/>
            </p:cNvSpPr>
            <p:nvPr userDrawn="1"/>
          </p:nvSpPr>
          <p:spPr bwMode="auto">
            <a:xfrm>
              <a:off x="684213" y="6394450"/>
              <a:ext cx="995363" cy="107950"/>
            </a:xfrm>
            <a:custGeom>
              <a:avLst/>
              <a:gdLst>
                <a:gd name="T0" fmla="*/ 3071 w 3134"/>
                <a:gd name="T1" fmla="*/ 198 h 340"/>
                <a:gd name="T2" fmla="*/ 3071 w 3134"/>
                <a:gd name="T3" fmla="*/ 140 h 340"/>
                <a:gd name="T4" fmla="*/ 3045 w 3134"/>
                <a:gd name="T5" fmla="*/ 340 h 340"/>
                <a:gd name="T6" fmla="*/ 3092 w 3134"/>
                <a:gd name="T7" fmla="*/ 333 h 340"/>
                <a:gd name="T8" fmla="*/ 3118 w 3134"/>
                <a:gd name="T9" fmla="*/ 317 h 340"/>
                <a:gd name="T10" fmla="*/ 3132 w 3134"/>
                <a:gd name="T11" fmla="*/ 293 h 340"/>
                <a:gd name="T12" fmla="*/ 3134 w 3134"/>
                <a:gd name="T13" fmla="*/ 229 h 340"/>
                <a:gd name="T14" fmla="*/ 3127 w 3134"/>
                <a:gd name="T15" fmla="*/ 208 h 340"/>
                <a:gd name="T16" fmla="*/ 3122 w 3134"/>
                <a:gd name="T17" fmla="*/ 133 h 340"/>
                <a:gd name="T18" fmla="*/ 3134 w 3134"/>
                <a:gd name="T19" fmla="*/ 106 h 340"/>
                <a:gd name="T20" fmla="*/ 3133 w 3134"/>
                <a:gd name="T21" fmla="*/ 56 h 340"/>
                <a:gd name="T22" fmla="*/ 3123 w 3134"/>
                <a:gd name="T23" fmla="*/ 29 h 340"/>
                <a:gd name="T24" fmla="*/ 3100 w 3134"/>
                <a:gd name="T25" fmla="*/ 10 h 340"/>
                <a:gd name="T26" fmla="*/ 3066 w 3134"/>
                <a:gd name="T27" fmla="*/ 1 h 340"/>
                <a:gd name="T28" fmla="*/ 3045 w 3134"/>
                <a:gd name="T29" fmla="*/ 340 h 340"/>
                <a:gd name="T30" fmla="*/ 2396 w 3134"/>
                <a:gd name="T31" fmla="*/ 198 h 340"/>
                <a:gd name="T32" fmla="*/ 2396 w 3134"/>
                <a:gd name="T33" fmla="*/ 140 h 340"/>
                <a:gd name="T34" fmla="*/ 2369 w 3134"/>
                <a:gd name="T35" fmla="*/ 340 h 340"/>
                <a:gd name="T36" fmla="*/ 2418 w 3134"/>
                <a:gd name="T37" fmla="*/ 333 h 340"/>
                <a:gd name="T38" fmla="*/ 2444 w 3134"/>
                <a:gd name="T39" fmla="*/ 317 h 340"/>
                <a:gd name="T40" fmla="*/ 2457 w 3134"/>
                <a:gd name="T41" fmla="*/ 293 h 340"/>
                <a:gd name="T42" fmla="*/ 2460 w 3134"/>
                <a:gd name="T43" fmla="*/ 229 h 340"/>
                <a:gd name="T44" fmla="*/ 2453 w 3134"/>
                <a:gd name="T45" fmla="*/ 208 h 340"/>
                <a:gd name="T46" fmla="*/ 2447 w 3134"/>
                <a:gd name="T47" fmla="*/ 133 h 340"/>
                <a:gd name="T48" fmla="*/ 2460 w 3134"/>
                <a:gd name="T49" fmla="*/ 106 h 340"/>
                <a:gd name="T50" fmla="*/ 2458 w 3134"/>
                <a:gd name="T51" fmla="*/ 56 h 340"/>
                <a:gd name="T52" fmla="*/ 2447 w 3134"/>
                <a:gd name="T53" fmla="*/ 29 h 340"/>
                <a:gd name="T54" fmla="*/ 2426 w 3134"/>
                <a:gd name="T55" fmla="*/ 10 h 340"/>
                <a:gd name="T56" fmla="*/ 2392 w 3134"/>
                <a:gd name="T57" fmla="*/ 1 h 340"/>
                <a:gd name="T58" fmla="*/ 2369 w 3134"/>
                <a:gd name="T59" fmla="*/ 340 h 340"/>
                <a:gd name="T60" fmla="*/ 1375 w 3134"/>
                <a:gd name="T61" fmla="*/ 0 h 340"/>
                <a:gd name="T62" fmla="*/ 1313 w 3134"/>
                <a:gd name="T63" fmla="*/ 272 h 340"/>
                <a:gd name="T64" fmla="*/ 1321 w 3134"/>
                <a:gd name="T65" fmla="*/ 302 h 340"/>
                <a:gd name="T66" fmla="*/ 1339 w 3134"/>
                <a:gd name="T67" fmla="*/ 324 h 340"/>
                <a:gd name="T68" fmla="*/ 1368 w 3134"/>
                <a:gd name="T69" fmla="*/ 338 h 340"/>
                <a:gd name="T70" fmla="*/ 1682 w 3134"/>
                <a:gd name="T71" fmla="*/ 340 h 340"/>
                <a:gd name="T72" fmla="*/ 1712 w 3134"/>
                <a:gd name="T73" fmla="*/ 338 h 340"/>
                <a:gd name="T74" fmla="*/ 1741 w 3134"/>
                <a:gd name="T75" fmla="*/ 324 h 340"/>
                <a:gd name="T76" fmla="*/ 1759 w 3134"/>
                <a:gd name="T77" fmla="*/ 302 h 340"/>
                <a:gd name="T78" fmla="*/ 1767 w 3134"/>
                <a:gd name="T79" fmla="*/ 272 h 340"/>
                <a:gd name="T80" fmla="*/ 698 w 3134"/>
                <a:gd name="T81" fmla="*/ 139 h 340"/>
                <a:gd name="T82" fmla="*/ 698 w 3134"/>
                <a:gd name="T83" fmla="*/ 340 h 340"/>
                <a:gd name="T84" fmla="*/ 1096 w 3134"/>
                <a:gd name="T85" fmla="*/ 340 h 340"/>
                <a:gd name="T86" fmla="*/ 698 w 3134"/>
                <a:gd name="T87" fmla="*/ 139 h 340"/>
                <a:gd name="T88" fmla="*/ 85 w 3134"/>
                <a:gd name="T89" fmla="*/ 0 h 340"/>
                <a:gd name="T90" fmla="*/ 47 w 3134"/>
                <a:gd name="T91" fmla="*/ 5 h 340"/>
                <a:gd name="T92" fmla="*/ 20 w 3134"/>
                <a:gd name="T93" fmla="*/ 21 h 340"/>
                <a:gd name="T94" fmla="*/ 5 w 3134"/>
                <a:gd name="T95" fmla="*/ 45 h 340"/>
                <a:gd name="T96" fmla="*/ 0 w 3134"/>
                <a:gd name="T97" fmla="*/ 77 h 340"/>
                <a:gd name="T98" fmla="*/ 1 w 3134"/>
                <a:gd name="T99" fmla="*/ 280 h 340"/>
                <a:gd name="T100" fmla="*/ 11 w 3134"/>
                <a:gd name="T101" fmla="*/ 308 h 340"/>
                <a:gd name="T102" fmla="*/ 33 w 3134"/>
                <a:gd name="T103" fmla="*/ 328 h 340"/>
                <a:gd name="T104" fmla="*/ 64 w 3134"/>
                <a:gd name="T105" fmla="*/ 339 h 340"/>
                <a:gd name="T106" fmla="*/ 453 w 3134"/>
                <a:gd name="T107"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4" h="340">
                  <a:moveTo>
                    <a:pt x="3071" y="282"/>
                  </a:moveTo>
                  <a:lnTo>
                    <a:pt x="2722" y="282"/>
                  </a:lnTo>
                  <a:lnTo>
                    <a:pt x="2722" y="198"/>
                  </a:lnTo>
                  <a:lnTo>
                    <a:pt x="3071" y="198"/>
                  </a:lnTo>
                  <a:lnTo>
                    <a:pt x="3071" y="282"/>
                  </a:lnTo>
                  <a:close/>
                  <a:moveTo>
                    <a:pt x="2722" y="58"/>
                  </a:moveTo>
                  <a:lnTo>
                    <a:pt x="3071" y="58"/>
                  </a:lnTo>
                  <a:lnTo>
                    <a:pt x="3071" y="140"/>
                  </a:lnTo>
                  <a:lnTo>
                    <a:pt x="2722" y="140"/>
                  </a:lnTo>
                  <a:lnTo>
                    <a:pt x="2722" y="58"/>
                  </a:lnTo>
                  <a:close/>
                  <a:moveTo>
                    <a:pt x="3045" y="340"/>
                  </a:moveTo>
                  <a:lnTo>
                    <a:pt x="3045" y="340"/>
                  </a:lnTo>
                  <a:lnTo>
                    <a:pt x="3066" y="339"/>
                  </a:lnTo>
                  <a:lnTo>
                    <a:pt x="3075" y="338"/>
                  </a:lnTo>
                  <a:lnTo>
                    <a:pt x="3084" y="335"/>
                  </a:lnTo>
                  <a:lnTo>
                    <a:pt x="3092" y="333"/>
                  </a:lnTo>
                  <a:lnTo>
                    <a:pt x="3100" y="330"/>
                  </a:lnTo>
                  <a:lnTo>
                    <a:pt x="3107" y="326"/>
                  </a:lnTo>
                  <a:lnTo>
                    <a:pt x="3113" y="321"/>
                  </a:lnTo>
                  <a:lnTo>
                    <a:pt x="3118" y="317"/>
                  </a:lnTo>
                  <a:lnTo>
                    <a:pt x="3123" y="311"/>
                  </a:lnTo>
                  <a:lnTo>
                    <a:pt x="3126" y="305"/>
                  </a:lnTo>
                  <a:lnTo>
                    <a:pt x="3130" y="300"/>
                  </a:lnTo>
                  <a:lnTo>
                    <a:pt x="3132" y="293"/>
                  </a:lnTo>
                  <a:lnTo>
                    <a:pt x="3133" y="284"/>
                  </a:lnTo>
                  <a:lnTo>
                    <a:pt x="3134" y="278"/>
                  </a:lnTo>
                  <a:lnTo>
                    <a:pt x="3134" y="268"/>
                  </a:lnTo>
                  <a:lnTo>
                    <a:pt x="3134" y="229"/>
                  </a:lnTo>
                  <a:lnTo>
                    <a:pt x="3134" y="229"/>
                  </a:lnTo>
                  <a:lnTo>
                    <a:pt x="3134" y="221"/>
                  </a:lnTo>
                  <a:lnTo>
                    <a:pt x="3132" y="214"/>
                  </a:lnTo>
                  <a:lnTo>
                    <a:pt x="3127" y="208"/>
                  </a:lnTo>
                  <a:lnTo>
                    <a:pt x="3122" y="202"/>
                  </a:lnTo>
                  <a:lnTo>
                    <a:pt x="3081" y="168"/>
                  </a:lnTo>
                  <a:lnTo>
                    <a:pt x="3122" y="133"/>
                  </a:lnTo>
                  <a:lnTo>
                    <a:pt x="3122" y="133"/>
                  </a:lnTo>
                  <a:lnTo>
                    <a:pt x="3127" y="127"/>
                  </a:lnTo>
                  <a:lnTo>
                    <a:pt x="3132" y="121"/>
                  </a:lnTo>
                  <a:lnTo>
                    <a:pt x="3134" y="114"/>
                  </a:lnTo>
                  <a:lnTo>
                    <a:pt x="3134" y="106"/>
                  </a:lnTo>
                  <a:lnTo>
                    <a:pt x="3134" y="72"/>
                  </a:lnTo>
                  <a:lnTo>
                    <a:pt x="3134" y="72"/>
                  </a:lnTo>
                  <a:lnTo>
                    <a:pt x="3134" y="62"/>
                  </a:lnTo>
                  <a:lnTo>
                    <a:pt x="3133" y="56"/>
                  </a:lnTo>
                  <a:lnTo>
                    <a:pt x="3132" y="47"/>
                  </a:lnTo>
                  <a:lnTo>
                    <a:pt x="3130" y="40"/>
                  </a:lnTo>
                  <a:lnTo>
                    <a:pt x="3126" y="35"/>
                  </a:lnTo>
                  <a:lnTo>
                    <a:pt x="3123" y="29"/>
                  </a:lnTo>
                  <a:lnTo>
                    <a:pt x="3118" y="23"/>
                  </a:lnTo>
                  <a:lnTo>
                    <a:pt x="3113" y="19"/>
                  </a:lnTo>
                  <a:lnTo>
                    <a:pt x="3107" y="14"/>
                  </a:lnTo>
                  <a:lnTo>
                    <a:pt x="3100" y="10"/>
                  </a:lnTo>
                  <a:lnTo>
                    <a:pt x="3092" y="7"/>
                  </a:lnTo>
                  <a:lnTo>
                    <a:pt x="3084" y="5"/>
                  </a:lnTo>
                  <a:lnTo>
                    <a:pt x="3075" y="2"/>
                  </a:lnTo>
                  <a:lnTo>
                    <a:pt x="3066" y="1"/>
                  </a:lnTo>
                  <a:lnTo>
                    <a:pt x="3045" y="0"/>
                  </a:lnTo>
                  <a:lnTo>
                    <a:pt x="2658" y="0"/>
                  </a:lnTo>
                  <a:lnTo>
                    <a:pt x="2658" y="340"/>
                  </a:lnTo>
                  <a:lnTo>
                    <a:pt x="3045" y="340"/>
                  </a:lnTo>
                  <a:close/>
                  <a:moveTo>
                    <a:pt x="2396" y="282"/>
                  </a:moveTo>
                  <a:lnTo>
                    <a:pt x="2047" y="282"/>
                  </a:lnTo>
                  <a:lnTo>
                    <a:pt x="2047" y="198"/>
                  </a:lnTo>
                  <a:lnTo>
                    <a:pt x="2396" y="198"/>
                  </a:lnTo>
                  <a:lnTo>
                    <a:pt x="2396" y="282"/>
                  </a:lnTo>
                  <a:close/>
                  <a:moveTo>
                    <a:pt x="2047" y="58"/>
                  </a:moveTo>
                  <a:lnTo>
                    <a:pt x="2396" y="58"/>
                  </a:lnTo>
                  <a:lnTo>
                    <a:pt x="2396" y="140"/>
                  </a:lnTo>
                  <a:lnTo>
                    <a:pt x="2047" y="140"/>
                  </a:lnTo>
                  <a:lnTo>
                    <a:pt x="2047" y="58"/>
                  </a:lnTo>
                  <a:close/>
                  <a:moveTo>
                    <a:pt x="2369" y="340"/>
                  </a:moveTo>
                  <a:lnTo>
                    <a:pt x="2369" y="340"/>
                  </a:lnTo>
                  <a:lnTo>
                    <a:pt x="2392" y="339"/>
                  </a:lnTo>
                  <a:lnTo>
                    <a:pt x="2401" y="338"/>
                  </a:lnTo>
                  <a:lnTo>
                    <a:pt x="2410" y="335"/>
                  </a:lnTo>
                  <a:lnTo>
                    <a:pt x="2418" y="333"/>
                  </a:lnTo>
                  <a:lnTo>
                    <a:pt x="2426" y="330"/>
                  </a:lnTo>
                  <a:lnTo>
                    <a:pt x="2432" y="326"/>
                  </a:lnTo>
                  <a:lnTo>
                    <a:pt x="2438" y="321"/>
                  </a:lnTo>
                  <a:lnTo>
                    <a:pt x="2444" y="317"/>
                  </a:lnTo>
                  <a:lnTo>
                    <a:pt x="2447" y="311"/>
                  </a:lnTo>
                  <a:lnTo>
                    <a:pt x="2452" y="305"/>
                  </a:lnTo>
                  <a:lnTo>
                    <a:pt x="2455" y="300"/>
                  </a:lnTo>
                  <a:lnTo>
                    <a:pt x="2457" y="293"/>
                  </a:lnTo>
                  <a:lnTo>
                    <a:pt x="2458" y="284"/>
                  </a:lnTo>
                  <a:lnTo>
                    <a:pt x="2460" y="278"/>
                  </a:lnTo>
                  <a:lnTo>
                    <a:pt x="2460" y="268"/>
                  </a:lnTo>
                  <a:lnTo>
                    <a:pt x="2460" y="229"/>
                  </a:lnTo>
                  <a:lnTo>
                    <a:pt x="2460" y="229"/>
                  </a:lnTo>
                  <a:lnTo>
                    <a:pt x="2460" y="221"/>
                  </a:lnTo>
                  <a:lnTo>
                    <a:pt x="2456" y="214"/>
                  </a:lnTo>
                  <a:lnTo>
                    <a:pt x="2453" y="208"/>
                  </a:lnTo>
                  <a:lnTo>
                    <a:pt x="2447" y="202"/>
                  </a:lnTo>
                  <a:lnTo>
                    <a:pt x="2406" y="168"/>
                  </a:lnTo>
                  <a:lnTo>
                    <a:pt x="2447" y="133"/>
                  </a:lnTo>
                  <a:lnTo>
                    <a:pt x="2447" y="133"/>
                  </a:lnTo>
                  <a:lnTo>
                    <a:pt x="2453" y="127"/>
                  </a:lnTo>
                  <a:lnTo>
                    <a:pt x="2456" y="121"/>
                  </a:lnTo>
                  <a:lnTo>
                    <a:pt x="2460" y="114"/>
                  </a:lnTo>
                  <a:lnTo>
                    <a:pt x="2460" y="106"/>
                  </a:lnTo>
                  <a:lnTo>
                    <a:pt x="2460" y="72"/>
                  </a:lnTo>
                  <a:lnTo>
                    <a:pt x="2460" y="72"/>
                  </a:lnTo>
                  <a:lnTo>
                    <a:pt x="2460" y="62"/>
                  </a:lnTo>
                  <a:lnTo>
                    <a:pt x="2458" y="56"/>
                  </a:lnTo>
                  <a:lnTo>
                    <a:pt x="2457" y="47"/>
                  </a:lnTo>
                  <a:lnTo>
                    <a:pt x="2455" y="40"/>
                  </a:lnTo>
                  <a:lnTo>
                    <a:pt x="2452" y="35"/>
                  </a:lnTo>
                  <a:lnTo>
                    <a:pt x="2447" y="29"/>
                  </a:lnTo>
                  <a:lnTo>
                    <a:pt x="2444" y="23"/>
                  </a:lnTo>
                  <a:lnTo>
                    <a:pt x="2438" y="19"/>
                  </a:lnTo>
                  <a:lnTo>
                    <a:pt x="2432" y="14"/>
                  </a:lnTo>
                  <a:lnTo>
                    <a:pt x="2426" y="10"/>
                  </a:lnTo>
                  <a:lnTo>
                    <a:pt x="2418" y="7"/>
                  </a:lnTo>
                  <a:lnTo>
                    <a:pt x="2410" y="5"/>
                  </a:lnTo>
                  <a:lnTo>
                    <a:pt x="2401" y="2"/>
                  </a:lnTo>
                  <a:lnTo>
                    <a:pt x="2392" y="1"/>
                  </a:lnTo>
                  <a:lnTo>
                    <a:pt x="2369" y="0"/>
                  </a:lnTo>
                  <a:lnTo>
                    <a:pt x="1984" y="0"/>
                  </a:lnTo>
                  <a:lnTo>
                    <a:pt x="1984" y="340"/>
                  </a:lnTo>
                  <a:lnTo>
                    <a:pt x="2369" y="340"/>
                  </a:lnTo>
                  <a:close/>
                  <a:moveTo>
                    <a:pt x="1705" y="0"/>
                  </a:moveTo>
                  <a:lnTo>
                    <a:pt x="1705" y="280"/>
                  </a:lnTo>
                  <a:lnTo>
                    <a:pt x="1375" y="280"/>
                  </a:lnTo>
                  <a:lnTo>
                    <a:pt x="1375" y="0"/>
                  </a:lnTo>
                  <a:lnTo>
                    <a:pt x="1312" y="0"/>
                  </a:lnTo>
                  <a:lnTo>
                    <a:pt x="1312" y="263"/>
                  </a:lnTo>
                  <a:lnTo>
                    <a:pt x="1312" y="263"/>
                  </a:lnTo>
                  <a:lnTo>
                    <a:pt x="1313" y="272"/>
                  </a:lnTo>
                  <a:lnTo>
                    <a:pt x="1314" y="280"/>
                  </a:lnTo>
                  <a:lnTo>
                    <a:pt x="1315" y="288"/>
                  </a:lnTo>
                  <a:lnTo>
                    <a:pt x="1317" y="295"/>
                  </a:lnTo>
                  <a:lnTo>
                    <a:pt x="1321" y="302"/>
                  </a:lnTo>
                  <a:lnTo>
                    <a:pt x="1324" y="308"/>
                  </a:lnTo>
                  <a:lnTo>
                    <a:pt x="1329" y="315"/>
                  </a:lnTo>
                  <a:lnTo>
                    <a:pt x="1333" y="319"/>
                  </a:lnTo>
                  <a:lnTo>
                    <a:pt x="1339" y="324"/>
                  </a:lnTo>
                  <a:lnTo>
                    <a:pt x="1346" y="328"/>
                  </a:lnTo>
                  <a:lnTo>
                    <a:pt x="1352" y="332"/>
                  </a:lnTo>
                  <a:lnTo>
                    <a:pt x="1360" y="335"/>
                  </a:lnTo>
                  <a:lnTo>
                    <a:pt x="1368" y="338"/>
                  </a:lnTo>
                  <a:lnTo>
                    <a:pt x="1377" y="339"/>
                  </a:lnTo>
                  <a:lnTo>
                    <a:pt x="1387" y="340"/>
                  </a:lnTo>
                  <a:lnTo>
                    <a:pt x="1398" y="340"/>
                  </a:lnTo>
                  <a:lnTo>
                    <a:pt x="1682" y="340"/>
                  </a:lnTo>
                  <a:lnTo>
                    <a:pt x="1682" y="340"/>
                  </a:lnTo>
                  <a:lnTo>
                    <a:pt x="1692" y="340"/>
                  </a:lnTo>
                  <a:lnTo>
                    <a:pt x="1703" y="339"/>
                  </a:lnTo>
                  <a:lnTo>
                    <a:pt x="1712" y="338"/>
                  </a:lnTo>
                  <a:lnTo>
                    <a:pt x="1720" y="335"/>
                  </a:lnTo>
                  <a:lnTo>
                    <a:pt x="1727" y="332"/>
                  </a:lnTo>
                  <a:lnTo>
                    <a:pt x="1734" y="328"/>
                  </a:lnTo>
                  <a:lnTo>
                    <a:pt x="1741" y="324"/>
                  </a:lnTo>
                  <a:lnTo>
                    <a:pt x="1747" y="319"/>
                  </a:lnTo>
                  <a:lnTo>
                    <a:pt x="1751" y="315"/>
                  </a:lnTo>
                  <a:lnTo>
                    <a:pt x="1756" y="308"/>
                  </a:lnTo>
                  <a:lnTo>
                    <a:pt x="1759" y="302"/>
                  </a:lnTo>
                  <a:lnTo>
                    <a:pt x="1763" y="295"/>
                  </a:lnTo>
                  <a:lnTo>
                    <a:pt x="1765" y="288"/>
                  </a:lnTo>
                  <a:lnTo>
                    <a:pt x="1766" y="280"/>
                  </a:lnTo>
                  <a:lnTo>
                    <a:pt x="1767" y="272"/>
                  </a:lnTo>
                  <a:lnTo>
                    <a:pt x="1768" y="263"/>
                  </a:lnTo>
                  <a:lnTo>
                    <a:pt x="1768" y="0"/>
                  </a:lnTo>
                  <a:lnTo>
                    <a:pt x="1705" y="0"/>
                  </a:lnTo>
                  <a:close/>
                  <a:moveTo>
                    <a:pt x="698" y="139"/>
                  </a:moveTo>
                  <a:lnTo>
                    <a:pt x="698" y="0"/>
                  </a:lnTo>
                  <a:lnTo>
                    <a:pt x="636" y="0"/>
                  </a:lnTo>
                  <a:lnTo>
                    <a:pt x="636" y="340"/>
                  </a:lnTo>
                  <a:lnTo>
                    <a:pt x="698" y="340"/>
                  </a:lnTo>
                  <a:lnTo>
                    <a:pt x="698" y="199"/>
                  </a:lnTo>
                  <a:lnTo>
                    <a:pt x="1034" y="199"/>
                  </a:lnTo>
                  <a:lnTo>
                    <a:pt x="1034" y="340"/>
                  </a:lnTo>
                  <a:lnTo>
                    <a:pt x="1096" y="340"/>
                  </a:lnTo>
                  <a:lnTo>
                    <a:pt x="1096" y="0"/>
                  </a:lnTo>
                  <a:lnTo>
                    <a:pt x="1034" y="0"/>
                  </a:lnTo>
                  <a:lnTo>
                    <a:pt x="1034" y="139"/>
                  </a:lnTo>
                  <a:lnTo>
                    <a:pt x="698" y="139"/>
                  </a:lnTo>
                  <a:close/>
                  <a:moveTo>
                    <a:pt x="453" y="60"/>
                  </a:moveTo>
                  <a:lnTo>
                    <a:pt x="453" y="0"/>
                  </a:lnTo>
                  <a:lnTo>
                    <a:pt x="85" y="0"/>
                  </a:lnTo>
                  <a:lnTo>
                    <a:pt x="85" y="0"/>
                  </a:lnTo>
                  <a:lnTo>
                    <a:pt x="75" y="0"/>
                  </a:lnTo>
                  <a:lnTo>
                    <a:pt x="64" y="1"/>
                  </a:lnTo>
                  <a:lnTo>
                    <a:pt x="55" y="2"/>
                  </a:lnTo>
                  <a:lnTo>
                    <a:pt x="47" y="5"/>
                  </a:lnTo>
                  <a:lnTo>
                    <a:pt x="40" y="8"/>
                  </a:lnTo>
                  <a:lnTo>
                    <a:pt x="33" y="12"/>
                  </a:lnTo>
                  <a:lnTo>
                    <a:pt x="26" y="16"/>
                  </a:lnTo>
                  <a:lnTo>
                    <a:pt x="20" y="21"/>
                  </a:lnTo>
                  <a:lnTo>
                    <a:pt x="16" y="25"/>
                  </a:lnTo>
                  <a:lnTo>
                    <a:pt x="11" y="32"/>
                  </a:lnTo>
                  <a:lnTo>
                    <a:pt x="8" y="38"/>
                  </a:lnTo>
                  <a:lnTo>
                    <a:pt x="5" y="45"/>
                  </a:lnTo>
                  <a:lnTo>
                    <a:pt x="2" y="52"/>
                  </a:lnTo>
                  <a:lnTo>
                    <a:pt x="1" y="60"/>
                  </a:lnTo>
                  <a:lnTo>
                    <a:pt x="0" y="68"/>
                  </a:lnTo>
                  <a:lnTo>
                    <a:pt x="0" y="77"/>
                  </a:lnTo>
                  <a:lnTo>
                    <a:pt x="0" y="263"/>
                  </a:lnTo>
                  <a:lnTo>
                    <a:pt x="0" y="263"/>
                  </a:lnTo>
                  <a:lnTo>
                    <a:pt x="0" y="272"/>
                  </a:lnTo>
                  <a:lnTo>
                    <a:pt x="1" y="280"/>
                  </a:lnTo>
                  <a:lnTo>
                    <a:pt x="2" y="288"/>
                  </a:lnTo>
                  <a:lnTo>
                    <a:pt x="5" y="295"/>
                  </a:lnTo>
                  <a:lnTo>
                    <a:pt x="8" y="302"/>
                  </a:lnTo>
                  <a:lnTo>
                    <a:pt x="11" y="308"/>
                  </a:lnTo>
                  <a:lnTo>
                    <a:pt x="16" y="315"/>
                  </a:lnTo>
                  <a:lnTo>
                    <a:pt x="20" y="319"/>
                  </a:lnTo>
                  <a:lnTo>
                    <a:pt x="26" y="324"/>
                  </a:lnTo>
                  <a:lnTo>
                    <a:pt x="33" y="328"/>
                  </a:lnTo>
                  <a:lnTo>
                    <a:pt x="40" y="332"/>
                  </a:lnTo>
                  <a:lnTo>
                    <a:pt x="47" y="335"/>
                  </a:lnTo>
                  <a:lnTo>
                    <a:pt x="55" y="338"/>
                  </a:lnTo>
                  <a:lnTo>
                    <a:pt x="64" y="339"/>
                  </a:lnTo>
                  <a:lnTo>
                    <a:pt x="75" y="340"/>
                  </a:lnTo>
                  <a:lnTo>
                    <a:pt x="85" y="340"/>
                  </a:lnTo>
                  <a:lnTo>
                    <a:pt x="453" y="340"/>
                  </a:lnTo>
                  <a:lnTo>
                    <a:pt x="453" y="280"/>
                  </a:lnTo>
                  <a:lnTo>
                    <a:pt x="63" y="280"/>
                  </a:lnTo>
                  <a:lnTo>
                    <a:pt x="63" y="60"/>
                  </a:lnTo>
                  <a:lnTo>
                    <a:pt x="45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9FBF08F8-2ED1-463A-B302-9E8AE7F664A4}"/>
                </a:ext>
              </a:extLst>
            </p:cNvPr>
            <p:cNvSpPr>
              <a:spLocks noEditPoints="1"/>
            </p:cNvSpPr>
            <p:nvPr userDrawn="1"/>
          </p:nvSpPr>
          <p:spPr bwMode="auto">
            <a:xfrm>
              <a:off x="1700213" y="6394450"/>
              <a:ext cx="28575" cy="30163"/>
            </a:xfrm>
            <a:custGeom>
              <a:avLst/>
              <a:gdLst>
                <a:gd name="T0" fmla="*/ 71 w 90"/>
                <a:gd name="T1" fmla="*/ 7 h 93"/>
                <a:gd name="T2" fmla="*/ 83 w 90"/>
                <a:gd name="T3" fmla="*/ 20 h 93"/>
                <a:gd name="T4" fmla="*/ 90 w 90"/>
                <a:gd name="T5" fmla="*/ 37 h 93"/>
                <a:gd name="T6" fmla="*/ 90 w 90"/>
                <a:gd name="T7" fmla="*/ 56 h 93"/>
                <a:gd name="T8" fmla="*/ 83 w 90"/>
                <a:gd name="T9" fmla="*/ 72 h 93"/>
                <a:gd name="T10" fmla="*/ 71 w 90"/>
                <a:gd name="T11" fmla="*/ 84 h 93"/>
                <a:gd name="T12" fmla="*/ 54 w 90"/>
                <a:gd name="T13" fmla="*/ 91 h 93"/>
                <a:gd name="T14" fmla="*/ 36 w 90"/>
                <a:gd name="T15" fmla="*/ 91 h 93"/>
                <a:gd name="T16" fmla="*/ 19 w 90"/>
                <a:gd name="T17" fmla="*/ 84 h 93"/>
                <a:gd name="T18" fmla="*/ 8 w 90"/>
                <a:gd name="T19" fmla="*/ 72 h 93"/>
                <a:gd name="T20" fmla="*/ 1 w 90"/>
                <a:gd name="T21" fmla="*/ 56 h 93"/>
                <a:gd name="T22" fmla="*/ 1 w 90"/>
                <a:gd name="T23" fmla="*/ 37 h 93"/>
                <a:gd name="T24" fmla="*/ 8 w 90"/>
                <a:gd name="T25" fmla="*/ 20 h 93"/>
                <a:gd name="T26" fmla="*/ 19 w 90"/>
                <a:gd name="T27" fmla="*/ 7 h 93"/>
                <a:gd name="T28" fmla="*/ 36 w 90"/>
                <a:gd name="T29" fmla="*/ 0 h 93"/>
                <a:gd name="T30" fmla="*/ 54 w 90"/>
                <a:gd name="T31" fmla="*/ 0 h 93"/>
                <a:gd name="T32" fmla="*/ 30 w 90"/>
                <a:gd name="T33" fmla="*/ 9 h 93"/>
                <a:gd name="T34" fmla="*/ 18 w 90"/>
                <a:gd name="T35" fmla="*/ 17 h 93"/>
                <a:gd name="T36" fmla="*/ 10 w 90"/>
                <a:gd name="T37" fmla="*/ 30 h 93"/>
                <a:gd name="T38" fmla="*/ 6 w 90"/>
                <a:gd name="T39" fmla="*/ 46 h 93"/>
                <a:gd name="T40" fmla="*/ 10 w 90"/>
                <a:gd name="T41" fmla="*/ 61 h 93"/>
                <a:gd name="T42" fmla="*/ 18 w 90"/>
                <a:gd name="T43" fmla="*/ 74 h 93"/>
                <a:gd name="T44" fmla="*/ 30 w 90"/>
                <a:gd name="T45" fmla="*/ 82 h 93"/>
                <a:gd name="T46" fmla="*/ 45 w 90"/>
                <a:gd name="T47" fmla="*/ 86 h 93"/>
                <a:gd name="T48" fmla="*/ 61 w 90"/>
                <a:gd name="T49" fmla="*/ 82 h 93"/>
                <a:gd name="T50" fmla="*/ 72 w 90"/>
                <a:gd name="T51" fmla="*/ 74 h 93"/>
                <a:gd name="T52" fmla="*/ 80 w 90"/>
                <a:gd name="T53" fmla="*/ 61 h 93"/>
                <a:gd name="T54" fmla="*/ 83 w 90"/>
                <a:gd name="T55" fmla="*/ 46 h 93"/>
                <a:gd name="T56" fmla="*/ 80 w 90"/>
                <a:gd name="T57" fmla="*/ 30 h 93"/>
                <a:gd name="T58" fmla="*/ 72 w 90"/>
                <a:gd name="T59" fmla="*/ 17 h 93"/>
                <a:gd name="T60" fmla="*/ 61 w 90"/>
                <a:gd name="T61" fmla="*/ 9 h 93"/>
                <a:gd name="T62" fmla="*/ 45 w 90"/>
                <a:gd name="T63" fmla="*/ 6 h 93"/>
                <a:gd name="T64" fmla="*/ 30 w 90"/>
                <a:gd name="T65" fmla="*/ 9 h 93"/>
                <a:gd name="T66" fmla="*/ 29 w 90"/>
                <a:gd name="T67" fmla="*/ 20 h 93"/>
                <a:gd name="T68" fmla="*/ 56 w 90"/>
                <a:gd name="T69" fmla="*/ 20 h 93"/>
                <a:gd name="T70" fmla="*/ 62 w 90"/>
                <a:gd name="T71" fmla="*/ 23 h 93"/>
                <a:gd name="T72" fmla="*/ 66 w 90"/>
                <a:gd name="T73" fmla="*/ 34 h 93"/>
                <a:gd name="T74" fmla="*/ 62 w 90"/>
                <a:gd name="T75" fmla="*/ 44 h 93"/>
                <a:gd name="T76" fmla="*/ 57 w 90"/>
                <a:gd name="T77" fmla="*/ 47 h 93"/>
                <a:gd name="T78" fmla="*/ 61 w 90"/>
                <a:gd name="T79" fmla="*/ 73 h 93"/>
                <a:gd name="T80" fmla="*/ 35 w 90"/>
                <a:gd name="T81" fmla="*/ 73 h 93"/>
                <a:gd name="T82" fmla="*/ 49 w 90"/>
                <a:gd name="T83" fmla="*/ 43 h 93"/>
                <a:gd name="T84" fmla="*/ 58 w 90"/>
                <a:gd name="T85" fmla="*/ 39 h 93"/>
                <a:gd name="T86" fmla="*/ 59 w 90"/>
                <a:gd name="T87" fmla="*/ 34 h 93"/>
                <a:gd name="T88" fmla="*/ 58 w 90"/>
                <a:gd name="T89" fmla="*/ 29 h 93"/>
                <a:gd name="T90" fmla="*/ 52 w 90"/>
                <a:gd name="T91" fmla="*/ 25 h 93"/>
                <a:gd name="T92" fmla="*/ 35 w 90"/>
                <a:gd name="T93" fmla="*/ 24 h 93"/>
                <a:gd name="T94" fmla="*/ 44 w 90"/>
                <a:gd name="T95" fmla="*/ 4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 h="93">
                  <a:moveTo>
                    <a:pt x="63" y="3"/>
                  </a:moveTo>
                  <a:lnTo>
                    <a:pt x="63" y="3"/>
                  </a:lnTo>
                  <a:lnTo>
                    <a:pt x="71" y="7"/>
                  </a:lnTo>
                  <a:lnTo>
                    <a:pt x="78" y="13"/>
                  </a:lnTo>
                  <a:lnTo>
                    <a:pt x="78" y="13"/>
                  </a:lnTo>
                  <a:lnTo>
                    <a:pt x="83" y="20"/>
                  </a:lnTo>
                  <a:lnTo>
                    <a:pt x="87" y="28"/>
                  </a:lnTo>
                  <a:lnTo>
                    <a:pt x="87" y="28"/>
                  </a:lnTo>
                  <a:lnTo>
                    <a:pt x="90" y="37"/>
                  </a:lnTo>
                  <a:lnTo>
                    <a:pt x="90" y="46"/>
                  </a:lnTo>
                  <a:lnTo>
                    <a:pt x="90" y="46"/>
                  </a:lnTo>
                  <a:lnTo>
                    <a:pt x="90" y="56"/>
                  </a:lnTo>
                  <a:lnTo>
                    <a:pt x="87" y="65"/>
                  </a:lnTo>
                  <a:lnTo>
                    <a:pt x="87" y="65"/>
                  </a:lnTo>
                  <a:lnTo>
                    <a:pt x="83" y="72"/>
                  </a:lnTo>
                  <a:lnTo>
                    <a:pt x="78" y="79"/>
                  </a:lnTo>
                  <a:lnTo>
                    <a:pt x="78" y="79"/>
                  </a:lnTo>
                  <a:lnTo>
                    <a:pt x="71" y="84"/>
                  </a:lnTo>
                  <a:lnTo>
                    <a:pt x="63" y="89"/>
                  </a:lnTo>
                  <a:lnTo>
                    <a:pt x="63" y="89"/>
                  </a:lnTo>
                  <a:lnTo>
                    <a:pt x="54" y="91"/>
                  </a:lnTo>
                  <a:lnTo>
                    <a:pt x="45" y="93"/>
                  </a:lnTo>
                  <a:lnTo>
                    <a:pt x="45" y="93"/>
                  </a:lnTo>
                  <a:lnTo>
                    <a:pt x="36" y="91"/>
                  </a:lnTo>
                  <a:lnTo>
                    <a:pt x="27" y="89"/>
                  </a:lnTo>
                  <a:lnTo>
                    <a:pt x="27" y="89"/>
                  </a:lnTo>
                  <a:lnTo>
                    <a:pt x="19" y="84"/>
                  </a:lnTo>
                  <a:lnTo>
                    <a:pt x="13" y="79"/>
                  </a:lnTo>
                  <a:lnTo>
                    <a:pt x="13" y="79"/>
                  </a:lnTo>
                  <a:lnTo>
                    <a:pt x="8" y="72"/>
                  </a:lnTo>
                  <a:lnTo>
                    <a:pt x="3" y="65"/>
                  </a:lnTo>
                  <a:lnTo>
                    <a:pt x="3" y="65"/>
                  </a:lnTo>
                  <a:lnTo>
                    <a:pt x="1" y="56"/>
                  </a:lnTo>
                  <a:lnTo>
                    <a:pt x="0" y="46"/>
                  </a:lnTo>
                  <a:lnTo>
                    <a:pt x="0" y="46"/>
                  </a:lnTo>
                  <a:lnTo>
                    <a:pt x="1" y="37"/>
                  </a:lnTo>
                  <a:lnTo>
                    <a:pt x="3" y="28"/>
                  </a:lnTo>
                  <a:lnTo>
                    <a:pt x="3" y="28"/>
                  </a:lnTo>
                  <a:lnTo>
                    <a:pt x="8" y="20"/>
                  </a:lnTo>
                  <a:lnTo>
                    <a:pt x="13" y="13"/>
                  </a:lnTo>
                  <a:lnTo>
                    <a:pt x="13" y="13"/>
                  </a:lnTo>
                  <a:lnTo>
                    <a:pt x="19" y="7"/>
                  </a:lnTo>
                  <a:lnTo>
                    <a:pt x="27" y="3"/>
                  </a:lnTo>
                  <a:lnTo>
                    <a:pt x="27" y="3"/>
                  </a:lnTo>
                  <a:lnTo>
                    <a:pt x="36" y="0"/>
                  </a:lnTo>
                  <a:lnTo>
                    <a:pt x="45" y="0"/>
                  </a:lnTo>
                  <a:lnTo>
                    <a:pt x="45" y="0"/>
                  </a:lnTo>
                  <a:lnTo>
                    <a:pt x="54" y="0"/>
                  </a:lnTo>
                  <a:lnTo>
                    <a:pt x="63" y="3"/>
                  </a:lnTo>
                  <a:lnTo>
                    <a:pt x="63" y="3"/>
                  </a:lnTo>
                  <a:close/>
                  <a:moveTo>
                    <a:pt x="30" y="9"/>
                  </a:moveTo>
                  <a:lnTo>
                    <a:pt x="30" y="9"/>
                  </a:lnTo>
                  <a:lnTo>
                    <a:pt x="23" y="13"/>
                  </a:lnTo>
                  <a:lnTo>
                    <a:pt x="18" y="17"/>
                  </a:lnTo>
                  <a:lnTo>
                    <a:pt x="18" y="17"/>
                  </a:lnTo>
                  <a:lnTo>
                    <a:pt x="13" y="23"/>
                  </a:lnTo>
                  <a:lnTo>
                    <a:pt x="10" y="30"/>
                  </a:lnTo>
                  <a:lnTo>
                    <a:pt x="10" y="30"/>
                  </a:lnTo>
                  <a:lnTo>
                    <a:pt x="8" y="38"/>
                  </a:lnTo>
                  <a:lnTo>
                    <a:pt x="6" y="46"/>
                  </a:lnTo>
                  <a:lnTo>
                    <a:pt x="6" y="46"/>
                  </a:lnTo>
                  <a:lnTo>
                    <a:pt x="8" y="54"/>
                  </a:lnTo>
                  <a:lnTo>
                    <a:pt x="10" y="61"/>
                  </a:lnTo>
                  <a:lnTo>
                    <a:pt x="10" y="61"/>
                  </a:lnTo>
                  <a:lnTo>
                    <a:pt x="13" y="68"/>
                  </a:lnTo>
                  <a:lnTo>
                    <a:pt x="18" y="74"/>
                  </a:lnTo>
                  <a:lnTo>
                    <a:pt x="18" y="74"/>
                  </a:lnTo>
                  <a:lnTo>
                    <a:pt x="23" y="79"/>
                  </a:lnTo>
                  <a:lnTo>
                    <a:pt x="30" y="82"/>
                  </a:lnTo>
                  <a:lnTo>
                    <a:pt x="30" y="82"/>
                  </a:lnTo>
                  <a:lnTo>
                    <a:pt x="37" y="84"/>
                  </a:lnTo>
                  <a:lnTo>
                    <a:pt x="45" y="86"/>
                  </a:lnTo>
                  <a:lnTo>
                    <a:pt x="45" y="86"/>
                  </a:lnTo>
                  <a:lnTo>
                    <a:pt x="53" y="84"/>
                  </a:lnTo>
                  <a:lnTo>
                    <a:pt x="61" y="82"/>
                  </a:lnTo>
                  <a:lnTo>
                    <a:pt x="61" y="82"/>
                  </a:lnTo>
                  <a:lnTo>
                    <a:pt x="66" y="79"/>
                  </a:lnTo>
                  <a:lnTo>
                    <a:pt x="72" y="74"/>
                  </a:lnTo>
                  <a:lnTo>
                    <a:pt x="72" y="74"/>
                  </a:lnTo>
                  <a:lnTo>
                    <a:pt x="76" y="68"/>
                  </a:lnTo>
                  <a:lnTo>
                    <a:pt x="80" y="61"/>
                  </a:lnTo>
                  <a:lnTo>
                    <a:pt x="80" y="61"/>
                  </a:lnTo>
                  <a:lnTo>
                    <a:pt x="82" y="54"/>
                  </a:lnTo>
                  <a:lnTo>
                    <a:pt x="83" y="46"/>
                  </a:lnTo>
                  <a:lnTo>
                    <a:pt x="83" y="46"/>
                  </a:lnTo>
                  <a:lnTo>
                    <a:pt x="82" y="38"/>
                  </a:lnTo>
                  <a:lnTo>
                    <a:pt x="80" y="30"/>
                  </a:lnTo>
                  <a:lnTo>
                    <a:pt x="80" y="30"/>
                  </a:lnTo>
                  <a:lnTo>
                    <a:pt x="76" y="23"/>
                  </a:lnTo>
                  <a:lnTo>
                    <a:pt x="72" y="17"/>
                  </a:lnTo>
                  <a:lnTo>
                    <a:pt x="72" y="17"/>
                  </a:lnTo>
                  <a:lnTo>
                    <a:pt x="66" y="13"/>
                  </a:lnTo>
                  <a:lnTo>
                    <a:pt x="61" y="9"/>
                  </a:lnTo>
                  <a:lnTo>
                    <a:pt x="61" y="9"/>
                  </a:lnTo>
                  <a:lnTo>
                    <a:pt x="53" y="7"/>
                  </a:lnTo>
                  <a:lnTo>
                    <a:pt x="45" y="6"/>
                  </a:lnTo>
                  <a:lnTo>
                    <a:pt x="45" y="6"/>
                  </a:lnTo>
                  <a:lnTo>
                    <a:pt x="37" y="7"/>
                  </a:lnTo>
                  <a:lnTo>
                    <a:pt x="30" y="9"/>
                  </a:lnTo>
                  <a:lnTo>
                    <a:pt x="30" y="9"/>
                  </a:lnTo>
                  <a:close/>
                  <a:moveTo>
                    <a:pt x="29" y="73"/>
                  </a:moveTo>
                  <a:lnTo>
                    <a:pt x="29" y="20"/>
                  </a:lnTo>
                  <a:lnTo>
                    <a:pt x="48" y="20"/>
                  </a:lnTo>
                  <a:lnTo>
                    <a:pt x="48" y="20"/>
                  </a:lnTo>
                  <a:lnTo>
                    <a:pt x="56" y="20"/>
                  </a:lnTo>
                  <a:lnTo>
                    <a:pt x="59" y="21"/>
                  </a:lnTo>
                  <a:lnTo>
                    <a:pt x="62" y="23"/>
                  </a:lnTo>
                  <a:lnTo>
                    <a:pt x="62" y="23"/>
                  </a:lnTo>
                  <a:lnTo>
                    <a:pt x="65" y="28"/>
                  </a:lnTo>
                  <a:lnTo>
                    <a:pt x="66" y="34"/>
                  </a:lnTo>
                  <a:lnTo>
                    <a:pt x="66" y="34"/>
                  </a:lnTo>
                  <a:lnTo>
                    <a:pt x="65" y="40"/>
                  </a:lnTo>
                  <a:lnTo>
                    <a:pt x="65" y="40"/>
                  </a:lnTo>
                  <a:lnTo>
                    <a:pt x="62" y="44"/>
                  </a:lnTo>
                  <a:lnTo>
                    <a:pt x="62" y="44"/>
                  </a:lnTo>
                  <a:lnTo>
                    <a:pt x="57" y="47"/>
                  </a:lnTo>
                  <a:lnTo>
                    <a:pt x="57" y="47"/>
                  </a:lnTo>
                  <a:lnTo>
                    <a:pt x="53" y="49"/>
                  </a:lnTo>
                  <a:lnTo>
                    <a:pt x="69" y="73"/>
                  </a:lnTo>
                  <a:lnTo>
                    <a:pt x="61" y="73"/>
                  </a:lnTo>
                  <a:lnTo>
                    <a:pt x="46" y="49"/>
                  </a:lnTo>
                  <a:lnTo>
                    <a:pt x="35" y="49"/>
                  </a:lnTo>
                  <a:lnTo>
                    <a:pt x="35" y="73"/>
                  </a:lnTo>
                  <a:lnTo>
                    <a:pt x="29" y="73"/>
                  </a:lnTo>
                  <a:close/>
                  <a:moveTo>
                    <a:pt x="49" y="43"/>
                  </a:moveTo>
                  <a:lnTo>
                    <a:pt x="49" y="43"/>
                  </a:lnTo>
                  <a:lnTo>
                    <a:pt x="55" y="42"/>
                  </a:lnTo>
                  <a:lnTo>
                    <a:pt x="55" y="42"/>
                  </a:lnTo>
                  <a:lnTo>
                    <a:pt x="58" y="39"/>
                  </a:lnTo>
                  <a:lnTo>
                    <a:pt x="58" y="39"/>
                  </a:lnTo>
                  <a:lnTo>
                    <a:pt x="59" y="37"/>
                  </a:lnTo>
                  <a:lnTo>
                    <a:pt x="59" y="34"/>
                  </a:lnTo>
                  <a:lnTo>
                    <a:pt x="59" y="34"/>
                  </a:lnTo>
                  <a:lnTo>
                    <a:pt x="58" y="29"/>
                  </a:lnTo>
                  <a:lnTo>
                    <a:pt x="58" y="29"/>
                  </a:lnTo>
                  <a:lnTo>
                    <a:pt x="55" y="27"/>
                  </a:lnTo>
                  <a:lnTo>
                    <a:pt x="55" y="27"/>
                  </a:lnTo>
                  <a:lnTo>
                    <a:pt x="52" y="25"/>
                  </a:lnTo>
                  <a:lnTo>
                    <a:pt x="52" y="25"/>
                  </a:lnTo>
                  <a:lnTo>
                    <a:pt x="47" y="24"/>
                  </a:lnTo>
                  <a:lnTo>
                    <a:pt x="35" y="24"/>
                  </a:lnTo>
                  <a:lnTo>
                    <a:pt x="35" y="43"/>
                  </a:lnTo>
                  <a:lnTo>
                    <a:pt x="44" y="43"/>
                  </a:lnTo>
                  <a:lnTo>
                    <a:pt x="44" y="43"/>
                  </a:lnTo>
                  <a:lnTo>
                    <a:pt x="49" y="43"/>
                  </a:lnTo>
                  <a:lnTo>
                    <a:pt x="49"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Footer Placeholder 2">
            <a:extLst>
              <a:ext uri="{FF2B5EF4-FFF2-40B4-BE49-F238E27FC236}">
                <a16:creationId xmlns:a16="http://schemas.microsoft.com/office/drawing/2014/main" id="{04ACDB6E-EBF4-4ACF-94B5-CCB648BB8387}"/>
              </a:ext>
            </a:extLst>
          </p:cNvPr>
          <p:cNvSpPr>
            <a:spLocks noGrp="1"/>
          </p:cNvSpPr>
          <p:nvPr>
            <p:ph type="ftr" sz="quarter" idx="15"/>
          </p:nvPr>
        </p:nvSpPr>
        <p:spPr bwMode="gray"/>
        <p:txBody>
          <a:bodyPr/>
          <a:lstStyle>
            <a:lvl1pPr>
              <a:defRPr>
                <a:solidFill>
                  <a:schemeClr val="bg1"/>
                </a:solidFill>
              </a:defRPr>
            </a:lvl1pPr>
          </a:lstStyle>
          <a:p>
            <a:r>
              <a:rPr lang="en-US" dirty="0"/>
              <a:t>August 8, 2024</a:t>
            </a:r>
          </a:p>
        </p:txBody>
      </p:sp>
    </p:spTree>
    <p:extLst>
      <p:ext uri="{BB962C8B-B14F-4D97-AF65-F5344CB8AC3E}">
        <p14:creationId xmlns:p14="http://schemas.microsoft.com/office/powerpoint/2010/main" val="374473705"/>
      </p:ext>
    </p:extLst>
  </p:cSld>
  <p:clrMapOvr>
    <a:masterClrMapping/>
  </p:clrMapOvr>
  <p:hf hdr="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Title_Secondary text" preserve="1" userDrawn="1">
  <p:cSld name="Section Title_Secondary text">
    <p:bg>
      <p:bgPr>
        <a:solidFill>
          <a:srgbClr val="FFFFFF"/>
        </a:solidFill>
        <a:effectLst/>
      </p:bgPr>
    </p:bg>
    <p:spTree>
      <p:nvGrpSpPr>
        <p:cNvPr id="1" name=""/>
        <p:cNvGrpSpPr/>
        <p:nvPr/>
      </p:nvGrpSpPr>
      <p:grpSpPr>
        <a:xfrm>
          <a:off x="0" y="0"/>
          <a:ext cx="0" cy="0"/>
          <a:chOff x="0" y="0"/>
          <a:chExt cx="0" cy="0"/>
        </a:xfrm>
      </p:grpSpPr>
      <p:sp>
        <p:nvSpPr>
          <p:cNvPr id="4" name="Rectangle 3"/>
          <p:cNvSpPr>
            <a:spLocks/>
          </p:cNvSpPr>
          <p:nvPr userDrawn="1"/>
        </p:nvSpPr>
        <p:spPr bwMode="gray">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dirty="0"/>
          </a:p>
        </p:txBody>
      </p:sp>
      <p:sp>
        <p:nvSpPr>
          <p:cNvPr id="2" name="Title 1"/>
          <p:cNvSpPr>
            <a:spLocks noGrp="1"/>
          </p:cNvSpPr>
          <p:nvPr>
            <p:ph type="title"/>
          </p:nvPr>
        </p:nvSpPr>
        <p:spPr bwMode="gray">
          <a:xfrm>
            <a:off x="695326" y="632071"/>
            <a:ext cx="8091704" cy="1046440"/>
          </a:xfrm>
        </p:spPr>
        <p:txBody>
          <a:bodyPr anchor="b">
            <a:noAutofit/>
          </a:bodyPr>
          <a:lstStyle>
            <a:lvl1pPr>
              <a:lnSpc>
                <a:spcPct val="90000"/>
              </a:lnSpc>
              <a:defRPr sz="2400" baseline="0">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bwMode="gray"/>
        <p:txBody>
          <a:bodyPr/>
          <a:lstStyle>
            <a:lvl1pPr>
              <a:defRPr>
                <a:solidFill>
                  <a:schemeClr val="bg1"/>
                </a:solidFill>
              </a:defRPr>
            </a:lvl1pPr>
          </a:lstStyle>
          <a:p>
            <a:fld id="{A22942CB-A5E5-4311-92B6-8B1F4751BE69}" type="slidenum">
              <a:rPr lang="en-US" smtClean="0"/>
              <a:pPr/>
              <a:t>‹#›</a:t>
            </a:fld>
            <a:endParaRPr lang="en-US" dirty="0"/>
          </a:p>
        </p:txBody>
      </p:sp>
      <p:cxnSp>
        <p:nvCxnSpPr>
          <p:cNvPr id="11" name="Straight Connector 14"/>
          <p:cNvCxnSpPr>
            <a:cxnSpLocks/>
          </p:cNvCxnSpPr>
          <p:nvPr userDrawn="1"/>
        </p:nvCxnSpPr>
        <p:spPr bwMode="gray">
          <a:xfrm>
            <a:off x="695325" y="1766862"/>
            <a:ext cx="110172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9"/>
          <p:cNvSpPr>
            <a:spLocks noGrp="1"/>
          </p:cNvSpPr>
          <p:nvPr>
            <p:ph type="body" sz="quarter" idx="14"/>
          </p:nvPr>
        </p:nvSpPr>
        <p:spPr bwMode="gray">
          <a:xfrm>
            <a:off x="695326" y="1891101"/>
            <a:ext cx="8091704" cy="584775"/>
          </a:xfrm>
        </p:spPr>
        <p:txBody>
          <a:bodyPr>
            <a:noAutofit/>
          </a:bodyPr>
          <a:lstStyle>
            <a:lvl1pPr marL="0" indent="0">
              <a:lnSpc>
                <a:spcPct val="90000"/>
              </a:lnSpc>
              <a:spcBef>
                <a:spcPts val="0"/>
              </a:spcBef>
              <a:spcAft>
                <a:spcPts val="0"/>
              </a:spcAft>
              <a:buNone/>
              <a:defRPr sz="2000" baseline="0">
                <a:solidFill>
                  <a:schemeClr val="bg1"/>
                </a:solidFill>
                <a:latin typeface="+mj-lt"/>
              </a:defRPr>
            </a:lvl1pPr>
          </a:lstStyle>
          <a:p>
            <a:pPr lvl="0"/>
            <a:r>
              <a:rPr lang="en-US"/>
              <a:t>Click to edit Master text styles</a:t>
            </a:r>
          </a:p>
        </p:txBody>
      </p:sp>
      <p:sp>
        <p:nvSpPr>
          <p:cNvPr id="15" name="Classification" hidden="1"/>
          <p:cNvSpPr txBox="1">
            <a:spLocks/>
          </p:cNvSpPr>
          <p:nvPr userDrawn="1">
            <p:custDataLst>
              <p:tags r:id="rId2"/>
            </p:custDataLst>
          </p:nvPr>
        </p:nvSpPr>
        <p:spPr>
          <a:xfrm>
            <a:off x="9996488" y="360703"/>
            <a:ext cx="1728788" cy="200055"/>
          </a:xfrm>
          <a:prstGeom prst="rect">
            <a:avLst/>
          </a:prstGeom>
          <a:noFill/>
        </p:spPr>
        <p:txBody>
          <a:bodyPr wrap="none" lIns="0" tIns="0" rIns="0" bIns="0" rtlCol="0">
            <a:noAutofit/>
          </a:bodyPr>
          <a:lstStyle/>
          <a:p>
            <a:pPr algn="r"/>
            <a:r>
              <a:rPr lang="en-US" sz="1000" b="1" dirty="0">
                <a:solidFill>
                  <a:schemeClr val="bg1"/>
                </a:solidFill>
              </a:rPr>
              <a:t>Internal Use Only</a:t>
            </a:r>
          </a:p>
        </p:txBody>
      </p:sp>
      <p:sp>
        <p:nvSpPr>
          <p:cNvPr id="12" name="Status" hidden="1"/>
          <p:cNvSpPr txBox="1">
            <a:spLocks/>
          </p:cNvSpPr>
          <p:nvPr userDrawn="1">
            <p:custDataLst>
              <p:tags r:id="rId3"/>
            </p:custDataLst>
          </p:nvPr>
        </p:nvSpPr>
        <p:spPr>
          <a:xfrm>
            <a:off x="11099006" y="157507"/>
            <a:ext cx="626270" cy="200055"/>
          </a:xfrm>
          <a:prstGeom prst="rect">
            <a:avLst/>
          </a:prstGeom>
          <a:noFill/>
        </p:spPr>
        <p:txBody>
          <a:bodyPr wrap="none" lIns="0" tIns="0" rIns="0" bIns="0" rtlCol="0">
            <a:noAutofit/>
          </a:bodyPr>
          <a:lstStyle/>
          <a:p>
            <a:pPr algn="r"/>
            <a:r>
              <a:rPr lang="en-US" sz="1000" b="1" dirty="0">
                <a:solidFill>
                  <a:schemeClr val="bg1"/>
                </a:solidFill>
              </a:rPr>
              <a:t>Status</a:t>
            </a:r>
          </a:p>
        </p:txBody>
      </p:sp>
      <p:sp>
        <p:nvSpPr>
          <p:cNvPr id="5" name="Text Placeholder 4"/>
          <p:cNvSpPr>
            <a:spLocks noGrp="1"/>
          </p:cNvSpPr>
          <p:nvPr>
            <p:ph type="body" sz="quarter" idx="15"/>
          </p:nvPr>
        </p:nvSpPr>
        <p:spPr bwMode="gray">
          <a:xfrm>
            <a:off x="695326" y="2544098"/>
            <a:ext cx="10881774" cy="36439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6" name="Group 10">
            <a:extLst>
              <a:ext uri="{FF2B5EF4-FFF2-40B4-BE49-F238E27FC236}">
                <a16:creationId xmlns:a16="http://schemas.microsoft.com/office/drawing/2014/main" id="{6B35DE30-C22B-45D5-891C-FFB0E69919B9}"/>
              </a:ext>
            </a:extLst>
          </p:cNvPr>
          <p:cNvGrpSpPr/>
          <p:nvPr userDrawn="1">
            <p:custDataLst>
              <p:tags r:id="rId4"/>
            </p:custDataLst>
          </p:nvPr>
        </p:nvGrpSpPr>
        <p:grpSpPr>
          <a:xfrm>
            <a:off x="696118" y="6394450"/>
            <a:ext cx="1044575" cy="107950"/>
            <a:chOff x="684213" y="6394450"/>
            <a:chExt cx="1044575" cy="107950"/>
          </a:xfrm>
          <a:solidFill>
            <a:schemeClr val="bg1"/>
          </a:solidFill>
        </p:grpSpPr>
        <p:sp>
          <p:nvSpPr>
            <p:cNvPr id="17" name="Freeform 5">
              <a:extLst>
                <a:ext uri="{FF2B5EF4-FFF2-40B4-BE49-F238E27FC236}">
                  <a16:creationId xmlns:a16="http://schemas.microsoft.com/office/drawing/2014/main" id="{DB829CF9-AEF5-48FE-BE69-DC303F060ABD}"/>
                </a:ext>
              </a:extLst>
            </p:cNvPr>
            <p:cNvSpPr>
              <a:spLocks noEditPoints="1"/>
            </p:cNvSpPr>
            <p:nvPr userDrawn="1"/>
          </p:nvSpPr>
          <p:spPr bwMode="auto">
            <a:xfrm>
              <a:off x="684213" y="6394450"/>
              <a:ext cx="995363" cy="107950"/>
            </a:xfrm>
            <a:custGeom>
              <a:avLst/>
              <a:gdLst>
                <a:gd name="T0" fmla="*/ 3071 w 3134"/>
                <a:gd name="T1" fmla="*/ 198 h 340"/>
                <a:gd name="T2" fmla="*/ 3071 w 3134"/>
                <a:gd name="T3" fmla="*/ 140 h 340"/>
                <a:gd name="T4" fmla="*/ 3045 w 3134"/>
                <a:gd name="T5" fmla="*/ 340 h 340"/>
                <a:gd name="T6" fmla="*/ 3092 w 3134"/>
                <a:gd name="T7" fmla="*/ 333 h 340"/>
                <a:gd name="T8" fmla="*/ 3118 w 3134"/>
                <a:gd name="T9" fmla="*/ 317 h 340"/>
                <a:gd name="T10" fmla="*/ 3132 w 3134"/>
                <a:gd name="T11" fmla="*/ 293 h 340"/>
                <a:gd name="T12" fmla="*/ 3134 w 3134"/>
                <a:gd name="T13" fmla="*/ 229 h 340"/>
                <a:gd name="T14" fmla="*/ 3127 w 3134"/>
                <a:gd name="T15" fmla="*/ 208 h 340"/>
                <a:gd name="T16" fmla="*/ 3122 w 3134"/>
                <a:gd name="T17" fmla="*/ 133 h 340"/>
                <a:gd name="T18" fmla="*/ 3134 w 3134"/>
                <a:gd name="T19" fmla="*/ 106 h 340"/>
                <a:gd name="T20" fmla="*/ 3133 w 3134"/>
                <a:gd name="T21" fmla="*/ 56 h 340"/>
                <a:gd name="T22" fmla="*/ 3123 w 3134"/>
                <a:gd name="T23" fmla="*/ 29 h 340"/>
                <a:gd name="T24" fmla="*/ 3100 w 3134"/>
                <a:gd name="T25" fmla="*/ 10 h 340"/>
                <a:gd name="T26" fmla="*/ 3066 w 3134"/>
                <a:gd name="T27" fmla="*/ 1 h 340"/>
                <a:gd name="T28" fmla="*/ 3045 w 3134"/>
                <a:gd name="T29" fmla="*/ 340 h 340"/>
                <a:gd name="T30" fmla="*/ 2396 w 3134"/>
                <a:gd name="T31" fmla="*/ 198 h 340"/>
                <a:gd name="T32" fmla="*/ 2396 w 3134"/>
                <a:gd name="T33" fmla="*/ 140 h 340"/>
                <a:gd name="T34" fmla="*/ 2369 w 3134"/>
                <a:gd name="T35" fmla="*/ 340 h 340"/>
                <a:gd name="T36" fmla="*/ 2418 w 3134"/>
                <a:gd name="T37" fmla="*/ 333 h 340"/>
                <a:gd name="T38" fmla="*/ 2444 w 3134"/>
                <a:gd name="T39" fmla="*/ 317 h 340"/>
                <a:gd name="T40" fmla="*/ 2457 w 3134"/>
                <a:gd name="T41" fmla="*/ 293 h 340"/>
                <a:gd name="T42" fmla="*/ 2460 w 3134"/>
                <a:gd name="T43" fmla="*/ 229 h 340"/>
                <a:gd name="T44" fmla="*/ 2453 w 3134"/>
                <a:gd name="T45" fmla="*/ 208 h 340"/>
                <a:gd name="T46" fmla="*/ 2447 w 3134"/>
                <a:gd name="T47" fmla="*/ 133 h 340"/>
                <a:gd name="T48" fmla="*/ 2460 w 3134"/>
                <a:gd name="T49" fmla="*/ 106 h 340"/>
                <a:gd name="T50" fmla="*/ 2458 w 3134"/>
                <a:gd name="T51" fmla="*/ 56 h 340"/>
                <a:gd name="T52" fmla="*/ 2447 w 3134"/>
                <a:gd name="T53" fmla="*/ 29 h 340"/>
                <a:gd name="T54" fmla="*/ 2426 w 3134"/>
                <a:gd name="T55" fmla="*/ 10 h 340"/>
                <a:gd name="T56" fmla="*/ 2392 w 3134"/>
                <a:gd name="T57" fmla="*/ 1 h 340"/>
                <a:gd name="T58" fmla="*/ 2369 w 3134"/>
                <a:gd name="T59" fmla="*/ 340 h 340"/>
                <a:gd name="T60" fmla="*/ 1375 w 3134"/>
                <a:gd name="T61" fmla="*/ 0 h 340"/>
                <a:gd name="T62" fmla="*/ 1313 w 3134"/>
                <a:gd name="T63" fmla="*/ 272 h 340"/>
                <a:gd name="T64" fmla="*/ 1321 w 3134"/>
                <a:gd name="T65" fmla="*/ 302 h 340"/>
                <a:gd name="T66" fmla="*/ 1339 w 3134"/>
                <a:gd name="T67" fmla="*/ 324 h 340"/>
                <a:gd name="T68" fmla="*/ 1368 w 3134"/>
                <a:gd name="T69" fmla="*/ 338 h 340"/>
                <a:gd name="T70" fmla="*/ 1682 w 3134"/>
                <a:gd name="T71" fmla="*/ 340 h 340"/>
                <a:gd name="T72" fmla="*/ 1712 w 3134"/>
                <a:gd name="T73" fmla="*/ 338 h 340"/>
                <a:gd name="T74" fmla="*/ 1741 w 3134"/>
                <a:gd name="T75" fmla="*/ 324 h 340"/>
                <a:gd name="T76" fmla="*/ 1759 w 3134"/>
                <a:gd name="T77" fmla="*/ 302 h 340"/>
                <a:gd name="T78" fmla="*/ 1767 w 3134"/>
                <a:gd name="T79" fmla="*/ 272 h 340"/>
                <a:gd name="T80" fmla="*/ 698 w 3134"/>
                <a:gd name="T81" fmla="*/ 139 h 340"/>
                <a:gd name="T82" fmla="*/ 698 w 3134"/>
                <a:gd name="T83" fmla="*/ 340 h 340"/>
                <a:gd name="T84" fmla="*/ 1096 w 3134"/>
                <a:gd name="T85" fmla="*/ 340 h 340"/>
                <a:gd name="T86" fmla="*/ 698 w 3134"/>
                <a:gd name="T87" fmla="*/ 139 h 340"/>
                <a:gd name="T88" fmla="*/ 85 w 3134"/>
                <a:gd name="T89" fmla="*/ 0 h 340"/>
                <a:gd name="T90" fmla="*/ 47 w 3134"/>
                <a:gd name="T91" fmla="*/ 5 h 340"/>
                <a:gd name="T92" fmla="*/ 20 w 3134"/>
                <a:gd name="T93" fmla="*/ 21 h 340"/>
                <a:gd name="T94" fmla="*/ 5 w 3134"/>
                <a:gd name="T95" fmla="*/ 45 h 340"/>
                <a:gd name="T96" fmla="*/ 0 w 3134"/>
                <a:gd name="T97" fmla="*/ 77 h 340"/>
                <a:gd name="T98" fmla="*/ 1 w 3134"/>
                <a:gd name="T99" fmla="*/ 280 h 340"/>
                <a:gd name="T100" fmla="*/ 11 w 3134"/>
                <a:gd name="T101" fmla="*/ 308 h 340"/>
                <a:gd name="T102" fmla="*/ 33 w 3134"/>
                <a:gd name="T103" fmla="*/ 328 h 340"/>
                <a:gd name="T104" fmla="*/ 64 w 3134"/>
                <a:gd name="T105" fmla="*/ 339 h 340"/>
                <a:gd name="T106" fmla="*/ 453 w 3134"/>
                <a:gd name="T107"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4" h="340">
                  <a:moveTo>
                    <a:pt x="3071" y="282"/>
                  </a:moveTo>
                  <a:lnTo>
                    <a:pt x="2722" y="282"/>
                  </a:lnTo>
                  <a:lnTo>
                    <a:pt x="2722" y="198"/>
                  </a:lnTo>
                  <a:lnTo>
                    <a:pt x="3071" y="198"/>
                  </a:lnTo>
                  <a:lnTo>
                    <a:pt x="3071" y="282"/>
                  </a:lnTo>
                  <a:close/>
                  <a:moveTo>
                    <a:pt x="2722" y="58"/>
                  </a:moveTo>
                  <a:lnTo>
                    <a:pt x="3071" y="58"/>
                  </a:lnTo>
                  <a:lnTo>
                    <a:pt x="3071" y="140"/>
                  </a:lnTo>
                  <a:lnTo>
                    <a:pt x="2722" y="140"/>
                  </a:lnTo>
                  <a:lnTo>
                    <a:pt x="2722" y="58"/>
                  </a:lnTo>
                  <a:close/>
                  <a:moveTo>
                    <a:pt x="3045" y="340"/>
                  </a:moveTo>
                  <a:lnTo>
                    <a:pt x="3045" y="340"/>
                  </a:lnTo>
                  <a:lnTo>
                    <a:pt x="3066" y="339"/>
                  </a:lnTo>
                  <a:lnTo>
                    <a:pt x="3075" y="338"/>
                  </a:lnTo>
                  <a:lnTo>
                    <a:pt x="3084" y="335"/>
                  </a:lnTo>
                  <a:lnTo>
                    <a:pt x="3092" y="333"/>
                  </a:lnTo>
                  <a:lnTo>
                    <a:pt x="3100" y="330"/>
                  </a:lnTo>
                  <a:lnTo>
                    <a:pt x="3107" y="326"/>
                  </a:lnTo>
                  <a:lnTo>
                    <a:pt x="3113" y="321"/>
                  </a:lnTo>
                  <a:lnTo>
                    <a:pt x="3118" y="317"/>
                  </a:lnTo>
                  <a:lnTo>
                    <a:pt x="3123" y="311"/>
                  </a:lnTo>
                  <a:lnTo>
                    <a:pt x="3126" y="305"/>
                  </a:lnTo>
                  <a:lnTo>
                    <a:pt x="3130" y="300"/>
                  </a:lnTo>
                  <a:lnTo>
                    <a:pt x="3132" y="293"/>
                  </a:lnTo>
                  <a:lnTo>
                    <a:pt x="3133" y="284"/>
                  </a:lnTo>
                  <a:lnTo>
                    <a:pt x="3134" y="278"/>
                  </a:lnTo>
                  <a:lnTo>
                    <a:pt x="3134" y="268"/>
                  </a:lnTo>
                  <a:lnTo>
                    <a:pt x="3134" y="229"/>
                  </a:lnTo>
                  <a:lnTo>
                    <a:pt x="3134" y="229"/>
                  </a:lnTo>
                  <a:lnTo>
                    <a:pt x="3134" y="221"/>
                  </a:lnTo>
                  <a:lnTo>
                    <a:pt x="3132" y="214"/>
                  </a:lnTo>
                  <a:lnTo>
                    <a:pt x="3127" y="208"/>
                  </a:lnTo>
                  <a:lnTo>
                    <a:pt x="3122" y="202"/>
                  </a:lnTo>
                  <a:lnTo>
                    <a:pt x="3081" y="168"/>
                  </a:lnTo>
                  <a:lnTo>
                    <a:pt x="3122" y="133"/>
                  </a:lnTo>
                  <a:lnTo>
                    <a:pt x="3122" y="133"/>
                  </a:lnTo>
                  <a:lnTo>
                    <a:pt x="3127" y="127"/>
                  </a:lnTo>
                  <a:lnTo>
                    <a:pt x="3132" y="121"/>
                  </a:lnTo>
                  <a:lnTo>
                    <a:pt x="3134" y="114"/>
                  </a:lnTo>
                  <a:lnTo>
                    <a:pt x="3134" y="106"/>
                  </a:lnTo>
                  <a:lnTo>
                    <a:pt x="3134" y="72"/>
                  </a:lnTo>
                  <a:lnTo>
                    <a:pt x="3134" y="72"/>
                  </a:lnTo>
                  <a:lnTo>
                    <a:pt x="3134" y="62"/>
                  </a:lnTo>
                  <a:lnTo>
                    <a:pt x="3133" y="56"/>
                  </a:lnTo>
                  <a:lnTo>
                    <a:pt x="3132" y="47"/>
                  </a:lnTo>
                  <a:lnTo>
                    <a:pt x="3130" y="40"/>
                  </a:lnTo>
                  <a:lnTo>
                    <a:pt x="3126" y="35"/>
                  </a:lnTo>
                  <a:lnTo>
                    <a:pt x="3123" y="29"/>
                  </a:lnTo>
                  <a:lnTo>
                    <a:pt x="3118" y="23"/>
                  </a:lnTo>
                  <a:lnTo>
                    <a:pt x="3113" y="19"/>
                  </a:lnTo>
                  <a:lnTo>
                    <a:pt x="3107" y="14"/>
                  </a:lnTo>
                  <a:lnTo>
                    <a:pt x="3100" y="10"/>
                  </a:lnTo>
                  <a:lnTo>
                    <a:pt x="3092" y="7"/>
                  </a:lnTo>
                  <a:lnTo>
                    <a:pt x="3084" y="5"/>
                  </a:lnTo>
                  <a:lnTo>
                    <a:pt x="3075" y="2"/>
                  </a:lnTo>
                  <a:lnTo>
                    <a:pt x="3066" y="1"/>
                  </a:lnTo>
                  <a:lnTo>
                    <a:pt x="3045" y="0"/>
                  </a:lnTo>
                  <a:lnTo>
                    <a:pt x="2658" y="0"/>
                  </a:lnTo>
                  <a:lnTo>
                    <a:pt x="2658" y="340"/>
                  </a:lnTo>
                  <a:lnTo>
                    <a:pt x="3045" y="340"/>
                  </a:lnTo>
                  <a:close/>
                  <a:moveTo>
                    <a:pt x="2396" y="282"/>
                  </a:moveTo>
                  <a:lnTo>
                    <a:pt x="2047" y="282"/>
                  </a:lnTo>
                  <a:lnTo>
                    <a:pt x="2047" y="198"/>
                  </a:lnTo>
                  <a:lnTo>
                    <a:pt x="2396" y="198"/>
                  </a:lnTo>
                  <a:lnTo>
                    <a:pt x="2396" y="282"/>
                  </a:lnTo>
                  <a:close/>
                  <a:moveTo>
                    <a:pt x="2047" y="58"/>
                  </a:moveTo>
                  <a:lnTo>
                    <a:pt x="2396" y="58"/>
                  </a:lnTo>
                  <a:lnTo>
                    <a:pt x="2396" y="140"/>
                  </a:lnTo>
                  <a:lnTo>
                    <a:pt x="2047" y="140"/>
                  </a:lnTo>
                  <a:lnTo>
                    <a:pt x="2047" y="58"/>
                  </a:lnTo>
                  <a:close/>
                  <a:moveTo>
                    <a:pt x="2369" y="340"/>
                  </a:moveTo>
                  <a:lnTo>
                    <a:pt x="2369" y="340"/>
                  </a:lnTo>
                  <a:lnTo>
                    <a:pt x="2392" y="339"/>
                  </a:lnTo>
                  <a:lnTo>
                    <a:pt x="2401" y="338"/>
                  </a:lnTo>
                  <a:lnTo>
                    <a:pt x="2410" y="335"/>
                  </a:lnTo>
                  <a:lnTo>
                    <a:pt x="2418" y="333"/>
                  </a:lnTo>
                  <a:lnTo>
                    <a:pt x="2426" y="330"/>
                  </a:lnTo>
                  <a:lnTo>
                    <a:pt x="2432" y="326"/>
                  </a:lnTo>
                  <a:lnTo>
                    <a:pt x="2438" y="321"/>
                  </a:lnTo>
                  <a:lnTo>
                    <a:pt x="2444" y="317"/>
                  </a:lnTo>
                  <a:lnTo>
                    <a:pt x="2447" y="311"/>
                  </a:lnTo>
                  <a:lnTo>
                    <a:pt x="2452" y="305"/>
                  </a:lnTo>
                  <a:lnTo>
                    <a:pt x="2455" y="300"/>
                  </a:lnTo>
                  <a:lnTo>
                    <a:pt x="2457" y="293"/>
                  </a:lnTo>
                  <a:lnTo>
                    <a:pt x="2458" y="284"/>
                  </a:lnTo>
                  <a:lnTo>
                    <a:pt x="2460" y="278"/>
                  </a:lnTo>
                  <a:lnTo>
                    <a:pt x="2460" y="268"/>
                  </a:lnTo>
                  <a:lnTo>
                    <a:pt x="2460" y="229"/>
                  </a:lnTo>
                  <a:lnTo>
                    <a:pt x="2460" y="229"/>
                  </a:lnTo>
                  <a:lnTo>
                    <a:pt x="2460" y="221"/>
                  </a:lnTo>
                  <a:lnTo>
                    <a:pt x="2456" y="214"/>
                  </a:lnTo>
                  <a:lnTo>
                    <a:pt x="2453" y="208"/>
                  </a:lnTo>
                  <a:lnTo>
                    <a:pt x="2447" y="202"/>
                  </a:lnTo>
                  <a:lnTo>
                    <a:pt x="2406" y="168"/>
                  </a:lnTo>
                  <a:lnTo>
                    <a:pt x="2447" y="133"/>
                  </a:lnTo>
                  <a:lnTo>
                    <a:pt x="2447" y="133"/>
                  </a:lnTo>
                  <a:lnTo>
                    <a:pt x="2453" y="127"/>
                  </a:lnTo>
                  <a:lnTo>
                    <a:pt x="2456" y="121"/>
                  </a:lnTo>
                  <a:lnTo>
                    <a:pt x="2460" y="114"/>
                  </a:lnTo>
                  <a:lnTo>
                    <a:pt x="2460" y="106"/>
                  </a:lnTo>
                  <a:lnTo>
                    <a:pt x="2460" y="72"/>
                  </a:lnTo>
                  <a:lnTo>
                    <a:pt x="2460" y="72"/>
                  </a:lnTo>
                  <a:lnTo>
                    <a:pt x="2460" y="62"/>
                  </a:lnTo>
                  <a:lnTo>
                    <a:pt x="2458" y="56"/>
                  </a:lnTo>
                  <a:lnTo>
                    <a:pt x="2457" y="47"/>
                  </a:lnTo>
                  <a:lnTo>
                    <a:pt x="2455" y="40"/>
                  </a:lnTo>
                  <a:lnTo>
                    <a:pt x="2452" y="35"/>
                  </a:lnTo>
                  <a:lnTo>
                    <a:pt x="2447" y="29"/>
                  </a:lnTo>
                  <a:lnTo>
                    <a:pt x="2444" y="23"/>
                  </a:lnTo>
                  <a:lnTo>
                    <a:pt x="2438" y="19"/>
                  </a:lnTo>
                  <a:lnTo>
                    <a:pt x="2432" y="14"/>
                  </a:lnTo>
                  <a:lnTo>
                    <a:pt x="2426" y="10"/>
                  </a:lnTo>
                  <a:lnTo>
                    <a:pt x="2418" y="7"/>
                  </a:lnTo>
                  <a:lnTo>
                    <a:pt x="2410" y="5"/>
                  </a:lnTo>
                  <a:lnTo>
                    <a:pt x="2401" y="2"/>
                  </a:lnTo>
                  <a:lnTo>
                    <a:pt x="2392" y="1"/>
                  </a:lnTo>
                  <a:lnTo>
                    <a:pt x="2369" y="0"/>
                  </a:lnTo>
                  <a:lnTo>
                    <a:pt x="1984" y="0"/>
                  </a:lnTo>
                  <a:lnTo>
                    <a:pt x="1984" y="340"/>
                  </a:lnTo>
                  <a:lnTo>
                    <a:pt x="2369" y="340"/>
                  </a:lnTo>
                  <a:close/>
                  <a:moveTo>
                    <a:pt x="1705" y="0"/>
                  </a:moveTo>
                  <a:lnTo>
                    <a:pt x="1705" y="280"/>
                  </a:lnTo>
                  <a:lnTo>
                    <a:pt x="1375" y="280"/>
                  </a:lnTo>
                  <a:lnTo>
                    <a:pt x="1375" y="0"/>
                  </a:lnTo>
                  <a:lnTo>
                    <a:pt x="1312" y="0"/>
                  </a:lnTo>
                  <a:lnTo>
                    <a:pt x="1312" y="263"/>
                  </a:lnTo>
                  <a:lnTo>
                    <a:pt x="1312" y="263"/>
                  </a:lnTo>
                  <a:lnTo>
                    <a:pt x="1313" y="272"/>
                  </a:lnTo>
                  <a:lnTo>
                    <a:pt x="1314" y="280"/>
                  </a:lnTo>
                  <a:lnTo>
                    <a:pt x="1315" y="288"/>
                  </a:lnTo>
                  <a:lnTo>
                    <a:pt x="1317" y="295"/>
                  </a:lnTo>
                  <a:lnTo>
                    <a:pt x="1321" y="302"/>
                  </a:lnTo>
                  <a:lnTo>
                    <a:pt x="1324" y="308"/>
                  </a:lnTo>
                  <a:lnTo>
                    <a:pt x="1329" y="315"/>
                  </a:lnTo>
                  <a:lnTo>
                    <a:pt x="1333" y="319"/>
                  </a:lnTo>
                  <a:lnTo>
                    <a:pt x="1339" y="324"/>
                  </a:lnTo>
                  <a:lnTo>
                    <a:pt x="1346" y="328"/>
                  </a:lnTo>
                  <a:lnTo>
                    <a:pt x="1352" y="332"/>
                  </a:lnTo>
                  <a:lnTo>
                    <a:pt x="1360" y="335"/>
                  </a:lnTo>
                  <a:lnTo>
                    <a:pt x="1368" y="338"/>
                  </a:lnTo>
                  <a:lnTo>
                    <a:pt x="1377" y="339"/>
                  </a:lnTo>
                  <a:lnTo>
                    <a:pt x="1387" y="340"/>
                  </a:lnTo>
                  <a:lnTo>
                    <a:pt x="1398" y="340"/>
                  </a:lnTo>
                  <a:lnTo>
                    <a:pt x="1682" y="340"/>
                  </a:lnTo>
                  <a:lnTo>
                    <a:pt x="1682" y="340"/>
                  </a:lnTo>
                  <a:lnTo>
                    <a:pt x="1692" y="340"/>
                  </a:lnTo>
                  <a:lnTo>
                    <a:pt x="1703" y="339"/>
                  </a:lnTo>
                  <a:lnTo>
                    <a:pt x="1712" y="338"/>
                  </a:lnTo>
                  <a:lnTo>
                    <a:pt x="1720" y="335"/>
                  </a:lnTo>
                  <a:lnTo>
                    <a:pt x="1727" y="332"/>
                  </a:lnTo>
                  <a:lnTo>
                    <a:pt x="1734" y="328"/>
                  </a:lnTo>
                  <a:lnTo>
                    <a:pt x="1741" y="324"/>
                  </a:lnTo>
                  <a:lnTo>
                    <a:pt x="1747" y="319"/>
                  </a:lnTo>
                  <a:lnTo>
                    <a:pt x="1751" y="315"/>
                  </a:lnTo>
                  <a:lnTo>
                    <a:pt x="1756" y="308"/>
                  </a:lnTo>
                  <a:lnTo>
                    <a:pt x="1759" y="302"/>
                  </a:lnTo>
                  <a:lnTo>
                    <a:pt x="1763" y="295"/>
                  </a:lnTo>
                  <a:lnTo>
                    <a:pt x="1765" y="288"/>
                  </a:lnTo>
                  <a:lnTo>
                    <a:pt x="1766" y="280"/>
                  </a:lnTo>
                  <a:lnTo>
                    <a:pt x="1767" y="272"/>
                  </a:lnTo>
                  <a:lnTo>
                    <a:pt x="1768" y="263"/>
                  </a:lnTo>
                  <a:lnTo>
                    <a:pt x="1768" y="0"/>
                  </a:lnTo>
                  <a:lnTo>
                    <a:pt x="1705" y="0"/>
                  </a:lnTo>
                  <a:close/>
                  <a:moveTo>
                    <a:pt x="698" y="139"/>
                  </a:moveTo>
                  <a:lnTo>
                    <a:pt x="698" y="0"/>
                  </a:lnTo>
                  <a:lnTo>
                    <a:pt x="636" y="0"/>
                  </a:lnTo>
                  <a:lnTo>
                    <a:pt x="636" y="340"/>
                  </a:lnTo>
                  <a:lnTo>
                    <a:pt x="698" y="340"/>
                  </a:lnTo>
                  <a:lnTo>
                    <a:pt x="698" y="199"/>
                  </a:lnTo>
                  <a:lnTo>
                    <a:pt x="1034" y="199"/>
                  </a:lnTo>
                  <a:lnTo>
                    <a:pt x="1034" y="340"/>
                  </a:lnTo>
                  <a:lnTo>
                    <a:pt x="1096" y="340"/>
                  </a:lnTo>
                  <a:lnTo>
                    <a:pt x="1096" y="0"/>
                  </a:lnTo>
                  <a:lnTo>
                    <a:pt x="1034" y="0"/>
                  </a:lnTo>
                  <a:lnTo>
                    <a:pt x="1034" y="139"/>
                  </a:lnTo>
                  <a:lnTo>
                    <a:pt x="698" y="139"/>
                  </a:lnTo>
                  <a:close/>
                  <a:moveTo>
                    <a:pt x="453" y="60"/>
                  </a:moveTo>
                  <a:lnTo>
                    <a:pt x="453" y="0"/>
                  </a:lnTo>
                  <a:lnTo>
                    <a:pt x="85" y="0"/>
                  </a:lnTo>
                  <a:lnTo>
                    <a:pt x="85" y="0"/>
                  </a:lnTo>
                  <a:lnTo>
                    <a:pt x="75" y="0"/>
                  </a:lnTo>
                  <a:lnTo>
                    <a:pt x="64" y="1"/>
                  </a:lnTo>
                  <a:lnTo>
                    <a:pt x="55" y="2"/>
                  </a:lnTo>
                  <a:lnTo>
                    <a:pt x="47" y="5"/>
                  </a:lnTo>
                  <a:lnTo>
                    <a:pt x="40" y="8"/>
                  </a:lnTo>
                  <a:lnTo>
                    <a:pt x="33" y="12"/>
                  </a:lnTo>
                  <a:lnTo>
                    <a:pt x="26" y="16"/>
                  </a:lnTo>
                  <a:lnTo>
                    <a:pt x="20" y="21"/>
                  </a:lnTo>
                  <a:lnTo>
                    <a:pt x="16" y="25"/>
                  </a:lnTo>
                  <a:lnTo>
                    <a:pt x="11" y="32"/>
                  </a:lnTo>
                  <a:lnTo>
                    <a:pt x="8" y="38"/>
                  </a:lnTo>
                  <a:lnTo>
                    <a:pt x="5" y="45"/>
                  </a:lnTo>
                  <a:lnTo>
                    <a:pt x="2" y="52"/>
                  </a:lnTo>
                  <a:lnTo>
                    <a:pt x="1" y="60"/>
                  </a:lnTo>
                  <a:lnTo>
                    <a:pt x="0" y="68"/>
                  </a:lnTo>
                  <a:lnTo>
                    <a:pt x="0" y="77"/>
                  </a:lnTo>
                  <a:lnTo>
                    <a:pt x="0" y="263"/>
                  </a:lnTo>
                  <a:lnTo>
                    <a:pt x="0" y="263"/>
                  </a:lnTo>
                  <a:lnTo>
                    <a:pt x="0" y="272"/>
                  </a:lnTo>
                  <a:lnTo>
                    <a:pt x="1" y="280"/>
                  </a:lnTo>
                  <a:lnTo>
                    <a:pt x="2" y="288"/>
                  </a:lnTo>
                  <a:lnTo>
                    <a:pt x="5" y="295"/>
                  </a:lnTo>
                  <a:lnTo>
                    <a:pt x="8" y="302"/>
                  </a:lnTo>
                  <a:lnTo>
                    <a:pt x="11" y="308"/>
                  </a:lnTo>
                  <a:lnTo>
                    <a:pt x="16" y="315"/>
                  </a:lnTo>
                  <a:lnTo>
                    <a:pt x="20" y="319"/>
                  </a:lnTo>
                  <a:lnTo>
                    <a:pt x="26" y="324"/>
                  </a:lnTo>
                  <a:lnTo>
                    <a:pt x="33" y="328"/>
                  </a:lnTo>
                  <a:lnTo>
                    <a:pt x="40" y="332"/>
                  </a:lnTo>
                  <a:lnTo>
                    <a:pt x="47" y="335"/>
                  </a:lnTo>
                  <a:lnTo>
                    <a:pt x="55" y="338"/>
                  </a:lnTo>
                  <a:lnTo>
                    <a:pt x="64" y="339"/>
                  </a:lnTo>
                  <a:lnTo>
                    <a:pt x="75" y="340"/>
                  </a:lnTo>
                  <a:lnTo>
                    <a:pt x="85" y="340"/>
                  </a:lnTo>
                  <a:lnTo>
                    <a:pt x="453" y="340"/>
                  </a:lnTo>
                  <a:lnTo>
                    <a:pt x="453" y="280"/>
                  </a:lnTo>
                  <a:lnTo>
                    <a:pt x="63" y="280"/>
                  </a:lnTo>
                  <a:lnTo>
                    <a:pt x="63" y="60"/>
                  </a:lnTo>
                  <a:lnTo>
                    <a:pt x="45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6">
              <a:extLst>
                <a:ext uri="{FF2B5EF4-FFF2-40B4-BE49-F238E27FC236}">
                  <a16:creationId xmlns:a16="http://schemas.microsoft.com/office/drawing/2014/main" id="{142AF54B-1467-4A43-929E-197B3E4B0201}"/>
                </a:ext>
              </a:extLst>
            </p:cNvPr>
            <p:cNvSpPr>
              <a:spLocks noEditPoints="1"/>
            </p:cNvSpPr>
            <p:nvPr userDrawn="1"/>
          </p:nvSpPr>
          <p:spPr bwMode="auto">
            <a:xfrm>
              <a:off x="1700213" y="6394450"/>
              <a:ext cx="28575" cy="30163"/>
            </a:xfrm>
            <a:custGeom>
              <a:avLst/>
              <a:gdLst>
                <a:gd name="T0" fmla="*/ 71 w 90"/>
                <a:gd name="T1" fmla="*/ 7 h 93"/>
                <a:gd name="T2" fmla="*/ 83 w 90"/>
                <a:gd name="T3" fmla="*/ 20 h 93"/>
                <a:gd name="T4" fmla="*/ 90 w 90"/>
                <a:gd name="T5" fmla="*/ 37 h 93"/>
                <a:gd name="T6" fmla="*/ 90 w 90"/>
                <a:gd name="T7" fmla="*/ 56 h 93"/>
                <a:gd name="T8" fmla="*/ 83 w 90"/>
                <a:gd name="T9" fmla="*/ 72 h 93"/>
                <a:gd name="T10" fmla="*/ 71 w 90"/>
                <a:gd name="T11" fmla="*/ 84 h 93"/>
                <a:gd name="T12" fmla="*/ 54 w 90"/>
                <a:gd name="T13" fmla="*/ 91 h 93"/>
                <a:gd name="T14" fmla="*/ 36 w 90"/>
                <a:gd name="T15" fmla="*/ 91 h 93"/>
                <a:gd name="T16" fmla="*/ 19 w 90"/>
                <a:gd name="T17" fmla="*/ 84 h 93"/>
                <a:gd name="T18" fmla="*/ 8 w 90"/>
                <a:gd name="T19" fmla="*/ 72 h 93"/>
                <a:gd name="T20" fmla="*/ 1 w 90"/>
                <a:gd name="T21" fmla="*/ 56 h 93"/>
                <a:gd name="T22" fmla="*/ 1 w 90"/>
                <a:gd name="T23" fmla="*/ 37 h 93"/>
                <a:gd name="T24" fmla="*/ 8 w 90"/>
                <a:gd name="T25" fmla="*/ 20 h 93"/>
                <a:gd name="T26" fmla="*/ 19 w 90"/>
                <a:gd name="T27" fmla="*/ 7 h 93"/>
                <a:gd name="T28" fmla="*/ 36 w 90"/>
                <a:gd name="T29" fmla="*/ 0 h 93"/>
                <a:gd name="T30" fmla="*/ 54 w 90"/>
                <a:gd name="T31" fmla="*/ 0 h 93"/>
                <a:gd name="T32" fmla="*/ 30 w 90"/>
                <a:gd name="T33" fmla="*/ 9 h 93"/>
                <a:gd name="T34" fmla="*/ 18 w 90"/>
                <a:gd name="T35" fmla="*/ 17 h 93"/>
                <a:gd name="T36" fmla="*/ 10 w 90"/>
                <a:gd name="T37" fmla="*/ 30 h 93"/>
                <a:gd name="T38" fmla="*/ 6 w 90"/>
                <a:gd name="T39" fmla="*/ 46 h 93"/>
                <a:gd name="T40" fmla="*/ 10 w 90"/>
                <a:gd name="T41" fmla="*/ 61 h 93"/>
                <a:gd name="T42" fmla="*/ 18 w 90"/>
                <a:gd name="T43" fmla="*/ 74 h 93"/>
                <a:gd name="T44" fmla="*/ 30 w 90"/>
                <a:gd name="T45" fmla="*/ 82 h 93"/>
                <a:gd name="T46" fmla="*/ 45 w 90"/>
                <a:gd name="T47" fmla="*/ 86 h 93"/>
                <a:gd name="T48" fmla="*/ 61 w 90"/>
                <a:gd name="T49" fmla="*/ 82 h 93"/>
                <a:gd name="T50" fmla="*/ 72 w 90"/>
                <a:gd name="T51" fmla="*/ 74 h 93"/>
                <a:gd name="T52" fmla="*/ 80 w 90"/>
                <a:gd name="T53" fmla="*/ 61 h 93"/>
                <a:gd name="T54" fmla="*/ 83 w 90"/>
                <a:gd name="T55" fmla="*/ 46 h 93"/>
                <a:gd name="T56" fmla="*/ 80 w 90"/>
                <a:gd name="T57" fmla="*/ 30 h 93"/>
                <a:gd name="T58" fmla="*/ 72 w 90"/>
                <a:gd name="T59" fmla="*/ 17 h 93"/>
                <a:gd name="T60" fmla="*/ 61 w 90"/>
                <a:gd name="T61" fmla="*/ 9 h 93"/>
                <a:gd name="T62" fmla="*/ 45 w 90"/>
                <a:gd name="T63" fmla="*/ 6 h 93"/>
                <a:gd name="T64" fmla="*/ 30 w 90"/>
                <a:gd name="T65" fmla="*/ 9 h 93"/>
                <a:gd name="T66" fmla="*/ 29 w 90"/>
                <a:gd name="T67" fmla="*/ 20 h 93"/>
                <a:gd name="T68" fmla="*/ 56 w 90"/>
                <a:gd name="T69" fmla="*/ 20 h 93"/>
                <a:gd name="T70" fmla="*/ 62 w 90"/>
                <a:gd name="T71" fmla="*/ 23 h 93"/>
                <a:gd name="T72" fmla="*/ 66 w 90"/>
                <a:gd name="T73" fmla="*/ 34 h 93"/>
                <a:gd name="T74" fmla="*/ 62 w 90"/>
                <a:gd name="T75" fmla="*/ 44 h 93"/>
                <a:gd name="T76" fmla="*/ 57 w 90"/>
                <a:gd name="T77" fmla="*/ 47 h 93"/>
                <a:gd name="T78" fmla="*/ 61 w 90"/>
                <a:gd name="T79" fmla="*/ 73 h 93"/>
                <a:gd name="T80" fmla="*/ 35 w 90"/>
                <a:gd name="T81" fmla="*/ 73 h 93"/>
                <a:gd name="T82" fmla="*/ 49 w 90"/>
                <a:gd name="T83" fmla="*/ 43 h 93"/>
                <a:gd name="T84" fmla="*/ 58 w 90"/>
                <a:gd name="T85" fmla="*/ 39 h 93"/>
                <a:gd name="T86" fmla="*/ 59 w 90"/>
                <a:gd name="T87" fmla="*/ 34 h 93"/>
                <a:gd name="T88" fmla="*/ 58 w 90"/>
                <a:gd name="T89" fmla="*/ 29 h 93"/>
                <a:gd name="T90" fmla="*/ 52 w 90"/>
                <a:gd name="T91" fmla="*/ 25 h 93"/>
                <a:gd name="T92" fmla="*/ 35 w 90"/>
                <a:gd name="T93" fmla="*/ 24 h 93"/>
                <a:gd name="T94" fmla="*/ 44 w 90"/>
                <a:gd name="T95" fmla="*/ 4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 h="93">
                  <a:moveTo>
                    <a:pt x="63" y="3"/>
                  </a:moveTo>
                  <a:lnTo>
                    <a:pt x="63" y="3"/>
                  </a:lnTo>
                  <a:lnTo>
                    <a:pt x="71" y="7"/>
                  </a:lnTo>
                  <a:lnTo>
                    <a:pt x="78" y="13"/>
                  </a:lnTo>
                  <a:lnTo>
                    <a:pt x="78" y="13"/>
                  </a:lnTo>
                  <a:lnTo>
                    <a:pt x="83" y="20"/>
                  </a:lnTo>
                  <a:lnTo>
                    <a:pt x="87" y="28"/>
                  </a:lnTo>
                  <a:lnTo>
                    <a:pt x="87" y="28"/>
                  </a:lnTo>
                  <a:lnTo>
                    <a:pt x="90" y="37"/>
                  </a:lnTo>
                  <a:lnTo>
                    <a:pt x="90" y="46"/>
                  </a:lnTo>
                  <a:lnTo>
                    <a:pt x="90" y="46"/>
                  </a:lnTo>
                  <a:lnTo>
                    <a:pt x="90" y="56"/>
                  </a:lnTo>
                  <a:lnTo>
                    <a:pt x="87" y="65"/>
                  </a:lnTo>
                  <a:lnTo>
                    <a:pt x="87" y="65"/>
                  </a:lnTo>
                  <a:lnTo>
                    <a:pt x="83" y="72"/>
                  </a:lnTo>
                  <a:lnTo>
                    <a:pt x="78" y="79"/>
                  </a:lnTo>
                  <a:lnTo>
                    <a:pt x="78" y="79"/>
                  </a:lnTo>
                  <a:lnTo>
                    <a:pt x="71" y="84"/>
                  </a:lnTo>
                  <a:lnTo>
                    <a:pt x="63" y="89"/>
                  </a:lnTo>
                  <a:lnTo>
                    <a:pt x="63" y="89"/>
                  </a:lnTo>
                  <a:lnTo>
                    <a:pt x="54" y="91"/>
                  </a:lnTo>
                  <a:lnTo>
                    <a:pt x="45" y="93"/>
                  </a:lnTo>
                  <a:lnTo>
                    <a:pt x="45" y="93"/>
                  </a:lnTo>
                  <a:lnTo>
                    <a:pt x="36" y="91"/>
                  </a:lnTo>
                  <a:lnTo>
                    <a:pt x="27" y="89"/>
                  </a:lnTo>
                  <a:lnTo>
                    <a:pt x="27" y="89"/>
                  </a:lnTo>
                  <a:lnTo>
                    <a:pt x="19" y="84"/>
                  </a:lnTo>
                  <a:lnTo>
                    <a:pt x="13" y="79"/>
                  </a:lnTo>
                  <a:lnTo>
                    <a:pt x="13" y="79"/>
                  </a:lnTo>
                  <a:lnTo>
                    <a:pt x="8" y="72"/>
                  </a:lnTo>
                  <a:lnTo>
                    <a:pt x="3" y="65"/>
                  </a:lnTo>
                  <a:lnTo>
                    <a:pt x="3" y="65"/>
                  </a:lnTo>
                  <a:lnTo>
                    <a:pt x="1" y="56"/>
                  </a:lnTo>
                  <a:lnTo>
                    <a:pt x="0" y="46"/>
                  </a:lnTo>
                  <a:lnTo>
                    <a:pt x="0" y="46"/>
                  </a:lnTo>
                  <a:lnTo>
                    <a:pt x="1" y="37"/>
                  </a:lnTo>
                  <a:lnTo>
                    <a:pt x="3" y="28"/>
                  </a:lnTo>
                  <a:lnTo>
                    <a:pt x="3" y="28"/>
                  </a:lnTo>
                  <a:lnTo>
                    <a:pt x="8" y="20"/>
                  </a:lnTo>
                  <a:lnTo>
                    <a:pt x="13" y="13"/>
                  </a:lnTo>
                  <a:lnTo>
                    <a:pt x="13" y="13"/>
                  </a:lnTo>
                  <a:lnTo>
                    <a:pt x="19" y="7"/>
                  </a:lnTo>
                  <a:lnTo>
                    <a:pt x="27" y="3"/>
                  </a:lnTo>
                  <a:lnTo>
                    <a:pt x="27" y="3"/>
                  </a:lnTo>
                  <a:lnTo>
                    <a:pt x="36" y="0"/>
                  </a:lnTo>
                  <a:lnTo>
                    <a:pt x="45" y="0"/>
                  </a:lnTo>
                  <a:lnTo>
                    <a:pt x="45" y="0"/>
                  </a:lnTo>
                  <a:lnTo>
                    <a:pt x="54" y="0"/>
                  </a:lnTo>
                  <a:lnTo>
                    <a:pt x="63" y="3"/>
                  </a:lnTo>
                  <a:lnTo>
                    <a:pt x="63" y="3"/>
                  </a:lnTo>
                  <a:close/>
                  <a:moveTo>
                    <a:pt x="30" y="9"/>
                  </a:moveTo>
                  <a:lnTo>
                    <a:pt x="30" y="9"/>
                  </a:lnTo>
                  <a:lnTo>
                    <a:pt x="23" y="13"/>
                  </a:lnTo>
                  <a:lnTo>
                    <a:pt x="18" y="17"/>
                  </a:lnTo>
                  <a:lnTo>
                    <a:pt x="18" y="17"/>
                  </a:lnTo>
                  <a:lnTo>
                    <a:pt x="13" y="23"/>
                  </a:lnTo>
                  <a:lnTo>
                    <a:pt x="10" y="30"/>
                  </a:lnTo>
                  <a:lnTo>
                    <a:pt x="10" y="30"/>
                  </a:lnTo>
                  <a:lnTo>
                    <a:pt x="8" y="38"/>
                  </a:lnTo>
                  <a:lnTo>
                    <a:pt x="6" y="46"/>
                  </a:lnTo>
                  <a:lnTo>
                    <a:pt x="6" y="46"/>
                  </a:lnTo>
                  <a:lnTo>
                    <a:pt x="8" y="54"/>
                  </a:lnTo>
                  <a:lnTo>
                    <a:pt x="10" y="61"/>
                  </a:lnTo>
                  <a:lnTo>
                    <a:pt x="10" y="61"/>
                  </a:lnTo>
                  <a:lnTo>
                    <a:pt x="13" y="68"/>
                  </a:lnTo>
                  <a:lnTo>
                    <a:pt x="18" y="74"/>
                  </a:lnTo>
                  <a:lnTo>
                    <a:pt x="18" y="74"/>
                  </a:lnTo>
                  <a:lnTo>
                    <a:pt x="23" y="79"/>
                  </a:lnTo>
                  <a:lnTo>
                    <a:pt x="30" y="82"/>
                  </a:lnTo>
                  <a:lnTo>
                    <a:pt x="30" y="82"/>
                  </a:lnTo>
                  <a:lnTo>
                    <a:pt x="37" y="84"/>
                  </a:lnTo>
                  <a:lnTo>
                    <a:pt x="45" y="86"/>
                  </a:lnTo>
                  <a:lnTo>
                    <a:pt x="45" y="86"/>
                  </a:lnTo>
                  <a:lnTo>
                    <a:pt x="53" y="84"/>
                  </a:lnTo>
                  <a:lnTo>
                    <a:pt x="61" y="82"/>
                  </a:lnTo>
                  <a:lnTo>
                    <a:pt x="61" y="82"/>
                  </a:lnTo>
                  <a:lnTo>
                    <a:pt x="66" y="79"/>
                  </a:lnTo>
                  <a:lnTo>
                    <a:pt x="72" y="74"/>
                  </a:lnTo>
                  <a:lnTo>
                    <a:pt x="72" y="74"/>
                  </a:lnTo>
                  <a:lnTo>
                    <a:pt x="76" y="68"/>
                  </a:lnTo>
                  <a:lnTo>
                    <a:pt x="80" y="61"/>
                  </a:lnTo>
                  <a:lnTo>
                    <a:pt x="80" y="61"/>
                  </a:lnTo>
                  <a:lnTo>
                    <a:pt x="82" y="54"/>
                  </a:lnTo>
                  <a:lnTo>
                    <a:pt x="83" y="46"/>
                  </a:lnTo>
                  <a:lnTo>
                    <a:pt x="83" y="46"/>
                  </a:lnTo>
                  <a:lnTo>
                    <a:pt x="82" y="38"/>
                  </a:lnTo>
                  <a:lnTo>
                    <a:pt x="80" y="30"/>
                  </a:lnTo>
                  <a:lnTo>
                    <a:pt x="80" y="30"/>
                  </a:lnTo>
                  <a:lnTo>
                    <a:pt x="76" y="23"/>
                  </a:lnTo>
                  <a:lnTo>
                    <a:pt x="72" y="17"/>
                  </a:lnTo>
                  <a:lnTo>
                    <a:pt x="72" y="17"/>
                  </a:lnTo>
                  <a:lnTo>
                    <a:pt x="66" y="13"/>
                  </a:lnTo>
                  <a:lnTo>
                    <a:pt x="61" y="9"/>
                  </a:lnTo>
                  <a:lnTo>
                    <a:pt x="61" y="9"/>
                  </a:lnTo>
                  <a:lnTo>
                    <a:pt x="53" y="7"/>
                  </a:lnTo>
                  <a:lnTo>
                    <a:pt x="45" y="6"/>
                  </a:lnTo>
                  <a:lnTo>
                    <a:pt x="45" y="6"/>
                  </a:lnTo>
                  <a:lnTo>
                    <a:pt x="37" y="7"/>
                  </a:lnTo>
                  <a:lnTo>
                    <a:pt x="30" y="9"/>
                  </a:lnTo>
                  <a:lnTo>
                    <a:pt x="30" y="9"/>
                  </a:lnTo>
                  <a:close/>
                  <a:moveTo>
                    <a:pt x="29" y="73"/>
                  </a:moveTo>
                  <a:lnTo>
                    <a:pt x="29" y="20"/>
                  </a:lnTo>
                  <a:lnTo>
                    <a:pt x="48" y="20"/>
                  </a:lnTo>
                  <a:lnTo>
                    <a:pt x="48" y="20"/>
                  </a:lnTo>
                  <a:lnTo>
                    <a:pt x="56" y="20"/>
                  </a:lnTo>
                  <a:lnTo>
                    <a:pt x="59" y="21"/>
                  </a:lnTo>
                  <a:lnTo>
                    <a:pt x="62" y="23"/>
                  </a:lnTo>
                  <a:lnTo>
                    <a:pt x="62" y="23"/>
                  </a:lnTo>
                  <a:lnTo>
                    <a:pt x="65" y="28"/>
                  </a:lnTo>
                  <a:lnTo>
                    <a:pt x="66" y="34"/>
                  </a:lnTo>
                  <a:lnTo>
                    <a:pt x="66" y="34"/>
                  </a:lnTo>
                  <a:lnTo>
                    <a:pt x="65" y="40"/>
                  </a:lnTo>
                  <a:lnTo>
                    <a:pt x="65" y="40"/>
                  </a:lnTo>
                  <a:lnTo>
                    <a:pt x="62" y="44"/>
                  </a:lnTo>
                  <a:lnTo>
                    <a:pt x="62" y="44"/>
                  </a:lnTo>
                  <a:lnTo>
                    <a:pt x="57" y="47"/>
                  </a:lnTo>
                  <a:lnTo>
                    <a:pt x="57" y="47"/>
                  </a:lnTo>
                  <a:lnTo>
                    <a:pt x="53" y="49"/>
                  </a:lnTo>
                  <a:lnTo>
                    <a:pt x="69" y="73"/>
                  </a:lnTo>
                  <a:lnTo>
                    <a:pt x="61" y="73"/>
                  </a:lnTo>
                  <a:lnTo>
                    <a:pt x="46" y="49"/>
                  </a:lnTo>
                  <a:lnTo>
                    <a:pt x="35" y="49"/>
                  </a:lnTo>
                  <a:lnTo>
                    <a:pt x="35" y="73"/>
                  </a:lnTo>
                  <a:lnTo>
                    <a:pt x="29" y="73"/>
                  </a:lnTo>
                  <a:close/>
                  <a:moveTo>
                    <a:pt x="49" y="43"/>
                  </a:moveTo>
                  <a:lnTo>
                    <a:pt x="49" y="43"/>
                  </a:lnTo>
                  <a:lnTo>
                    <a:pt x="55" y="42"/>
                  </a:lnTo>
                  <a:lnTo>
                    <a:pt x="55" y="42"/>
                  </a:lnTo>
                  <a:lnTo>
                    <a:pt x="58" y="39"/>
                  </a:lnTo>
                  <a:lnTo>
                    <a:pt x="58" y="39"/>
                  </a:lnTo>
                  <a:lnTo>
                    <a:pt x="59" y="37"/>
                  </a:lnTo>
                  <a:lnTo>
                    <a:pt x="59" y="34"/>
                  </a:lnTo>
                  <a:lnTo>
                    <a:pt x="59" y="34"/>
                  </a:lnTo>
                  <a:lnTo>
                    <a:pt x="58" y="29"/>
                  </a:lnTo>
                  <a:lnTo>
                    <a:pt x="58" y="29"/>
                  </a:lnTo>
                  <a:lnTo>
                    <a:pt x="55" y="27"/>
                  </a:lnTo>
                  <a:lnTo>
                    <a:pt x="55" y="27"/>
                  </a:lnTo>
                  <a:lnTo>
                    <a:pt x="52" y="25"/>
                  </a:lnTo>
                  <a:lnTo>
                    <a:pt x="52" y="25"/>
                  </a:lnTo>
                  <a:lnTo>
                    <a:pt x="47" y="24"/>
                  </a:lnTo>
                  <a:lnTo>
                    <a:pt x="35" y="24"/>
                  </a:lnTo>
                  <a:lnTo>
                    <a:pt x="35" y="43"/>
                  </a:lnTo>
                  <a:lnTo>
                    <a:pt x="44" y="43"/>
                  </a:lnTo>
                  <a:lnTo>
                    <a:pt x="44" y="43"/>
                  </a:lnTo>
                  <a:lnTo>
                    <a:pt x="49" y="43"/>
                  </a:lnTo>
                  <a:lnTo>
                    <a:pt x="49"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Footer Placeholder 2">
            <a:extLst>
              <a:ext uri="{FF2B5EF4-FFF2-40B4-BE49-F238E27FC236}">
                <a16:creationId xmlns:a16="http://schemas.microsoft.com/office/drawing/2014/main" id="{E6BCD5E5-5AE9-4C1F-85F7-706D5ECD6355}"/>
              </a:ext>
            </a:extLst>
          </p:cNvPr>
          <p:cNvSpPr>
            <a:spLocks noGrp="1"/>
          </p:cNvSpPr>
          <p:nvPr>
            <p:ph type="ftr" sz="quarter" idx="16"/>
          </p:nvPr>
        </p:nvSpPr>
        <p:spPr bwMode="gray"/>
        <p:txBody>
          <a:bodyPr/>
          <a:lstStyle>
            <a:lvl1pPr>
              <a:defRPr>
                <a:solidFill>
                  <a:schemeClr val="bg1"/>
                </a:solidFill>
              </a:defRPr>
            </a:lvl1pPr>
          </a:lstStyle>
          <a:p>
            <a:r>
              <a:rPr lang="en-US" dirty="0"/>
              <a:t>August 8, 2024</a:t>
            </a:r>
          </a:p>
        </p:txBody>
      </p:sp>
    </p:spTree>
    <p:extLst>
      <p:ext uri="{BB962C8B-B14F-4D97-AF65-F5344CB8AC3E}">
        <p14:creationId xmlns:p14="http://schemas.microsoft.com/office/powerpoint/2010/main" val="1241987055"/>
      </p:ext>
    </p:extLst>
  </p:cSld>
  <p:clrMapOvr>
    <a:masterClrMapping/>
  </p:clrMapOvr>
  <p:hf hdr="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Quote_Image" preserve="1" userDrawn="1">
  <p:cSld name="Quote_Image">
    <p:bg>
      <p:bgPr>
        <a:solidFill>
          <a:srgbClr val="FFFFFF"/>
        </a:solidFill>
        <a:effectLst/>
      </p:bgPr>
    </p:bg>
    <p:spTree>
      <p:nvGrpSpPr>
        <p:cNvPr id="1" name=""/>
        <p:cNvGrpSpPr/>
        <p:nvPr/>
      </p:nvGrpSpPr>
      <p:grpSpPr>
        <a:xfrm>
          <a:off x="0" y="0"/>
          <a:ext cx="0" cy="0"/>
          <a:chOff x="0" y="0"/>
          <a:chExt cx="0" cy="0"/>
        </a:xfrm>
      </p:grpSpPr>
      <p:sp>
        <p:nvSpPr>
          <p:cNvPr id="13" name="Picture Placeholder 14"/>
          <p:cNvSpPr>
            <a:spLocks noGrp="1"/>
          </p:cNvSpPr>
          <p:nvPr>
            <p:ph type="pic" sz="quarter" idx="15"/>
          </p:nvPr>
        </p:nvSpPr>
        <p:spPr bwMode="gray">
          <a:xfrm>
            <a:off x="1" y="0"/>
            <a:ext cx="12191999" cy="6858000"/>
          </a:xfrm>
          <a:solidFill>
            <a:srgbClr val="D9D9D9"/>
          </a:solidFill>
        </p:spPr>
        <p:txBody>
          <a:bodyPr lIns="0" tIns="504000" rIns="0" bIns="0" anchor="t" anchorCtr="0"/>
          <a:lstStyle>
            <a:lvl1pPr marL="0" indent="0" algn="ctr">
              <a:buNone/>
              <a:defRPr>
                <a:solidFill>
                  <a:schemeClr val="bg1"/>
                </a:solidFill>
              </a:defRPr>
            </a:lvl1pPr>
          </a:lstStyle>
          <a:p>
            <a:r>
              <a:rPr lang="en-US" dirty="0"/>
              <a:t>Click icon to add picture</a:t>
            </a:r>
          </a:p>
        </p:txBody>
      </p:sp>
      <p:sp>
        <p:nvSpPr>
          <p:cNvPr id="5" name="Slide Number Placeholder 4"/>
          <p:cNvSpPr>
            <a:spLocks noGrp="1"/>
          </p:cNvSpPr>
          <p:nvPr>
            <p:ph type="sldNum" sz="quarter" idx="12"/>
          </p:nvPr>
        </p:nvSpPr>
        <p:spPr bwMode="auto"/>
        <p:txBody>
          <a:bodyPr/>
          <a:lstStyle>
            <a:lvl1pPr>
              <a:defRPr>
                <a:solidFill>
                  <a:schemeClr val="bg1"/>
                </a:solidFill>
              </a:defRPr>
            </a:lvl1pPr>
          </a:lstStyle>
          <a:p>
            <a:fld id="{BDE9E0E1-32FB-49E8-94DB-DED50806FE33}" type="slidenum">
              <a:rPr lang="en-US" smtClean="0"/>
              <a:pPr/>
              <a:t>‹#›</a:t>
            </a:fld>
            <a:endParaRPr lang="en-US" dirty="0"/>
          </a:p>
        </p:txBody>
      </p:sp>
      <p:sp>
        <p:nvSpPr>
          <p:cNvPr id="9" name="Text Placeholder 8"/>
          <p:cNvSpPr>
            <a:spLocks noGrp="1"/>
          </p:cNvSpPr>
          <p:nvPr>
            <p:ph type="body" sz="quarter" idx="13"/>
          </p:nvPr>
        </p:nvSpPr>
        <p:spPr bwMode="auto">
          <a:xfrm>
            <a:off x="695326" y="1539083"/>
            <a:ext cx="5080000" cy="1745093"/>
          </a:xfrm>
        </p:spPr>
        <p:txBody>
          <a:bodyPr lIns="0" tIns="0" rIns="0" bIns="0">
            <a:noAutofit/>
          </a:bodyPr>
          <a:lstStyle>
            <a:lvl1pPr marL="0" indent="0">
              <a:lnSpc>
                <a:spcPct val="90000"/>
              </a:lnSpc>
              <a:spcBef>
                <a:spcPts val="0"/>
              </a:spcBef>
              <a:spcAft>
                <a:spcPts val="0"/>
              </a:spcAft>
              <a:buNone/>
              <a:defRPr sz="2400">
                <a:solidFill>
                  <a:schemeClr val="bg1"/>
                </a:solidFill>
                <a:latin typeface="+mj-lt"/>
              </a:defRPr>
            </a:lvl1pPr>
          </a:lstStyle>
          <a:p>
            <a:pPr lvl="0"/>
            <a:r>
              <a:rPr lang="en-US"/>
              <a:t>Click to edit Master text styles</a:t>
            </a:r>
          </a:p>
        </p:txBody>
      </p:sp>
      <p:sp>
        <p:nvSpPr>
          <p:cNvPr id="15" name="Text Placeholder 10">
            <a:extLst>
              <a:ext uri="{FF2B5EF4-FFF2-40B4-BE49-F238E27FC236}">
                <a16:creationId xmlns:a16="http://schemas.microsoft.com/office/drawing/2014/main" id="{23FEBBD8-D2AC-412A-A8DF-4DD49E0CC88E}"/>
              </a:ext>
            </a:extLst>
          </p:cNvPr>
          <p:cNvSpPr>
            <a:spLocks noGrp="1"/>
          </p:cNvSpPr>
          <p:nvPr>
            <p:ph type="body" sz="quarter" idx="17"/>
          </p:nvPr>
        </p:nvSpPr>
        <p:spPr>
          <a:xfrm>
            <a:off x="695326" y="3603871"/>
            <a:ext cx="5080000" cy="166199"/>
          </a:xfrm>
        </p:spPr>
        <p:txBody>
          <a:bodyPr>
            <a:noAutofit/>
          </a:bodyPr>
          <a:lstStyle>
            <a:lvl1pPr marL="144000" indent="-144000">
              <a:buFontTx/>
              <a:buChar char="–"/>
              <a:defRPr lang="en-US" sz="1200" kern="1200" baseline="0" dirty="0">
                <a:solidFill>
                  <a:schemeClr val="bg1"/>
                </a:solidFill>
                <a:latin typeface="+mn-lt"/>
                <a:ea typeface="+mn-ea"/>
                <a:cs typeface="+mn-cs"/>
              </a:defRPr>
            </a:lvl1pPr>
          </a:lstStyle>
          <a:p>
            <a:pPr lvl="0"/>
            <a:r>
              <a:rPr lang="en-US"/>
              <a:t>Click to edit Master text styles</a:t>
            </a:r>
          </a:p>
        </p:txBody>
      </p:sp>
      <p:sp>
        <p:nvSpPr>
          <p:cNvPr id="14" name="Classification" hidden="1"/>
          <p:cNvSpPr txBox="1">
            <a:spLocks/>
          </p:cNvSpPr>
          <p:nvPr userDrawn="1">
            <p:custDataLst>
              <p:tags r:id="rId2"/>
            </p:custDataLst>
          </p:nvPr>
        </p:nvSpPr>
        <p:spPr>
          <a:xfrm>
            <a:off x="9996488" y="360703"/>
            <a:ext cx="1728788" cy="200055"/>
          </a:xfrm>
          <a:prstGeom prst="rect">
            <a:avLst/>
          </a:prstGeom>
          <a:noFill/>
        </p:spPr>
        <p:txBody>
          <a:bodyPr wrap="none" lIns="0" tIns="0" rIns="0" bIns="0" rtlCol="0">
            <a:noAutofit/>
          </a:bodyPr>
          <a:lstStyle/>
          <a:p>
            <a:pPr algn="r"/>
            <a:r>
              <a:rPr lang="en-US" sz="1000" b="1" dirty="0">
                <a:solidFill>
                  <a:schemeClr val="bg1"/>
                </a:solidFill>
              </a:rPr>
              <a:t>Internal Use Only</a:t>
            </a:r>
          </a:p>
        </p:txBody>
      </p:sp>
      <p:sp>
        <p:nvSpPr>
          <p:cNvPr id="12" name="Status" hidden="1"/>
          <p:cNvSpPr txBox="1">
            <a:spLocks/>
          </p:cNvSpPr>
          <p:nvPr userDrawn="1">
            <p:custDataLst>
              <p:tags r:id="rId3"/>
            </p:custDataLst>
          </p:nvPr>
        </p:nvSpPr>
        <p:spPr>
          <a:xfrm>
            <a:off x="11099006" y="157507"/>
            <a:ext cx="626270" cy="200055"/>
          </a:xfrm>
          <a:prstGeom prst="rect">
            <a:avLst/>
          </a:prstGeom>
          <a:noFill/>
        </p:spPr>
        <p:txBody>
          <a:bodyPr wrap="none" lIns="0" tIns="0" rIns="0" bIns="0" rtlCol="0">
            <a:noAutofit/>
          </a:bodyPr>
          <a:lstStyle/>
          <a:p>
            <a:pPr algn="r"/>
            <a:r>
              <a:rPr lang="en-US" sz="1000" b="1" dirty="0">
                <a:solidFill>
                  <a:schemeClr val="bg1"/>
                </a:solidFill>
              </a:rPr>
              <a:t>Status</a:t>
            </a:r>
          </a:p>
        </p:txBody>
      </p:sp>
      <p:grpSp>
        <p:nvGrpSpPr>
          <p:cNvPr id="18" name="Group 10">
            <a:extLst>
              <a:ext uri="{FF2B5EF4-FFF2-40B4-BE49-F238E27FC236}">
                <a16:creationId xmlns:a16="http://schemas.microsoft.com/office/drawing/2014/main" id="{963AE4DE-C119-41AD-9443-331EC79ACD90}"/>
              </a:ext>
            </a:extLst>
          </p:cNvPr>
          <p:cNvGrpSpPr/>
          <p:nvPr userDrawn="1">
            <p:custDataLst>
              <p:tags r:id="rId4"/>
            </p:custDataLst>
          </p:nvPr>
        </p:nvGrpSpPr>
        <p:grpSpPr bwMode="black">
          <a:xfrm>
            <a:off x="696118" y="6394450"/>
            <a:ext cx="1044575" cy="107950"/>
            <a:chOff x="684213" y="6394450"/>
            <a:chExt cx="1044575" cy="107950"/>
          </a:xfrm>
          <a:solidFill>
            <a:schemeClr val="bg1"/>
          </a:solidFill>
        </p:grpSpPr>
        <p:sp>
          <p:nvSpPr>
            <p:cNvPr id="19" name="Freeform 5">
              <a:extLst>
                <a:ext uri="{FF2B5EF4-FFF2-40B4-BE49-F238E27FC236}">
                  <a16:creationId xmlns:a16="http://schemas.microsoft.com/office/drawing/2014/main" id="{301EE753-829D-4AEA-9E6F-A8D35091623B}"/>
                </a:ext>
              </a:extLst>
            </p:cNvPr>
            <p:cNvSpPr>
              <a:spLocks noEditPoints="1"/>
            </p:cNvSpPr>
            <p:nvPr userDrawn="1"/>
          </p:nvSpPr>
          <p:spPr bwMode="black">
            <a:xfrm>
              <a:off x="684213" y="6394450"/>
              <a:ext cx="995363" cy="107950"/>
            </a:xfrm>
            <a:custGeom>
              <a:avLst/>
              <a:gdLst>
                <a:gd name="T0" fmla="*/ 3071 w 3134"/>
                <a:gd name="T1" fmla="*/ 198 h 340"/>
                <a:gd name="T2" fmla="*/ 3071 w 3134"/>
                <a:gd name="T3" fmla="*/ 140 h 340"/>
                <a:gd name="T4" fmla="*/ 3045 w 3134"/>
                <a:gd name="T5" fmla="*/ 340 h 340"/>
                <a:gd name="T6" fmla="*/ 3092 w 3134"/>
                <a:gd name="T7" fmla="*/ 333 h 340"/>
                <a:gd name="T8" fmla="*/ 3118 w 3134"/>
                <a:gd name="T9" fmla="*/ 317 h 340"/>
                <a:gd name="T10" fmla="*/ 3132 w 3134"/>
                <a:gd name="T11" fmla="*/ 293 h 340"/>
                <a:gd name="T12" fmla="*/ 3134 w 3134"/>
                <a:gd name="T13" fmla="*/ 229 h 340"/>
                <a:gd name="T14" fmla="*/ 3127 w 3134"/>
                <a:gd name="T15" fmla="*/ 208 h 340"/>
                <a:gd name="T16" fmla="*/ 3122 w 3134"/>
                <a:gd name="T17" fmla="*/ 133 h 340"/>
                <a:gd name="T18" fmla="*/ 3134 w 3134"/>
                <a:gd name="T19" fmla="*/ 106 h 340"/>
                <a:gd name="T20" fmla="*/ 3133 w 3134"/>
                <a:gd name="T21" fmla="*/ 56 h 340"/>
                <a:gd name="T22" fmla="*/ 3123 w 3134"/>
                <a:gd name="T23" fmla="*/ 29 h 340"/>
                <a:gd name="T24" fmla="*/ 3100 w 3134"/>
                <a:gd name="T25" fmla="*/ 10 h 340"/>
                <a:gd name="T26" fmla="*/ 3066 w 3134"/>
                <a:gd name="T27" fmla="*/ 1 h 340"/>
                <a:gd name="T28" fmla="*/ 3045 w 3134"/>
                <a:gd name="T29" fmla="*/ 340 h 340"/>
                <a:gd name="T30" fmla="*/ 2396 w 3134"/>
                <a:gd name="T31" fmla="*/ 198 h 340"/>
                <a:gd name="T32" fmla="*/ 2396 w 3134"/>
                <a:gd name="T33" fmla="*/ 140 h 340"/>
                <a:gd name="T34" fmla="*/ 2369 w 3134"/>
                <a:gd name="T35" fmla="*/ 340 h 340"/>
                <a:gd name="T36" fmla="*/ 2418 w 3134"/>
                <a:gd name="T37" fmla="*/ 333 h 340"/>
                <a:gd name="T38" fmla="*/ 2444 w 3134"/>
                <a:gd name="T39" fmla="*/ 317 h 340"/>
                <a:gd name="T40" fmla="*/ 2457 w 3134"/>
                <a:gd name="T41" fmla="*/ 293 h 340"/>
                <a:gd name="T42" fmla="*/ 2460 w 3134"/>
                <a:gd name="T43" fmla="*/ 229 h 340"/>
                <a:gd name="T44" fmla="*/ 2453 w 3134"/>
                <a:gd name="T45" fmla="*/ 208 h 340"/>
                <a:gd name="T46" fmla="*/ 2447 w 3134"/>
                <a:gd name="T47" fmla="*/ 133 h 340"/>
                <a:gd name="T48" fmla="*/ 2460 w 3134"/>
                <a:gd name="T49" fmla="*/ 106 h 340"/>
                <a:gd name="T50" fmla="*/ 2458 w 3134"/>
                <a:gd name="T51" fmla="*/ 56 h 340"/>
                <a:gd name="T52" fmla="*/ 2447 w 3134"/>
                <a:gd name="T53" fmla="*/ 29 h 340"/>
                <a:gd name="T54" fmla="*/ 2426 w 3134"/>
                <a:gd name="T55" fmla="*/ 10 h 340"/>
                <a:gd name="T56" fmla="*/ 2392 w 3134"/>
                <a:gd name="T57" fmla="*/ 1 h 340"/>
                <a:gd name="T58" fmla="*/ 2369 w 3134"/>
                <a:gd name="T59" fmla="*/ 340 h 340"/>
                <a:gd name="T60" fmla="*/ 1375 w 3134"/>
                <a:gd name="T61" fmla="*/ 0 h 340"/>
                <a:gd name="T62" fmla="*/ 1313 w 3134"/>
                <a:gd name="T63" fmla="*/ 272 h 340"/>
                <a:gd name="T64" fmla="*/ 1321 w 3134"/>
                <a:gd name="T65" fmla="*/ 302 h 340"/>
                <a:gd name="T66" fmla="*/ 1339 w 3134"/>
                <a:gd name="T67" fmla="*/ 324 h 340"/>
                <a:gd name="T68" fmla="*/ 1368 w 3134"/>
                <a:gd name="T69" fmla="*/ 338 h 340"/>
                <a:gd name="T70" fmla="*/ 1682 w 3134"/>
                <a:gd name="T71" fmla="*/ 340 h 340"/>
                <a:gd name="T72" fmla="*/ 1712 w 3134"/>
                <a:gd name="T73" fmla="*/ 338 h 340"/>
                <a:gd name="T74" fmla="*/ 1741 w 3134"/>
                <a:gd name="T75" fmla="*/ 324 h 340"/>
                <a:gd name="T76" fmla="*/ 1759 w 3134"/>
                <a:gd name="T77" fmla="*/ 302 h 340"/>
                <a:gd name="T78" fmla="*/ 1767 w 3134"/>
                <a:gd name="T79" fmla="*/ 272 h 340"/>
                <a:gd name="T80" fmla="*/ 698 w 3134"/>
                <a:gd name="T81" fmla="*/ 139 h 340"/>
                <a:gd name="T82" fmla="*/ 698 w 3134"/>
                <a:gd name="T83" fmla="*/ 340 h 340"/>
                <a:gd name="T84" fmla="*/ 1096 w 3134"/>
                <a:gd name="T85" fmla="*/ 340 h 340"/>
                <a:gd name="T86" fmla="*/ 698 w 3134"/>
                <a:gd name="T87" fmla="*/ 139 h 340"/>
                <a:gd name="T88" fmla="*/ 85 w 3134"/>
                <a:gd name="T89" fmla="*/ 0 h 340"/>
                <a:gd name="T90" fmla="*/ 47 w 3134"/>
                <a:gd name="T91" fmla="*/ 5 h 340"/>
                <a:gd name="T92" fmla="*/ 20 w 3134"/>
                <a:gd name="T93" fmla="*/ 21 h 340"/>
                <a:gd name="T94" fmla="*/ 5 w 3134"/>
                <a:gd name="T95" fmla="*/ 45 h 340"/>
                <a:gd name="T96" fmla="*/ 0 w 3134"/>
                <a:gd name="T97" fmla="*/ 77 h 340"/>
                <a:gd name="T98" fmla="*/ 1 w 3134"/>
                <a:gd name="T99" fmla="*/ 280 h 340"/>
                <a:gd name="T100" fmla="*/ 11 w 3134"/>
                <a:gd name="T101" fmla="*/ 308 h 340"/>
                <a:gd name="T102" fmla="*/ 33 w 3134"/>
                <a:gd name="T103" fmla="*/ 328 h 340"/>
                <a:gd name="T104" fmla="*/ 64 w 3134"/>
                <a:gd name="T105" fmla="*/ 339 h 340"/>
                <a:gd name="T106" fmla="*/ 453 w 3134"/>
                <a:gd name="T107"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4" h="340">
                  <a:moveTo>
                    <a:pt x="3071" y="282"/>
                  </a:moveTo>
                  <a:lnTo>
                    <a:pt x="2722" y="282"/>
                  </a:lnTo>
                  <a:lnTo>
                    <a:pt x="2722" y="198"/>
                  </a:lnTo>
                  <a:lnTo>
                    <a:pt x="3071" y="198"/>
                  </a:lnTo>
                  <a:lnTo>
                    <a:pt x="3071" y="282"/>
                  </a:lnTo>
                  <a:close/>
                  <a:moveTo>
                    <a:pt x="2722" y="58"/>
                  </a:moveTo>
                  <a:lnTo>
                    <a:pt x="3071" y="58"/>
                  </a:lnTo>
                  <a:lnTo>
                    <a:pt x="3071" y="140"/>
                  </a:lnTo>
                  <a:lnTo>
                    <a:pt x="2722" y="140"/>
                  </a:lnTo>
                  <a:lnTo>
                    <a:pt x="2722" y="58"/>
                  </a:lnTo>
                  <a:close/>
                  <a:moveTo>
                    <a:pt x="3045" y="340"/>
                  </a:moveTo>
                  <a:lnTo>
                    <a:pt x="3045" y="340"/>
                  </a:lnTo>
                  <a:lnTo>
                    <a:pt x="3066" y="339"/>
                  </a:lnTo>
                  <a:lnTo>
                    <a:pt x="3075" y="338"/>
                  </a:lnTo>
                  <a:lnTo>
                    <a:pt x="3084" y="335"/>
                  </a:lnTo>
                  <a:lnTo>
                    <a:pt x="3092" y="333"/>
                  </a:lnTo>
                  <a:lnTo>
                    <a:pt x="3100" y="330"/>
                  </a:lnTo>
                  <a:lnTo>
                    <a:pt x="3107" y="326"/>
                  </a:lnTo>
                  <a:lnTo>
                    <a:pt x="3113" y="321"/>
                  </a:lnTo>
                  <a:lnTo>
                    <a:pt x="3118" y="317"/>
                  </a:lnTo>
                  <a:lnTo>
                    <a:pt x="3123" y="311"/>
                  </a:lnTo>
                  <a:lnTo>
                    <a:pt x="3126" y="305"/>
                  </a:lnTo>
                  <a:lnTo>
                    <a:pt x="3130" y="300"/>
                  </a:lnTo>
                  <a:lnTo>
                    <a:pt x="3132" y="293"/>
                  </a:lnTo>
                  <a:lnTo>
                    <a:pt x="3133" y="284"/>
                  </a:lnTo>
                  <a:lnTo>
                    <a:pt x="3134" y="278"/>
                  </a:lnTo>
                  <a:lnTo>
                    <a:pt x="3134" y="268"/>
                  </a:lnTo>
                  <a:lnTo>
                    <a:pt x="3134" y="229"/>
                  </a:lnTo>
                  <a:lnTo>
                    <a:pt x="3134" y="229"/>
                  </a:lnTo>
                  <a:lnTo>
                    <a:pt x="3134" y="221"/>
                  </a:lnTo>
                  <a:lnTo>
                    <a:pt x="3132" y="214"/>
                  </a:lnTo>
                  <a:lnTo>
                    <a:pt x="3127" y="208"/>
                  </a:lnTo>
                  <a:lnTo>
                    <a:pt x="3122" y="202"/>
                  </a:lnTo>
                  <a:lnTo>
                    <a:pt x="3081" y="168"/>
                  </a:lnTo>
                  <a:lnTo>
                    <a:pt x="3122" y="133"/>
                  </a:lnTo>
                  <a:lnTo>
                    <a:pt x="3122" y="133"/>
                  </a:lnTo>
                  <a:lnTo>
                    <a:pt x="3127" y="127"/>
                  </a:lnTo>
                  <a:lnTo>
                    <a:pt x="3132" y="121"/>
                  </a:lnTo>
                  <a:lnTo>
                    <a:pt x="3134" y="114"/>
                  </a:lnTo>
                  <a:lnTo>
                    <a:pt x="3134" y="106"/>
                  </a:lnTo>
                  <a:lnTo>
                    <a:pt x="3134" y="72"/>
                  </a:lnTo>
                  <a:lnTo>
                    <a:pt x="3134" y="72"/>
                  </a:lnTo>
                  <a:lnTo>
                    <a:pt x="3134" y="62"/>
                  </a:lnTo>
                  <a:lnTo>
                    <a:pt x="3133" y="56"/>
                  </a:lnTo>
                  <a:lnTo>
                    <a:pt x="3132" y="47"/>
                  </a:lnTo>
                  <a:lnTo>
                    <a:pt x="3130" y="40"/>
                  </a:lnTo>
                  <a:lnTo>
                    <a:pt x="3126" y="35"/>
                  </a:lnTo>
                  <a:lnTo>
                    <a:pt x="3123" y="29"/>
                  </a:lnTo>
                  <a:lnTo>
                    <a:pt x="3118" y="23"/>
                  </a:lnTo>
                  <a:lnTo>
                    <a:pt x="3113" y="19"/>
                  </a:lnTo>
                  <a:lnTo>
                    <a:pt x="3107" y="14"/>
                  </a:lnTo>
                  <a:lnTo>
                    <a:pt x="3100" y="10"/>
                  </a:lnTo>
                  <a:lnTo>
                    <a:pt x="3092" y="7"/>
                  </a:lnTo>
                  <a:lnTo>
                    <a:pt x="3084" y="5"/>
                  </a:lnTo>
                  <a:lnTo>
                    <a:pt x="3075" y="2"/>
                  </a:lnTo>
                  <a:lnTo>
                    <a:pt x="3066" y="1"/>
                  </a:lnTo>
                  <a:lnTo>
                    <a:pt x="3045" y="0"/>
                  </a:lnTo>
                  <a:lnTo>
                    <a:pt x="2658" y="0"/>
                  </a:lnTo>
                  <a:lnTo>
                    <a:pt x="2658" y="340"/>
                  </a:lnTo>
                  <a:lnTo>
                    <a:pt x="3045" y="340"/>
                  </a:lnTo>
                  <a:close/>
                  <a:moveTo>
                    <a:pt x="2396" y="282"/>
                  </a:moveTo>
                  <a:lnTo>
                    <a:pt x="2047" y="282"/>
                  </a:lnTo>
                  <a:lnTo>
                    <a:pt x="2047" y="198"/>
                  </a:lnTo>
                  <a:lnTo>
                    <a:pt x="2396" y="198"/>
                  </a:lnTo>
                  <a:lnTo>
                    <a:pt x="2396" y="282"/>
                  </a:lnTo>
                  <a:close/>
                  <a:moveTo>
                    <a:pt x="2047" y="58"/>
                  </a:moveTo>
                  <a:lnTo>
                    <a:pt x="2396" y="58"/>
                  </a:lnTo>
                  <a:lnTo>
                    <a:pt x="2396" y="140"/>
                  </a:lnTo>
                  <a:lnTo>
                    <a:pt x="2047" y="140"/>
                  </a:lnTo>
                  <a:lnTo>
                    <a:pt x="2047" y="58"/>
                  </a:lnTo>
                  <a:close/>
                  <a:moveTo>
                    <a:pt x="2369" y="340"/>
                  </a:moveTo>
                  <a:lnTo>
                    <a:pt x="2369" y="340"/>
                  </a:lnTo>
                  <a:lnTo>
                    <a:pt x="2392" y="339"/>
                  </a:lnTo>
                  <a:lnTo>
                    <a:pt x="2401" y="338"/>
                  </a:lnTo>
                  <a:lnTo>
                    <a:pt x="2410" y="335"/>
                  </a:lnTo>
                  <a:lnTo>
                    <a:pt x="2418" y="333"/>
                  </a:lnTo>
                  <a:lnTo>
                    <a:pt x="2426" y="330"/>
                  </a:lnTo>
                  <a:lnTo>
                    <a:pt x="2432" y="326"/>
                  </a:lnTo>
                  <a:lnTo>
                    <a:pt x="2438" y="321"/>
                  </a:lnTo>
                  <a:lnTo>
                    <a:pt x="2444" y="317"/>
                  </a:lnTo>
                  <a:lnTo>
                    <a:pt x="2447" y="311"/>
                  </a:lnTo>
                  <a:lnTo>
                    <a:pt x="2452" y="305"/>
                  </a:lnTo>
                  <a:lnTo>
                    <a:pt x="2455" y="300"/>
                  </a:lnTo>
                  <a:lnTo>
                    <a:pt x="2457" y="293"/>
                  </a:lnTo>
                  <a:lnTo>
                    <a:pt x="2458" y="284"/>
                  </a:lnTo>
                  <a:lnTo>
                    <a:pt x="2460" y="278"/>
                  </a:lnTo>
                  <a:lnTo>
                    <a:pt x="2460" y="268"/>
                  </a:lnTo>
                  <a:lnTo>
                    <a:pt x="2460" y="229"/>
                  </a:lnTo>
                  <a:lnTo>
                    <a:pt x="2460" y="229"/>
                  </a:lnTo>
                  <a:lnTo>
                    <a:pt x="2460" y="221"/>
                  </a:lnTo>
                  <a:lnTo>
                    <a:pt x="2456" y="214"/>
                  </a:lnTo>
                  <a:lnTo>
                    <a:pt x="2453" y="208"/>
                  </a:lnTo>
                  <a:lnTo>
                    <a:pt x="2447" y="202"/>
                  </a:lnTo>
                  <a:lnTo>
                    <a:pt x="2406" y="168"/>
                  </a:lnTo>
                  <a:lnTo>
                    <a:pt x="2447" y="133"/>
                  </a:lnTo>
                  <a:lnTo>
                    <a:pt x="2447" y="133"/>
                  </a:lnTo>
                  <a:lnTo>
                    <a:pt x="2453" y="127"/>
                  </a:lnTo>
                  <a:lnTo>
                    <a:pt x="2456" y="121"/>
                  </a:lnTo>
                  <a:lnTo>
                    <a:pt x="2460" y="114"/>
                  </a:lnTo>
                  <a:lnTo>
                    <a:pt x="2460" y="106"/>
                  </a:lnTo>
                  <a:lnTo>
                    <a:pt x="2460" y="72"/>
                  </a:lnTo>
                  <a:lnTo>
                    <a:pt x="2460" y="72"/>
                  </a:lnTo>
                  <a:lnTo>
                    <a:pt x="2460" y="62"/>
                  </a:lnTo>
                  <a:lnTo>
                    <a:pt x="2458" y="56"/>
                  </a:lnTo>
                  <a:lnTo>
                    <a:pt x="2457" y="47"/>
                  </a:lnTo>
                  <a:lnTo>
                    <a:pt x="2455" y="40"/>
                  </a:lnTo>
                  <a:lnTo>
                    <a:pt x="2452" y="35"/>
                  </a:lnTo>
                  <a:lnTo>
                    <a:pt x="2447" y="29"/>
                  </a:lnTo>
                  <a:lnTo>
                    <a:pt x="2444" y="23"/>
                  </a:lnTo>
                  <a:lnTo>
                    <a:pt x="2438" y="19"/>
                  </a:lnTo>
                  <a:lnTo>
                    <a:pt x="2432" y="14"/>
                  </a:lnTo>
                  <a:lnTo>
                    <a:pt x="2426" y="10"/>
                  </a:lnTo>
                  <a:lnTo>
                    <a:pt x="2418" y="7"/>
                  </a:lnTo>
                  <a:lnTo>
                    <a:pt x="2410" y="5"/>
                  </a:lnTo>
                  <a:lnTo>
                    <a:pt x="2401" y="2"/>
                  </a:lnTo>
                  <a:lnTo>
                    <a:pt x="2392" y="1"/>
                  </a:lnTo>
                  <a:lnTo>
                    <a:pt x="2369" y="0"/>
                  </a:lnTo>
                  <a:lnTo>
                    <a:pt x="1984" y="0"/>
                  </a:lnTo>
                  <a:lnTo>
                    <a:pt x="1984" y="340"/>
                  </a:lnTo>
                  <a:lnTo>
                    <a:pt x="2369" y="340"/>
                  </a:lnTo>
                  <a:close/>
                  <a:moveTo>
                    <a:pt x="1705" y="0"/>
                  </a:moveTo>
                  <a:lnTo>
                    <a:pt x="1705" y="280"/>
                  </a:lnTo>
                  <a:lnTo>
                    <a:pt x="1375" y="280"/>
                  </a:lnTo>
                  <a:lnTo>
                    <a:pt x="1375" y="0"/>
                  </a:lnTo>
                  <a:lnTo>
                    <a:pt x="1312" y="0"/>
                  </a:lnTo>
                  <a:lnTo>
                    <a:pt x="1312" y="263"/>
                  </a:lnTo>
                  <a:lnTo>
                    <a:pt x="1312" y="263"/>
                  </a:lnTo>
                  <a:lnTo>
                    <a:pt x="1313" y="272"/>
                  </a:lnTo>
                  <a:lnTo>
                    <a:pt x="1314" y="280"/>
                  </a:lnTo>
                  <a:lnTo>
                    <a:pt x="1315" y="288"/>
                  </a:lnTo>
                  <a:lnTo>
                    <a:pt x="1317" y="295"/>
                  </a:lnTo>
                  <a:lnTo>
                    <a:pt x="1321" y="302"/>
                  </a:lnTo>
                  <a:lnTo>
                    <a:pt x="1324" y="308"/>
                  </a:lnTo>
                  <a:lnTo>
                    <a:pt x="1329" y="315"/>
                  </a:lnTo>
                  <a:lnTo>
                    <a:pt x="1333" y="319"/>
                  </a:lnTo>
                  <a:lnTo>
                    <a:pt x="1339" y="324"/>
                  </a:lnTo>
                  <a:lnTo>
                    <a:pt x="1346" y="328"/>
                  </a:lnTo>
                  <a:lnTo>
                    <a:pt x="1352" y="332"/>
                  </a:lnTo>
                  <a:lnTo>
                    <a:pt x="1360" y="335"/>
                  </a:lnTo>
                  <a:lnTo>
                    <a:pt x="1368" y="338"/>
                  </a:lnTo>
                  <a:lnTo>
                    <a:pt x="1377" y="339"/>
                  </a:lnTo>
                  <a:lnTo>
                    <a:pt x="1387" y="340"/>
                  </a:lnTo>
                  <a:lnTo>
                    <a:pt x="1398" y="340"/>
                  </a:lnTo>
                  <a:lnTo>
                    <a:pt x="1682" y="340"/>
                  </a:lnTo>
                  <a:lnTo>
                    <a:pt x="1682" y="340"/>
                  </a:lnTo>
                  <a:lnTo>
                    <a:pt x="1692" y="340"/>
                  </a:lnTo>
                  <a:lnTo>
                    <a:pt x="1703" y="339"/>
                  </a:lnTo>
                  <a:lnTo>
                    <a:pt x="1712" y="338"/>
                  </a:lnTo>
                  <a:lnTo>
                    <a:pt x="1720" y="335"/>
                  </a:lnTo>
                  <a:lnTo>
                    <a:pt x="1727" y="332"/>
                  </a:lnTo>
                  <a:lnTo>
                    <a:pt x="1734" y="328"/>
                  </a:lnTo>
                  <a:lnTo>
                    <a:pt x="1741" y="324"/>
                  </a:lnTo>
                  <a:lnTo>
                    <a:pt x="1747" y="319"/>
                  </a:lnTo>
                  <a:lnTo>
                    <a:pt x="1751" y="315"/>
                  </a:lnTo>
                  <a:lnTo>
                    <a:pt x="1756" y="308"/>
                  </a:lnTo>
                  <a:lnTo>
                    <a:pt x="1759" y="302"/>
                  </a:lnTo>
                  <a:lnTo>
                    <a:pt x="1763" y="295"/>
                  </a:lnTo>
                  <a:lnTo>
                    <a:pt x="1765" y="288"/>
                  </a:lnTo>
                  <a:lnTo>
                    <a:pt x="1766" y="280"/>
                  </a:lnTo>
                  <a:lnTo>
                    <a:pt x="1767" y="272"/>
                  </a:lnTo>
                  <a:lnTo>
                    <a:pt x="1768" y="263"/>
                  </a:lnTo>
                  <a:lnTo>
                    <a:pt x="1768" y="0"/>
                  </a:lnTo>
                  <a:lnTo>
                    <a:pt x="1705" y="0"/>
                  </a:lnTo>
                  <a:close/>
                  <a:moveTo>
                    <a:pt x="698" y="139"/>
                  </a:moveTo>
                  <a:lnTo>
                    <a:pt x="698" y="0"/>
                  </a:lnTo>
                  <a:lnTo>
                    <a:pt x="636" y="0"/>
                  </a:lnTo>
                  <a:lnTo>
                    <a:pt x="636" y="340"/>
                  </a:lnTo>
                  <a:lnTo>
                    <a:pt x="698" y="340"/>
                  </a:lnTo>
                  <a:lnTo>
                    <a:pt x="698" y="199"/>
                  </a:lnTo>
                  <a:lnTo>
                    <a:pt x="1034" y="199"/>
                  </a:lnTo>
                  <a:lnTo>
                    <a:pt x="1034" y="340"/>
                  </a:lnTo>
                  <a:lnTo>
                    <a:pt x="1096" y="340"/>
                  </a:lnTo>
                  <a:lnTo>
                    <a:pt x="1096" y="0"/>
                  </a:lnTo>
                  <a:lnTo>
                    <a:pt x="1034" y="0"/>
                  </a:lnTo>
                  <a:lnTo>
                    <a:pt x="1034" y="139"/>
                  </a:lnTo>
                  <a:lnTo>
                    <a:pt x="698" y="139"/>
                  </a:lnTo>
                  <a:close/>
                  <a:moveTo>
                    <a:pt x="453" y="60"/>
                  </a:moveTo>
                  <a:lnTo>
                    <a:pt x="453" y="0"/>
                  </a:lnTo>
                  <a:lnTo>
                    <a:pt x="85" y="0"/>
                  </a:lnTo>
                  <a:lnTo>
                    <a:pt x="85" y="0"/>
                  </a:lnTo>
                  <a:lnTo>
                    <a:pt x="75" y="0"/>
                  </a:lnTo>
                  <a:lnTo>
                    <a:pt x="64" y="1"/>
                  </a:lnTo>
                  <a:lnTo>
                    <a:pt x="55" y="2"/>
                  </a:lnTo>
                  <a:lnTo>
                    <a:pt x="47" y="5"/>
                  </a:lnTo>
                  <a:lnTo>
                    <a:pt x="40" y="8"/>
                  </a:lnTo>
                  <a:lnTo>
                    <a:pt x="33" y="12"/>
                  </a:lnTo>
                  <a:lnTo>
                    <a:pt x="26" y="16"/>
                  </a:lnTo>
                  <a:lnTo>
                    <a:pt x="20" y="21"/>
                  </a:lnTo>
                  <a:lnTo>
                    <a:pt x="16" y="25"/>
                  </a:lnTo>
                  <a:lnTo>
                    <a:pt x="11" y="32"/>
                  </a:lnTo>
                  <a:lnTo>
                    <a:pt x="8" y="38"/>
                  </a:lnTo>
                  <a:lnTo>
                    <a:pt x="5" y="45"/>
                  </a:lnTo>
                  <a:lnTo>
                    <a:pt x="2" y="52"/>
                  </a:lnTo>
                  <a:lnTo>
                    <a:pt x="1" y="60"/>
                  </a:lnTo>
                  <a:lnTo>
                    <a:pt x="0" y="68"/>
                  </a:lnTo>
                  <a:lnTo>
                    <a:pt x="0" y="77"/>
                  </a:lnTo>
                  <a:lnTo>
                    <a:pt x="0" y="263"/>
                  </a:lnTo>
                  <a:lnTo>
                    <a:pt x="0" y="263"/>
                  </a:lnTo>
                  <a:lnTo>
                    <a:pt x="0" y="272"/>
                  </a:lnTo>
                  <a:lnTo>
                    <a:pt x="1" y="280"/>
                  </a:lnTo>
                  <a:lnTo>
                    <a:pt x="2" y="288"/>
                  </a:lnTo>
                  <a:lnTo>
                    <a:pt x="5" y="295"/>
                  </a:lnTo>
                  <a:lnTo>
                    <a:pt x="8" y="302"/>
                  </a:lnTo>
                  <a:lnTo>
                    <a:pt x="11" y="308"/>
                  </a:lnTo>
                  <a:lnTo>
                    <a:pt x="16" y="315"/>
                  </a:lnTo>
                  <a:lnTo>
                    <a:pt x="20" y="319"/>
                  </a:lnTo>
                  <a:lnTo>
                    <a:pt x="26" y="324"/>
                  </a:lnTo>
                  <a:lnTo>
                    <a:pt x="33" y="328"/>
                  </a:lnTo>
                  <a:lnTo>
                    <a:pt x="40" y="332"/>
                  </a:lnTo>
                  <a:lnTo>
                    <a:pt x="47" y="335"/>
                  </a:lnTo>
                  <a:lnTo>
                    <a:pt x="55" y="338"/>
                  </a:lnTo>
                  <a:lnTo>
                    <a:pt x="64" y="339"/>
                  </a:lnTo>
                  <a:lnTo>
                    <a:pt x="75" y="340"/>
                  </a:lnTo>
                  <a:lnTo>
                    <a:pt x="85" y="340"/>
                  </a:lnTo>
                  <a:lnTo>
                    <a:pt x="453" y="340"/>
                  </a:lnTo>
                  <a:lnTo>
                    <a:pt x="453" y="280"/>
                  </a:lnTo>
                  <a:lnTo>
                    <a:pt x="63" y="280"/>
                  </a:lnTo>
                  <a:lnTo>
                    <a:pt x="63" y="60"/>
                  </a:lnTo>
                  <a:lnTo>
                    <a:pt x="45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6">
              <a:extLst>
                <a:ext uri="{FF2B5EF4-FFF2-40B4-BE49-F238E27FC236}">
                  <a16:creationId xmlns:a16="http://schemas.microsoft.com/office/drawing/2014/main" id="{011AD791-094B-450E-B2BA-9DA521EFA80E}"/>
                </a:ext>
              </a:extLst>
            </p:cNvPr>
            <p:cNvSpPr>
              <a:spLocks noEditPoints="1"/>
            </p:cNvSpPr>
            <p:nvPr userDrawn="1"/>
          </p:nvSpPr>
          <p:spPr bwMode="black">
            <a:xfrm>
              <a:off x="1700213" y="6394450"/>
              <a:ext cx="28575" cy="30163"/>
            </a:xfrm>
            <a:custGeom>
              <a:avLst/>
              <a:gdLst>
                <a:gd name="T0" fmla="*/ 71 w 90"/>
                <a:gd name="T1" fmla="*/ 7 h 93"/>
                <a:gd name="T2" fmla="*/ 83 w 90"/>
                <a:gd name="T3" fmla="*/ 20 h 93"/>
                <a:gd name="T4" fmla="*/ 90 w 90"/>
                <a:gd name="T5" fmla="*/ 37 h 93"/>
                <a:gd name="T6" fmla="*/ 90 w 90"/>
                <a:gd name="T7" fmla="*/ 56 h 93"/>
                <a:gd name="T8" fmla="*/ 83 w 90"/>
                <a:gd name="T9" fmla="*/ 72 h 93"/>
                <a:gd name="T10" fmla="*/ 71 w 90"/>
                <a:gd name="T11" fmla="*/ 84 h 93"/>
                <a:gd name="T12" fmla="*/ 54 w 90"/>
                <a:gd name="T13" fmla="*/ 91 h 93"/>
                <a:gd name="T14" fmla="*/ 36 w 90"/>
                <a:gd name="T15" fmla="*/ 91 h 93"/>
                <a:gd name="T16" fmla="*/ 19 w 90"/>
                <a:gd name="T17" fmla="*/ 84 h 93"/>
                <a:gd name="T18" fmla="*/ 8 w 90"/>
                <a:gd name="T19" fmla="*/ 72 h 93"/>
                <a:gd name="T20" fmla="*/ 1 w 90"/>
                <a:gd name="T21" fmla="*/ 56 h 93"/>
                <a:gd name="T22" fmla="*/ 1 w 90"/>
                <a:gd name="T23" fmla="*/ 37 h 93"/>
                <a:gd name="T24" fmla="*/ 8 w 90"/>
                <a:gd name="T25" fmla="*/ 20 h 93"/>
                <a:gd name="T26" fmla="*/ 19 w 90"/>
                <a:gd name="T27" fmla="*/ 7 h 93"/>
                <a:gd name="T28" fmla="*/ 36 w 90"/>
                <a:gd name="T29" fmla="*/ 0 h 93"/>
                <a:gd name="T30" fmla="*/ 54 w 90"/>
                <a:gd name="T31" fmla="*/ 0 h 93"/>
                <a:gd name="T32" fmla="*/ 30 w 90"/>
                <a:gd name="T33" fmla="*/ 9 h 93"/>
                <a:gd name="T34" fmla="*/ 18 w 90"/>
                <a:gd name="T35" fmla="*/ 17 h 93"/>
                <a:gd name="T36" fmla="*/ 10 w 90"/>
                <a:gd name="T37" fmla="*/ 30 h 93"/>
                <a:gd name="T38" fmla="*/ 6 w 90"/>
                <a:gd name="T39" fmla="*/ 46 h 93"/>
                <a:gd name="T40" fmla="*/ 10 w 90"/>
                <a:gd name="T41" fmla="*/ 61 h 93"/>
                <a:gd name="T42" fmla="*/ 18 w 90"/>
                <a:gd name="T43" fmla="*/ 74 h 93"/>
                <a:gd name="T44" fmla="*/ 30 w 90"/>
                <a:gd name="T45" fmla="*/ 82 h 93"/>
                <a:gd name="T46" fmla="*/ 45 w 90"/>
                <a:gd name="T47" fmla="*/ 86 h 93"/>
                <a:gd name="T48" fmla="*/ 61 w 90"/>
                <a:gd name="T49" fmla="*/ 82 h 93"/>
                <a:gd name="T50" fmla="*/ 72 w 90"/>
                <a:gd name="T51" fmla="*/ 74 h 93"/>
                <a:gd name="T52" fmla="*/ 80 w 90"/>
                <a:gd name="T53" fmla="*/ 61 h 93"/>
                <a:gd name="T54" fmla="*/ 83 w 90"/>
                <a:gd name="T55" fmla="*/ 46 h 93"/>
                <a:gd name="T56" fmla="*/ 80 w 90"/>
                <a:gd name="T57" fmla="*/ 30 h 93"/>
                <a:gd name="T58" fmla="*/ 72 w 90"/>
                <a:gd name="T59" fmla="*/ 17 h 93"/>
                <a:gd name="T60" fmla="*/ 61 w 90"/>
                <a:gd name="T61" fmla="*/ 9 h 93"/>
                <a:gd name="T62" fmla="*/ 45 w 90"/>
                <a:gd name="T63" fmla="*/ 6 h 93"/>
                <a:gd name="T64" fmla="*/ 30 w 90"/>
                <a:gd name="T65" fmla="*/ 9 h 93"/>
                <a:gd name="T66" fmla="*/ 29 w 90"/>
                <a:gd name="T67" fmla="*/ 20 h 93"/>
                <a:gd name="T68" fmla="*/ 56 w 90"/>
                <a:gd name="T69" fmla="*/ 20 h 93"/>
                <a:gd name="T70" fmla="*/ 62 w 90"/>
                <a:gd name="T71" fmla="*/ 23 h 93"/>
                <a:gd name="T72" fmla="*/ 66 w 90"/>
                <a:gd name="T73" fmla="*/ 34 h 93"/>
                <a:gd name="T74" fmla="*/ 62 w 90"/>
                <a:gd name="T75" fmla="*/ 44 h 93"/>
                <a:gd name="T76" fmla="*/ 57 w 90"/>
                <a:gd name="T77" fmla="*/ 47 h 93"/>
                <a:gd name="T78" fmla="*/ 61 w 90"/>
                <a:gd name="T79" fmla="*/ 73 h 93"/>
                <a:gd name="T80" fmla="*/ 35 w 90"/>
                <a:gd name="T81" fmla="*/ 73 h 93"/>
                <a:gd name="T82" fmla="*/ 49 w 90"/>
                <a:gd name="T83" fmla="*/ 43 h 93"/>
                <a:gd name="T84" fmla="*/ 58 w 90"/>
                <a:gd name="T85" fmla="*/ 39 h 93"/>
                <a:gd name="T86" fmla="*/ 59 w 90"/>
                <a:gd name="T87" fmla="*/ 34 h 93"/>
                <a:gd name="T88" fmla="*/ 58 w 90"/>
                <a:gd name="T89" fmla="*/ 29 h 93"/>
                <a:gd name="T90" fmla="*/ 52 w 90"/>
                <a:gd name="T91" fmla="*/ 25 h 93"/>
                <a:gd name="T92" fmla="*/ 35 w 90"/>
                <a:gd name="T93" fmla="*/ 24 h 93"/>
                <a:gd name="T94" fmla="*/ 44 w 90"/>
                <a:gd name="T95" fmla="*/ 4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 h="93">
                  <a:moveTo>
                    <a:pt x="63" y="3"/>
                  </a:moveTo>
                  <a:lnTo>
                    <a:pt x="63" y="3"/>
                  </a:lnTo>
                  <a:lnTo>
                    <a:pt x="71" y="7"/>
                  </a:lnTo>
                  <a:lnTo>
                    <a:pt x="78" y="13"/>
                  </a:lnTo>
                  <a:lnTo>
                    <a:pt x="78" y="13"/>
                  </a:lnTo>
                  <a:lnTo>
                    <a:pt x="83" y="20"/>
                  </a:lnTo>
                  <a:lnTo>
                    <a:pt x="87" y="28"/>
                  </a:lnTo>
                  <a:lnTo>
                    <a:pt x="87" y="28"/>
                  </a:lnTo>
                  <a:lnTo>
                    <a:pt x="90" y="37"/>
                  </a:lnTo>
                  <a:lnTo>
                    <a:pt x="90" y="46"/>
                  </a:lnTo>
                  <a:lnTo>
                    <a:pt x="90" y="46"/>
                  </a:lnTo>
                  <a:lnTo>
                    <a:pt x="90" y="56"/>
                  </a:lnTo>
                  <a:lnTo>
                    <a:pt x="87" y="65"/>
                  </a:lnTo>
                  <a:lnTo>
                    <a:pt x="87" y="65"/>
                  </a:lnTo>
                  <a:lnTo>
                    <a:pt x="83" y="72"/>
                  </a:lnTo>
                  <a:lnTo>
                    <a:pt x="78" y="79"/>
                  </a:lnTo>
                  <a:lnTo>
                    <a:pt x="78" y="79"/>
                  </a:lnTo>
                  <a:lnTo>
                    <a:pt x="71" y="84"/>
                  </a:lnTo>
                  <a:lnTo>
                    <a:pt x="63" y="89"/>
                  </a:lnTo>
                  <a:lnTo>
                    <a:pt x="63" y="89"/>
                  </a:lnTo>
                  <a:lnTo>
                    <a:pt x="54" y="91"/>
                  </a:lnTo>
                  <a:lnTo>
                    <a:pt x="45" y="93"/>
                  </a:lnTo>
                  <a:lnTo>
                    <a:pt x="45" y="93"/>
                  </a:lnTo>
                  <a:lnTo>
                    <a:pt x="36" y="91"/>
                  </a:lnTo>
                  <a:lnTo>
                    <a:pt x="27" y="89"/>
                  </a:lnTo>
                  <a:lnTo>
                    <a:pt x="27" y="89"/>
                  </a:lnTo>
                  <a:lnTo>
                    <a:pt x="19" y="84"/>
                  </a:lnTo>
                  <a:lnTo>
                    <a:pt x="13" y="79"/>
                  </a:lnTo>
                  <a:lnTo>
                    <a:pt x="13" y="79"/>
                  </a:lnTo>
                  <a:lnTo>
                    <a:pt x="8" y="72"/>
                  </a:lnTo>
                  <a:lnTo>
                    <a:pt x="3" y="65"/>
                  </a:lnTo>
                  <a:lnTo>
                    <a:pt x="3" y="65"/>
                  </a:lnTo>
                  <a:lnTo>
                    <a:pt x="1" y="56"/>
                  </a:lnTo>
                  <a:lnTo>
                    <a:pt x="0" y="46"/>
                  </a:lnTo>
                  <a:lnTo>
                    <a:pt x="0" y="46"/>
                  </a:lnTo>
                  <a:lnTo>
                    <a:pt x="1" y="37"/>
                  </a:lnTo>
                  <a:lnTo>
                    <a:pt x="3" y="28"/>
                  </a:lnTo>
                  <a:lnTo>
                    <a:pt x="3" y="28"/>
                  </a:lnTo>
                  <a:lnTo>
                    <a:pt x="8" y="20"/>
                  </a:lnTo>
                  <a:lnTo>
                    <a:pt x="13" y="13"/>
                  </a:lnTo>
                  <a:lnTo>
                    <a:pt x="13" y="13"/>
                  </a:lnTo>
                  <a:lnTo>
                    <a:pt x="19" y="7"/>
                  </a:lnTo>
                  <a:lnTo>
                    <a:pt x="27" y="3"/>
                  </a:lnTo>
                  <a:lnTo>
                    <a:pt x="27" y="3"/>
                  </a:lnTo>
                  <a:lnTo>
                    <a:pt x="36" y="0"/>
                  </a:lnTo>
                  <a:lnTo>
                    <a:pt x="45" y="0"/>
                  </a:lnTo>
                  <a:lnTo>
                    <a:pt x="45" y="0"/>
                  </a:lnTo>
                  <a:lnTo>
                    <a:pt x="54" y="0"/>
                  </a:lnTo>
                  <a:lnTo>
                    <a:pt x="63" y="3"/>
                  </a:lnTo>
                  <a:lnTo>
                    <a:pt x="63" y="3"/>
                  </a:lnTo>
                  <a:close/>
                  <a:moveTo>
                    <a:pt x="30" y="9"/>
                  </a:moveTo>
                  <a:lnTo>
                    <a:pt x="30" y="9"/>
                  </a:lnTo>
                  <a:lnTo>
                    <a:pt x="23" y="13"/>
                  </a:lnTo>
                  <a:lnTo>
                    <a:pt x="18" y="17"/>
                  </a:lnTo>
                  <a:lnTo>
                    <a:pt x="18" y="17"/>
                  </a:lnTo>
                  <a:lnTo>
                    <a:pt x="13" y="23"/>
                  </a:lnTo>
                  <a:lnTo>
                    <a:pt x="10" y="30"/>
                  </a:lnTo>
                  <a:lnTo>
                    <a:pt x="10" y="30"/>
                  </a:lnTo>
                  <a:lnTo>
                    <a:pt x="8" y="38"/>
                  </a:lnTo>
                  <a:lnTo>
                    <a:pt x="6" y="46"/>
                  </a:lnTo>
                  <a:lnTo>
                    <a:pt x="6" y="46"/>
                  </a:lnTo>
                  <a:lnTo>
                    <a:pt x="8" y="54"/>
                  </a:lnTo>
                  <a:lnTo>
                    <a:pt x="10" y="61"/>
                  </a:lnTo>
                  <a:lnTo>
                    <a:pt x="10" y="61"/>
                  </a:lnTo>
                  <a:lnTo>
                    <a:pt x="13" y="68"/>
                  </a:lnTo>
                  <a:lnTo>
                    <a:pt x="18" y="74"/>
                  </a:lnTo>
                  <a:lnTo>
                    <a:pt x="18" y="74"/>
                  </a:lnTo>
                  <a:lnTo>
                    <a:pt x="23" y="79"/>
                  </a:lnTo>
                  <a:lnTo>
                    <a:pt x="30" y="82"/>
                  </a:lnTo>
                  <a:lnTo>
                    <a:pt x="30" y="82"/>
                  </a:lnTo>
                  <a:lnTo>
                    <a:pt x="37" y="84"/>
                  </a:lnTo>
                  <a:lnTo>
                    <a:pt x="45" y="86"/>
                  </a:lnTo>
                  <a:lnTo>
                    <a:pt x="45" y="86"/>
                  </a:lnTo>
                  <a:lnTo>
                    <a:pt x="53" y="84"/>
                  </a:lnTo>
                  <a:lnTo>
                    <a:pt x="61" y="82"/>
                  </a:lnTo>
                  <a:lnTo>
                    <a:pt x="61" y="82"/>
                  </a:lnTo>
                  <a:lnTo>
                    <a:pt x="66" y="79"/>
                  </a:lnTo>
                  <a:lnTo>
                    <a:pt x="72" y="74"/>
                  </a:lnTo>
                  <a:lnTo>
                    <a:pt x="72" y="74"/>
                  </a:lnTo>
                  <a:lnTo>
                    <a:pt x="76" y="68"/>
                  </a:lnTo>
                  <a:lnTo>
                    <a:pt x="80" y="61"/>
                  </a:lnTo>
                  <a:lnTo>
                    <a:pt x="80" y="61"/>
                  </a:lnTo>
                  <a:lnTo>
                    <a:pt x="82" y="54"/>
                  </a:lnTo>
                  <a:lnTo>
                    <a:pt x="83" y="46"/>
                  </a:lnTo>
                  <a:lnTo>
                    <a:pt x="83" y="46"/>
                  </a:lnTo>
                  <a:lnTo>
                    <a:pt x="82" y="38"/>
                  </a:lnTo>
                  <a:lnTo>
                    <a:pt x="80" y="30"/>
                  </a:lnTo>
                  <a:lnTo>
                    <a:pt x="80" y="30"/>
                  </a:lnTo>
                  <a:lnTo>
                    <a:pt x="76" y="23"/>
                  </a:lnTo>
                  <a:lnTo>
                    <a:pt x="72" y="17"/>
                  </a:lnTo>
                  <a:lnTo>
                    <a:pt x="72" y="17"/>
                  </a:lnTo>
                  <a:lnTo>
                    <a:pt x="66" y="13"/>
                  </a:lnTo>
                  <a:lnTo>
                    <a:pt x="61" y="9"/>
                  </a:lnTo>
                  <a:lnTo>
                    <a:pt x="61" y="9"/>
                  </a:lnTo>
                  <a:lnTo>
                    <a:pt x="53" y="7"/>
                  </a:lnTo>
                  <a:lnTo>
                    <a:pt x="45" y="6"/>
                  </a:lnTo>
                  <a:lnTo>
                    <a:pt x="45" y="6"/>
                  </a:lnTo>
                  <a:lnTo>
                    <a:pt x="37" y="7"/>
                  </a:lnTo>
                  <a:lnTo>
                    <a:pt x="30" y="9"/>
                  </a:lnTo>
                  <a:lnTo>
                    <a:pt x="30" y="9"/>
                  </a:lnTo>
                  <a:close/>
                  <a:moveTo>
                    <a:pt x="29" y="73"/>
                  </a:moveTo>
                  <a:lnTo>
                    <a:pt x="29" y="20"/>
                  </a:lnTo>
                  <a:lnTo>
                    <a:pt x="48" y="20"/>
                  </a:lnTo>
                  <a:lnTo>
                    <a:pt x="48" y="20"/>
                  </a:lnTo>
                  <a:lnTo>
                    <a:pt x="56" y="20"/>
                  </a:lnTo>
                  <a:lnTo>
                    <a:pt x="59" y="21"/>
                  </a:lnTo>
                  <a:lnTo>
                    <a:pt x="62" y="23"/>
                  </a:lnTo>
                  <a:lnTo>
                    <a:pt x="62" y="23"/>
                  </a:lnTo>
                  <a:lnTo>
                    <a:pt x="65" y="28"/>
                  </a:lnTo>
                  <a:lnTo>
                    <a:pt x="66" y="34"/>
                  </a:lnTo>
                  <a:lnTo>
                    <a:pt x="66" y="34"/>
                  </a:lnTo>
                  <a:lnTo>
                    <a:pt x="65" y="40"/>
                  </a:lnTo>
                  <a:lnTo>
                    <a:pt x="65" y="40"/>
                  </a:lnTo>
                  <a:lnTo>
                    <a:pt x="62" y="44"/>
                  </a:lnTo>
                  <a:lnTo>
                    <a:pt x="62" y="44"/>
                  </a:lnTo>
                  <a:lnTo>
                    <a:pt x="57" y="47"/>
                  </a:lnTo>
                  <a:lnTo>
                    <a:pt x="57" y="47"/>
                  </a:lnTo>
                  <a:lnTo>
                    <a:pt x="53" y="49"/>
                  </a:lnTo>
                  <a:lnTo>
                    <a:pt x="69" y="73"/>
                  </a:lnTo>
                  <a:lnTo>
                    <a:pt x="61" y="73"/>
                  </a:lnTo>
                  <a:lnTo>
                    <a:pt x="46" y="49"/>
                  </a:lnTo>
                  <a:lnTo>
                    <a:pt x="35" y="49"/>
                  </a:lnTo>
                  <a:lnTo>
                    <a:pt x="35" y="73"/>
                  </a:lnTo>
                  <a:lnTo>
                    <a:pt x="29" y="73"/>
                  </a:lnTo>
                  <a:close/>
                  <a:moveTo>
                    <a:pt x="49" y="43"/>
                  </a:moveTo>
                  <a:lnTo>
                    <a:pt x="49" y="43"/>
                  </a:lnTo>
                  <a:lnTo>
                    <a:pt x="55" y="42"/>
                  </a:lnTo>
                  <a:lnTo>
                    <a:pt x="55" y="42"/>
                  </a:lnTo>
                  <a:lnTo>
                    <a:pt x="58" y="39"/>
                  </a:lnTo>
                  <a:lnTo>
                    <a:pt x="58" y="39"/>
                  </a:lnTo>
                  <a:lnTo>
                    <a:pt x="59" y="37"/>
                  </a:lnTo>
                  <a:lnTo>
                    <a:pt x="59" y="34"/>
                  </a:lnTo>
                  <a:lnTo>
                    <a:pt x="59" y="34"/>
                  </a:lnTo>
                  <a:lnTo>
                    <a:pt x="58" y="29"/>
                  </a:lnTo>
                  <a:lnTo>
                    <a:pt x="58" y="29"/>
                  </a:lnTo>
                  <a:lnTo>
                    <a:pt x="55" y="27"/>
                  </a:lnTo>
                  <a:lnTo>
                    <a:pt x="55" y="27"/>
                  </a:lnTo>
                  <a:lnTo>
                    <a:pt x="52" y="25"/>
                  </a:lnTo>
                  <a:lnTo>
                    <a:pt x="52" y="25"/>
                  </a:lnTo>
                  <a:lnTo>
                    <a:pt x="47" y="24"/>
                  </a:lnTo>
                  <a:lnTo>
                    <a:pt x="35" y="24"/>
                  </a:lnTo>
                  <a:lnTo>
                    <a:pt x="35" y="43"/>
                  </a:lnTo>
                  <a:lnTo>
                    <a:pt x="44" y="43"/>
                  </a:lnTo>
                  <a:lnTo>
                    <a:pt x="44" y="43"/>
                  </a:lnTo>
                  <a:lnTo>
                    <a:pt x="49" y="43"/>
                  </a:lnTo>
                  <a:lnTo>
                    <a:pt x="49"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Footer Placeholder 2">
            <a:extLst>
              <a:ext uri="{FF2B5EF4-FFF2-40B4-BE49-F238E27FC236}">
                <a16:creationId xmlns:a16="http://schemas.microsoft.com/office/drawing/2014/main" id="{BD3A3AE0-FE26-41C3-87C1-82F81B1E4090}"/>
              </a:ext>
            </a:extLst>
          </p:cNvPr>
          <p:cNvSpPr>
            <a:spLocks noGrp="1"/>
          </p:cNvSpPr>
          <p:nvPr>
            <p:ph type="ftr" sz="quarter" idx="16"/>
          </p:nvPr>
        </p:nvSpPr>
        <p:spPr/>
        <p:txBody>
          <a:bodyPr/>
          <a:lstStyle>
            <a:lvl1pPr>
              <a:defRPr>
                <a:solidFill>
                  <a:schemeClr val="bg1"/>
                </a:solidFill>
              </a:defRPr>
            </a:lvl1pPr>
          </a:lstStyle>
          <a:p>
            <a:r>
              <a:rPr lang="en-US" dirty="0"/>
              <a:t>August 8, 2024</a:t>
            </a:r>
          </a:p>
        </p:txBody>
      </p:sp>
    </p:spTree>
    <p:extLst>
      <p:ext uri="{BB962C8B-B14F-4D97-AF65-F5344CB8AC3E}">
        <p14:creationId xmlns:p14="http://schemas.microsoft.com/office/powerpoint/2010/main" val="1002055809"/>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6" y="360703"/>
            <a:ext cx="8091704" cy="889474"/>
          </a:xfrm>
          <a:prstGeom prst="rect">
            <a:avLst/>
          </a:prstGeom>
        </p:spPr>
        <p:txBody>
          <a:bodyPr vert="horz" lIns="0" tIns="0" rIns="0" bIns="0" rtlCol="0" anchor="b" anchorCtr="0">
            <a:noAutofit/>
          </a:bodyPr>
          <a:lstStyle/>
          <a:p>
            <a:endParaRPr lang="en-US"/>
          </a:p>
        </p:txBody>
      </p:sp>
      <p:sp>
        <p:nvSpPr>
          <p:cNvPr id="3" name="Text Placeholder 2"/>
          <p:cNvSpPr>
            <a:spLocks noGrp="1"/>
          </p:cNvSpPr>
          <p:nvPr>
            <p:ph type="body" idx="1"/>
          </p:nvPr>
        </p:nvSpPr>
        <p:spPr>
          <a:xfrm>
            <a:off x="695326" y="1512097"/>
            <a:ext cx="10881774" cy="467597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843529" y="6388958"/>
            <a:ext cx="5943500" cy="138499"/>
          </a:xfrm>
          <a:prstGeom prst="rect">
            <a:avLst/>
          </a:prstGeom>
        </p:spPr>
        <p:txBody>
          <a:bodyPr vert="horz" wrap="square" lIns="0" tIns="0" rIns="0" bIns="0" rtlCol="0" anchor="b" anchorCtr="0">
            <a:noAutofit/>
          </a:bodyPr>
          <a:lstStyle>
            <a:lvl1pPr algn="l">
              <a:defRPr sz="900">
                <a:solidFill>
                  <a:schemeClr val="tx1"/>
                </a:solidFill>
              </a:defRPr>
            </a:lvl1pPr>
          </a:lstStyle>
          <a:p>
            <a:r>
              <a:rPr lang="en-US" dirty="0"/>
              <a:t>August 8, 2024</a:t>
            </a:r>
          </a:p>
        </p:txBody>
      </p:sp>
      <p:sp>
        <p:nvSpPr>
          <p:cNvPr id="6" name="Slide Number Placeholder 5"/>
          <p:cNvSpPr>
            <a:spLocks noGrp="1"/>
          </p:cNvSpPr>
          <p:nvPr>
            <p:ph type="sldNum" sz="quarter" idx="4"/>
          </p:nvPr>
        </p:nvSpPr>
        <p:spPr>
          <a:xfrm>
            <a:off x="11227594" y="6388958"/>
            <a:ext cx="496885" cy="138499"/>
          </a:xfrm>
          <a:prstGeom prst="rect">
            <a:avLst/>
          </a:prstGeom>
        </p:spPr>
        <p:txBody>
          <a:bodyPr vert="horz" lIns="0" tIns="0" rIns="0" bIns="0" rtlCol="0" anchor="ctr">
            <a:noAutofit/>
          </a:bodyPr>
          <a:lstStyle>
            <a:lvl1pPr algn="r">
              <a:defRPr sz="900">
                <a:solidFill>
                  <a:schemeClr val="tx1"/>
                </a:solidFill>
              </a:defRPr>
            </a:lvl1pPr>
          </a:lstStyle>
          <a:p>
            <a:fld id="{F3AF82DE-6FA1-49FC-B632-649320394DE1}" type="slidenum">
              <a:rPr lang="en-US" smtClean="0"/>
              <a:pPr/>
              <a:t>‹#›</a:t>
            </a:fld>
            <a:endParaRPr lang="en-US" dirty="0"/>
          </a:p>
        </p:txBody>
      </p:sp>
      <p:cxnSp>
        <p:nvCxnSpPr>
          <p:cNvPr id="15" name="Straight Connector 14"/>
          <p:cNvCxnSpPr>
            <a:cxnSpLocks/>
          </p:cNvCxnSpPr>
          <p:nvPr userDrawn="1"/>
        </p:nvCxnSpPr>
        <p:spPr>
          <a:xfrm>
            <a:off x="695324" y="1348849"/>
            <a:ext cx="110299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lassification" hidden="1"/>
          <p:cNvSpPr txBox="1"/>
          <p:nvPr userDrawn="1">
            <p:custDataLst>
              <p:tags r:id="rId32"/>
            </p:custDataLst>
          </p:nvPr>
        </p:nvSpPr>
        <p:spPr>
          <a:xfrm>
            <a:off x="10721796" y="360703"/>
            <a:ext cx="1003480" cy="153888"/>
          </a:xfrm>
          <a:prstGeom prst="rect">
            <a:avLst/>
          </a:prstGeom>
          <a:noFill/>
        </p:spPr>
        <p:txBody>
          <a:bodyPr wrap="none" lIns="0" tIns="0" rIns="0" bIns="0" rtlCol="0">
            <a:spAutoFit/>
          </a:bodyPr>
          <a:lstStyle/>
          <a:p>
            <a:pPr algn="r"/>
            <a:r>
              <a:rPr lang="en-US" sz="1000" b="1" dirty="0">
                <a:solidFill>
                  <a:schemeClr val="tx1"/>
                </a:solidFill>
              </a:rPr>
              <a:t>Internal Use Only</a:t>
            </a:r>
          </a:p>
        </p:txBody>
      </p:sp>
      <p:sp>
        <p:nvSpPr>
          <p:cNvPr id="14" name="Status" hidden="1"/>
          <p:cNvSpPr txBox="1">
            <a:spLocks/>
          </p:cNvSpPr>
          <p:nvPr userDrawn="1">
            <p:custDataLst>
              <p:tags r:id="rId33"/>
            </p:custDataLst>
          </p:nvPr>
        </p:nvSpPr>
        <p:spPr>
          <a:xfrm>
            <a:off x="11361395" y="157507"/>
            <a:ext cx="363881" cy="153888"/>
          </a:xfrm>
          <a:prstGeom prst="rect">
            <a:avLst/>
          </a:prstGeom>
          <a:noFill/>
        </p:spPr>
        <p:txBody>
          <a:bodyPr wrap="none" lIns="0" tIns="0" rIns="0" bIns="0" rtlCol="0">
            <a:spAutoFit/>
          </a:bodyPr>
          <a:lstStyle/>
          <a:p>
            <a:pPr algn="r"/>
            <a:r>
              <a:rPr lang="en-US" sz="1000" b="1" dirty="0">
                <a:solidFill>
                  <a:schemeClr val="tx1"/>
                </a:solidFill>
              </a:rPr>
              <a:t>Status</a:t>
            </a:r>
          </a:p>
        </p:txBody>
      </p:sp>
      <p:grpSp>
        <p:nvGrpSpPr>
          <p:cNvPr id="19" name="Group 10">
            <a:extLst>
              <a:ext uri="{FF2B5EF4-FFF2-40B4-BE49-F238E27FC236}">
                <a16:creationId xmlns:a16="http://schemas.microsoft.com/office/drawing/2014/main" id="{13AAE040-EC12-4E65-8A8D-8A216008B8D4}"/>
              </a:ext>
            </a:extLst>
          </p:cNvPr>
          <p:cNvGrpSpPr/>
          <p:nvPr userDrawn="1">
            <p:custDataLst>
              <p:tags r:id="rId34"/>
            </p:custDataLst>
          </p:nvPr>
        </p:nvGrpSpPr>
        <p:grpSpPr bwMode="gray">
          <a:xfrm>
            <a:off x="696118" y="6394450"/>
            <a:ext cx="1044575" cy="107950"/>
            <a:chOff x="684213" y="6394450"/>
            <a:chExt cx="1044575" cy="107950"/>
          </a:xfrm>
        </p:grpSpPr>
        <p:sp>
          <p:nvSpPr>
            <p:cNvPr id="20" name="Freeform 5">
              <a:extLst>
                <a:ext uri="{FF2B5EF4-FFF2-40B4-BE49-F238E27FC236}">
                  <a16:creationId xmlns:a16="http://schemas.microsoft.com/office/drawing/2014/main" id="{58D28DC0-4106-4D90-89C4-C051B930166B}"/>
                </a:ext>
              </a:extLst>
            </p:cNvPr>
            <p:cNvSpPr>
              <a:spLocks noEditPoints="1"/>
            </p:cNvSpPr>
            <p:nvPr userDrawn="1"/>
          </p:nvSpPr>
          <p:spPr bwMode="gray">
            <a:xfrm>
              <a:off x="684213" y="6394450"/>
              <a:ext cx="995363" cy="107950"/>
            </a:xfrm>
            <a:custGeom>
              <a:avLst/>
              <a:gdLst>
                <a:gd name="T0" fmla="*/ 3071 w 3134"/>
                <a:gd name="T1" fmla="*/ 198 h 340"/>
                <a:gd name="T2" fmla="*/ 3071 w 3134"/>
                <a:gd name="T3" fmla="*/ 140 h 340"/>
                <a:gd name="T4" fmla="*/ 3045 w 3134"/>
                <a:gd name="T5" fmla="*/ 340 h 340"/>
                <a:gd name="T6" fmla="*/ 3092 w 3134"/>
                <a:gd name="T7" fmla="*/ 333 h 340"/>
                <a:gd name="T8" fmla="*/ 3118 w 3134"/>
                <a:gd name="T9" fmla="*/ 317 h 340"/>
                <a:gd name="T10" fmla="*/ 3132 w 3134"/>
                <a:gd name="T11" fmla="*/ 293 h 340"/>
                <a:gd name="T12" fmla="*/ 3134 w 3134"/>
                <a:gd name="T13" fmla="*/ 229 h 340"/>
                <a:gd name="T14" fmla="*/ 3127 w 3134"/>
                <a:gd name="T15" fmla="*/ 208 h 340"/>
                <a:gd name="T16" fmla="*/ 3122 w 3134"/>
                <a:gd name="T17" fmla="*/ 133 h 340"/>
                <a:gd name="T18" fmla="*/ 3134 w 3134"/>
                <a:gd name="T19" fmla="*/ 106 h 340"/>
                <a:gd name="T20" fmla="*/ 3133 w 3134"/>
                <a:gd name="T21" fmla="*/ 56 h 340"/>
                <a:gd name="T22" fmla="*/ 3123 w 3134"/>
                <a:gd name="T23" fmla="*/ 29 h 340"/>
                <a:gd name="T24" fmla="*/ 3100 w 3134"/>
                <a:gd name="T25" fmla="*/ 10 h 340"/>
                <a:gd name="T26" fmla="*/ 3066 w 3134"/>
                <a:gd name="T27" fmla="*/ 1 h 340"/>
                <a:gd name="T28" fmla="*/ 3045 w 3134"/>
                <a:gd name="T29" fmla="*/ 340 h 340"/>
                <a:gd name="T30" fmla="*/ 2396 w 3134"/>
                <a:gd name="T31" fmla="*/ 198 h 340"/>
                <a:gd name="T32" fmla="*/ 2396 w 3134"/>
                <a:gd name="T33" fmla="*/ 140 h 340"/>
                <a:gd name="T34" fmla="*/ 2369 w 3134"/>
                <a:gd name="T35" fmla="*/ 340 h 340"/>
                <a:gd name="T36" fmla="*/ 2418 w 3134"/>
                <a:gd name="T37" fmla="*/ 333 h 340"/>
                <a:gd name="T38" fmla="*/ 2444 w 3134"/>
                <a:gd name="T39" fmla="*/ 317 h 340"/>
                <a:gd name="T40" fmla="*/ 2457 w 3134"/>
                <a:gd name="T41" fmla="*/ 293 h 340"/>
                <a:gd name="T42" fmla="*/ 2460 w 3134"/>
                <a:gd name="T43" fmla="*/ 229 h 340"/>
                <a:gd name="T44" fmla="*/ 2453 w 3134"/>
                <a:gd name="T45" fmla="*/ 208 h 340"/>
                <a:gd name="T46" fmla="*/ 2447 w 3134"/>
                <a:gd name="T47" fmla="*/ 133 h 340"/>
                <a:gd name="T48" fmla="*/ 2460 w 3134"/>
                <a:gd name="T49" fmla="*/ 106 h 340"/>
                <a:gd name="T50" fmla="*/ 2458 w 3134"/>
                <a:gd name="T51" fmla="*/ 56 h 340"/>
                <a:gd name="T52" fmla="*/ 2447 w 3134"/>
                <a:gd name="T53" fmla="*/ 29 h 340"/>
                <a:gd name="T54" fmla="*/ 2426 w 3134"/>
                <a:gd name="T55" fmla="*/ 10 h 340"/>
                <a:gd name="T56" fmla="*/ 2392 w 3134"/>
                <a:gd name="T57" fmla="*/ 1 h 340"/>
                <a:gd name="T58" fmla="*/ 2369 w 3134"/>
                <a:gd name="T59" fmla="*/ 340 h 340"/>
                <a:gd name="T60" fmla="*/ 1375 w 3134"/>
                <a:gd name="T61" fmla="*/ 0 h 340"/>
                <a:gd name="T62" fmla="*/ 1313 w 3134"/>
                <a:gd name="T63" fmla="*/ 272 h 340"/>
                <a:gd name="T64" fmla="*/ 1321 w 3134"/>
                <a:gd name="T65" fmla="*/ 302 h 340"/>
                <a:gd name="T66" fmla="*/ 1339 w 3134"/>
                <a:gd name="T67" fmla="*/ 324 h 340"/>
                <a:gd name="T68" fmla="*/ 1368 w 3134"/>
                <a:gd name="T69" fmla="*/ 338 h 340"/>
                <a:gd name="T70" fmla="*/ 1682 w 3134"/>
                <a:gd name="T71" fmla="*/ 340 h 340"/>
                <a:gd name="T72" fmla="*/ 1712 w 3134"/>
                <a:gd name="T73" fmla="*/ 338 h 340"/>
                <a:gd name="T74" fmla="*/ 1741 w 3134"/>
                <a:gd name="T75" fmla="*/ 324 h 340"/>
                <a:gd name="T76" fmla="*/ 1759 w 3134"/>
                <a:gd name="T77" fmla="*/ 302 h 340"/>
                <a:gd name="T78" fmla="*/ 1767 w 3134"/>
                <a:gd name="T79" fmla="*/ 272 h 340"/>
                <a:gd name="T80" fmla="*/ 698 w 3134"/>
                <a:gd name="T81" fmla="*/ 139 h 340"/>
                <a:gd name="T82" fmla="*/ 698 w 3134"/>
                <a:gd name="T83" fmla="*/ 340 h 340"/>
                <a:gd name="T84" fmla="*/ 1096 w 3134"/>
                <a:gd name="T85" fmla="*/ 340 h 340"/>
                <a:gd name="T86" fmla="*/ 698 w 3134"/>
                <a:gd name="T87" fmla="*/ 139 h 340"/>
                <a:gd name="T88" fmla="*/ 85 w 3134"/>
                <a:gd name="T89" fmla="*/ 0 h 340"/>
                <a:gd name="T90" fmla="*/ 47 w 3134"/>
                <a:gd name="T91" fmla="*/ 5 h 340"/>
                <a:gd name="T92" fmla="*/ 20 w 3134"/>
                <a:gd name="T93" fmla="*/ 21 h 340"/>
                <a:gd name="T94" fmla="*/ 5 w 3134"/>
                <a:gd name="T95" fmla="*/ 45 h 340"/>
                <a:gd name="T96" fmla="*/ 0 w 3134"/>
                <a:gd name="T97" fmla="*/ 77 h 340"/>
                <a:gd name="T98" fmla="*/ 1 w 3134"/>
                <a:gd name="T99" fmla="*/ 280 h 340"/>
                <a:gd name="T100" fmla="*/ 11 w 3134"/>
                <a:gd name="T101" fmla="*/ 308 h 340"/>
                <a:gd name="T102" fmla="*/ 33 w 3134"/>
                <a:gd name="T103" fmla="*/ 328 h 340"/>
                <a:gd name="T104" fmla="*/ 64 w 3134"/>
                <a:gd name="T105" fmla="*/ 339 h 340"/>
                <a:gd name="T106" fmla="*/ 453 w 3134"/>
                <a:gd name="T107"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4" h="340">
                  <a:moveTo>
                    <a:pt x="3071" y="282"/>
                  </a:moveTo>
                  <a:lnTo>
                    <a:pt x="2722" y="282"/>
                  </a:lnTo>
                  <a:lnTo>
                    <a:pt x="2722" y="198"/>
                  </a:lnTo>
                  <a:lnTo>
                    <a:pt x="3071" y="198"/>
                  </a:lnTo>
                  <a:lnTo>
                    <a:pt x="3071" y="282"/>
                  </a:lnTo>
                  <a:close/>
                  <a:moveTo>
                    <a:pt x="2722" y="58"/>
                  </a:moveTo>
                  <a:lnTo>
                    <a:pt x="3071" y="58"/>
                  </a:lnTo>
                  <a:lnTo>
                    <a:pt x="3071" y="140"/>
                  </a:lnTo>
                  <a:lnTo>
                    <a:pt x="2722" y="140"/>
                  </a:lnTo>
                  <a:lnTo>
                    <a:pt x="2722" y="58"/>
                  </a:lnTo>
                  <a:close/>
                  <a:moveTo>
                    <a:pt x="3045" y="340"/>
                  </a:moveTo>
                  <a:lnTo>
                    <a:pt x="3045" y="340"/>
                  </a:lnTo>
                  <a:lnTo>
                    <a:pt x="3066" y="339"/>
                  </a:lnTo>
                  <a:lnTo>
                    <a:pt x="3075" y="338"/>
                  </a:lnTo>
                  <a:lnTo>
                    <a:pt x="3084" y="335"/>
                  </a:lnTo>
                  <a:lnTo>
                    <a:pt x="3092" y="333"/>
                  </a:lnTo>
                  <a:lnTo>
                    <a:pt x="3100" y="330"/>
                  </a:lnTo>
                  <a:lnTo>
                    <a:pt x="3107" y="326"/>
                  </a:lnTo>
                  <a:lnTo>
                    <a:pt x="3113" y="321"/>
                  </a:lnTo>
                  <a:lnTo>
                    <a:pt x="3118" y="317"/>
                  </a:lnTo>
                  <a:lnTo>
                    <a:pt x="3123" y="311"/>
                  </a:lnTo>
                  <a:lnTo>
                    <a:pt x="3126" y="305"/>
                  </a:lnTo>
                  <a:lnTo>
                    <a:pt x="3130" y="300"/>
                  </a:lnTo>
                  <a:lnTo>
                    <a:pt x="3132" y="293"/>
                  </a:lnTo>
                  <a:lnTo>
                    <a:pt x="3133" y="284"/>
                  </a:lnTo>
                  <a:lnTo>
                    <a:pt x="3134" y="278"/>
                  </a:lnTo>
                  <a:lnTo>
                    <a:pt x="3134" y="268"/>
                  </a:lnTo>
                  <a:lnTo>
                    <a:pt x="3134" y="229"/>
                  </a:lnTo>
                  <a:lnTo>
                    <a:pt x="3134" y="229"/>
                  </a:lnTo>
                  <a:lnTo>
                    <a:pt x="3134" y="221"/>
                  </a:lnTo>
                  <a:lnTo>
                    <a:pt x="3132" y="214"/>
                  </a:lnTo>
                  <a:lnTo>
                    <a:pt x="3127" y="208"/>
                  </a:lnTo>
                  <a:lnTo>
                    <a:pt x="3122" y="202"/>
                  </a:lnTo>
                  <a:lnTo>
                    <a:pt x="3081" y="168"/>
                  </a:lnTo>
                  <a:lnTo>
                    <a:pt x="3122" y="133"/>
                  </a:lnTo>
                  <a:lnTo>
                    <a:pt x="3122" y="133"/>
                  </a:lnTo>
                  <a:lnTo>
                    <a:pt x="3127" y="127"/>
                  </a:lnTo>
                  <a:lnTo>
                    <a:pt x="3132" y="121"/>
                  </a:lnTo>
                  <a:lnTo>
                    <a:pt x="3134" y="114"/>
                  </a:lnTo>
                  <a:lnTo>
                    <a:pt x="3134" y="106"/>
                  </a:lnTo>
                  <a:lnTo>
                    <a:pt x="3134" y="72"/>
                  </a:lnTo>
                  <a:lnTo>
                    <a:pt x="3134" y="72"/>
                  </a:lnTo>
                  <a:lnTo>
                    <a:pt x="3134" y="62"/>
                  </a:lnTo>
                  <a:lnTo>
                    <a:pt x="3133" y="56"/>
                  </a:lnTo>
                  <a:lnTo>
                    <a:pt x="3132" y="47"/>
                  </a:lnTo>
                  <a:lnTo>
                    <a:pt x="3130" y="40"/>
                  </a:lnTo>
                  <a:lnTo>
                    <a:pt x="3126" y="35"/>
                  </a:lnTo>
                  <a:lnTo>
                    <a:pt x="3123" y="29"/>
                  </a:lnTo>
                  <a:lnTo>
                    <a:pt x="3118" y="23"/>
                  </a:lnTo>
                  <a:lnTo>
                    <a:pt x="3113" y="19"/>
                  </a:lnTo>
                  <a:lnTo>
                    <a:pt x="3107" y="14"/>
                  </a:lnTo>
                  <a:lnTo>
                    <a:pt x="3100" y="10"/>
                  </a:lnTo>
                  <a:lnTo>
                    <a:pt x="3092" y="7"/>
                  </a:lnTo>
                  <a:lnTo>
                    <a:pt x="3084" y="5"/>
                  </a:lnTo>
                  <a:lnTo>
                    <a:pt x="3075" y="2"/>
                  </a:lnTo>
                  <a:lnTo>
                    <a:pt x="3066" y="1"/>
                  </a:lnTo>
                  <a:lnTo>
                    <a:pt x="3045" y="0"/>
                  </a:lnTo>
                  <a:lnTo>
                    <a:pt x="2658" y="0"/>
                  </a:lnTo>
                  <a:lnTo>
                    <a:pt x="2658" y="340"/>
                  </a:lnTo>
                  <a:lnTo>
                    <a:pt x="3045" y="340"/>
                  </a:lnTo>
                  <a:close/>
                  <a:moveTo>
                    <a:pt x="2396" y="282"/>
                  </a:moveTo>
                  <a:lnTo>
                    <a:pt x="2047" y="282"/>
                  </a:lnTo>
                  <a:lnTo>
                    <a:pt x="2047" y="198"/>
                  </a:lnTo>
                  <a:lnTo>
                    <a:pt x="2396" y="198"/>
                  </a:lnTo>
                  <a:lnTo>
                    <a:pt x="2396" y="282"/>
                  </a:lnTo>
                  <a:close/>
                  <a:moveTo>
                    <a:pt x="2047" y="58"/>
                  </a:moveTo>
                  <a:lnTo>
                    <a:pt x="2396" y="58"/>
                  </a:lnTo>
                  <a:lnTo>
                    <a:pt x="2396" y="140"/>
                  </a:lnTo>
                  <a:lnTo>
                    <a:pt x="2047" y="140"/>
                  </a:lnTo>
                  <a:lnTo>
                    <a:pt x="2047" y="58"/>
                  </a:lnTo>
                  <a:close/>
                  <a:moveTo>
                    <a:pt x="2369" y="340"/>
                  </a:moveTo>
                  <a:lnTo>
                    <a:pt x="2369" y="340"/>
                  </a:lnTo>
                  <a:lnTo>
                    <a:pt x="2392" y="339"/>
                  </a:lnTo>
                  <a:lnTo>
                    <a:pt x="2401" y="338"/>
                  </a:lnTo>
                  <a:lnTo>
                    <a:pt x="2410" y="335"/>
                  </a:lnTo>
                  <a:lnTo>
                    <a:pt x="2418" y="333"/>
                  </a:lnTo>
                  <a:lnTo>
                    <a:pt x="2426" y="330"/>
                  </a:lnTo>
                  <a:lnTo>
                    <a:pt x="2432" y="326"/>
                  </a:lnTo>
                  <a:lnTo>
                    <a:pt x="2438" y="321"/>
                  </a:lnTo>
                  <a:lnTo>
                    <a:pt x="2444" y="317"/>
                  </a:lnTo>
                  <a:lnTo>
                    <a:pt x="2447" y="311"/>
                  </a:lnTo>
                  <a:lnTo>
                    <a:pt x="2452" y="305"/>
                  </a:lnTo>
                  <a:lnTo>
                    <a:pt x="2455" y="300"/>
                  </a:lnTo>
                  <a:lnTo>
                    <a:pt x="2457" y="293"/>
                  </a:lnTo>
                  <a:lnTo>
                    <a:pt x="2458" y="284"/>
                  </a:lnTo>
                  <a:lnTo>
                    <a:pt x="2460" y="278"/>
                  </a:lnTo>
                  <a:lnTo>
                    <a:pt x="2460" y="268"/>
                  </a:lnTo>
                  <a:lnTo>
                    <a:pt x="2460" y="229"/>
                  </a:lnTo>
                  <a:lnTo>
                    <a:pt x="2460" y="229"/>
                  </a:lnTo>
                  <a:lnTo>
                    <a:pt x="2460" y="221"/>
                  </a:lnTo>
                  <a:lnTo>
                    <a:pt x="2456" y="214"/>
                  </a:lnTo>
                  <a:lnTo>
                    <a:pt x="2453" y="208"/>
                  </a:lnTo>
                  <a:lnTo>
                    <a:pt x="2447" y="202"/>
                  </a:lnTo>
                  <a:lnTo>
                    <a:pt x="2406" y="168"/>
                  </a:lnTo>
                  <a:lnTo>
                    <a:pt x="2447" y="133"/>
                  </a:lnTo>
                  <a:lnTo>
                    <a:pt x="2447" y="133"/>
                  </a:lnTo>
                  <a:lnTo>
                    <a:pt x="2453" y="127"/>
                  </a:lnTo>
                  <a:lnTo>
                    <a:pt x="2456" y="121"/>
                  </a:lnTo>
                  <a:lnTo>
                    <a:pt x="2460" y="114"/>
                  </a:lnTo>
                  <a:lnTo>
                    <a:pt x="2460" y="106"/>
                  </a:lnTo>
                  <a:lnTo>
                    <a:pt x="2460" y="72"/>
                  </a:lnTo>
                  <a:lnTo>
                    <a:pt x="2460" y="72"/>
                  </a:lnTo>
                  <a:lnTo>
                    <a:pt x="2460" y="62"/>
                  </a:lnTo>
                  <a:lnTo>
                    <a:pt x="2458" y="56"/>
                  </a:lnTo>
                  <a:lnTo>
                    <a:pt x="2457" y="47"/>
                  </a:lnTo>
                  <a:lnTo>
                    <a:pt x="2455" y="40"/>
                  </a:lnTo>
                  <a:lnTo>
                    <a:pt x="2452" y="35"/>
                  </a:lnTo>
                  <a:lnTo>
                    <a:pt x="2447" y="29"/>
                  </a:lnTo>
                  <a:lnTo>
                    <a:pt x="2444" y="23"/>
                  </a:lnTo>
                  <a:lnTo>
                    <a:pt x="2438" y="19"/>
                  </a:lnTo>
                  <a:lnTo>
                    <a:pt x="2432" y="14"/>
                  </a:lnTo>
                  <a:lnTo>
                    <a:pt x="2426" y="10"/>
                  </a:lnTo>
                  <a:lnTo>
                    <a:pt x="2418" y="7"/>
                  </a:lnTo>
                  <a:lnTo>
                    <a:pt x="2410" y="5"/>
                  </a:lnTo>
                  <a:lnTo>
                    <a:pt x="2401" y="2"/>
                  </a:lnTo>
                  <a:lnTo>
                    <a:pt x="2392" y="1"/>
                  </a:lnTo>
                  <a:lnTo>
                    <a:pt x="2369" y="0"/>
                  </a:lnTo>
                  <a:lnTo>
                    <a:pt x="1984" y="0"/>
                  </a:lnTo>
                  <a:lnTo>
                    <a:pt x="1984" y="340"/>
                  </a:lnTo>
                  <a:lnTo>
                    <a:pt x="2369" y="340"/>
                  </a:lnTo>
                  <a:close/>
                  <a:moveTo>
                    <a:pt x="1705" y="0"/>
                  </a:moveTo>
                  <a:lnTo>
                    <a:pt x="1705" y="280"/>
                  </a:lnTo>
                  <a:lnTo>
                    <a:pt x="1375" y="280"/>
                  </a:lnTo>
                  <a:lnTo>
                    <a:pt x="1375" y="0"/>
                  </a:lnTo>
                  <a:lnTo>
                    <a:pt x="1312" y="0"/>
                  </a:lnTo>
                  <a:lnTo>
                    <a:pt x="1312" y="263"/>
                  </a:lnTo>
                  <a:lnTo>
                    <a:pt x="1312" y="263"/>
                  </a:lnTo>
                  <a:lnTo>
                    <a:pt x="1313" y="272"/>
                  </a:lnTo>
                  <a:lnTo>
                    <a:pt x="1314" y="280"/>
                  </a:lnTo>
                  <a:lnTo>
                    <a:pt x="1315" y="288"/>
                  </a:lnTo>
                  <a:lnTo>
                    <a:pt x="1317" y="295"/>
                  </a:lnTo>
                  <a:lnTo>
                    <a:pt x="1321" y="302"/>
                  </a:lnTo>
                  <a:lnTo>
                    <a:pt x="1324" y="308"/>
                  </a:lnTo>
                  <a:lnTo>
                    <a:pt x="1329" y="315"/>
                  </a:lnTo>
                  <a:lnTo>
                    <a:pt x="1333" y="319"/>
                  </a:lnTo>
                  <a:lnTo>
                    <a:pt x="1339" y="324"/>
                  </a:lnTo>
                  <a:lnTo>
                    <a:pt x="1346" y="328"/>
                  </a:lnTo>
                  <a:lnTo>
                    <a:pt x="1352" y="332"/>
                  </a:lnTo>
                  <a:lnTo>
                    <a:pt x="1360" y="335"/>
                  </a:lnTo>
                  <a:lnTo>
                    <a:pt x="1368" y="338"/>
                  </a:lnTo>
                  <a:lnTo>
                    <a:pt x="1377" y="339"/>
                  </a:lnTo>
                  <a:lnTo>
                    <a:pt x="1387" y="340"/>
                  </a:lnTo>
                  <a:lnTo>
                    <a:pt x="1398" y="340"/>
                  </a:lnTo>
                  <a:lnTo>
                    <a:pt x="1682" y="340"/>
                  </a:lnTo>
                  <a:lnTo>
                    <a:pt x="1682" y="340"/>
                  </a:lnTo>
                  <a:lnTo>
                    <a:pt x="1692" y="340"/>
                  </a:lnTo>
                  <a:lnTo>
                    <a:pt x="1703" y="339"/>
                  </a:lnTo>
                  <a:lnTo>
                    <a:pt x="1712" y="338"/>
                  </a:lnTo>
                  <a:lnTo>
                    <a:pt x="1720" y="335"/>
                  </a:lnTo>
                  <a:lnTo>
                    <a:pt x="1727" y="332"/>
                  </a:lnTo>
                  <a:lnTo>
                    <a:pt x="1734" y="328"/>
                  </a:lnTo>
                  <a:lnTo>
                    <a:pt x="1741" y="324"/>
                  </a:lnTo>
                  <a:lnTo>
                    <a:pt x="1747" y="319"/>
                  </a:lnTo>
                  <a:lnTo>
                    <a:pt x="1751" y="315"/>
                  </a:lnTo>
                  <a:lnTo>
                    <a:pt x="1756" y="308"/>
                  </a:lnTo>
                  <a:lnTo>
                    <a:pt x="1759" y="302"/>
                  </a:lnTo>
                  <a:lnTo>
                    <a:pt x="1763" y="295"/>
                  </a:lnTo>
                  <a:lnTo>
                    <a:pt x="1765" y="288"/>
                  </a:lnTo>
                  <a:lnTo>
                    <a:pt x="1766" y="280"/>
                  </a:lnTo>
                  <a:lnTo>
                    <a:pt x="1767" y="272"/>
                  </a:lnTo>
                  <a:lnTo>
                    <a:pt x="1768" y="263"/>
                  </a:lnTo>
                  <a:lnTo>
                    <a:pt x="1768" y="0"/>
                  </a:lnTo>
                  <a:lnTo>
                    <a:pt x="1705" y="0"/>
                  </a:lnTo>
                  <a:close/>
                  <a:moveTo>
                    <a:pt x="698" y="139"/>
                  </a:moveTo>
                  <a:lnTo>
                    <a:pt x="698" y="0"/>
                  </a:lnTo>
                  <a:lnTo>
                    <a:pt x="636" y="0"/>
                  </a:lnTo>
                  <a:lnTo>
                    <a:pt x="636" y="340"/>
                  </a:lnTo>
                  <a:lnTo>
                    <a:pt x="698" y="340"/>
                  </a:lnTo>
                  <a:lnTo>
                    <a:pt x="698" y="199"/>
                  </a:lnTo>
                  <a:lnTo>
                    <a:pt x="1034" y="199"/>
                  </a:lnTo>
                  <a:lnTo>
                    <a:pt x="1034" y="340"/>
                  </a:lnTo>
                  <a:lnTo>
                    <a:pt x="1096" y="340"/>
                  </a:lnTo>
                  <a:lnTo>
                    <a:pt x="1096" y="0"/>
                  </a:lnTo>
                  <a:lnTo>
                    <a:pt x="1034" y="0"/>
                  </a:lnTo>
                  <a:lnTo>
                    <a:pt x="1034" y="139"/>
                  </a:lnTo>
                  <a:lnTo>
                    <a:pt x="698" y="139"/>
                  </a:lnTo>
                  <a:close/>
                  <a:moveTo>
                    <a:pt x="453" y="60"/>
                  </a:moveTo>
                  <a:lnTo>
                    <a:pt x="453" y="0"/>
                  </a:lnTo>
                  <a:lnTo>
                    <a:pt x="85" y="0"/>
                  </a:lnTo>
                  <a:lnTo>
                    <a:pt x="85" y="0"/>
                  </a:lnTo>
                  <a:lnTo>
                    <a:pt x="75" y="0"/>
                  </a:lnTo>
                  <a:lnTo>
                    <a:pt x="64" y="1"/>
                  </a:lnTo>
                  <a:lnTo>
                    <a:pt x="55" y="2"/>
                  </a:lnTo>
                  <a:lnTo>
                    <a:pt x="47" y="5"/>
                  </a:lnTo>
                  <a:lnTo>
                    <a:pt x="40" y="8"/>
                  </a:lnTo>
                  <a:lnTo>
                    <a:pt x="33" y="12"/>
                  </a:lnTo>
                  <a:lnTo>
                    <a:pt x="26" y="16"/>
                  </a:lnTo>
                  <a:lnTo>
                    <a:pt x="20" y="21"/>
                  </a:lnTo>
                  <a:lnTo>
                    <a:pt x="16" y="25"/>
                  </a:lnTo>
                  <a:lnTo>
                    <a:pt x="11" y="32"/>
                  </a:lnTo>
                  <a:lnTo>
                    <a:pt x="8" y="38"/>
                  </a:lnTo>
                  <a:lnTo>
                    <a:pt x="5" y="45"/>
                  </a:lnTo>
                  <a:lnTo>
                    <a:pt x="2" y="52"/>
                  </a:lnTo>
                  <a:lnTo>
                    <a:pt x="1" y="60"/>
                  </a:lnTo>
                  <a:lnTo>
                    <a:pt x="0" y="68"/>
                  </a:lnTo>
                  <a:lnTo>
                    <a:pt x="0" y="77"/>
                  </a:lnTo>
                  <a:lnTo>
                    <a:pt x="0" y="263"/>
                  </a:lnTo>
                  <a:lnTo>
                    <a:pt x="0" y="263"/>
                  </a:lnTo>
                  <a:lnTo>
                    <a:pt x="0" y="272"/>
                  </a:lnTo>
                  <a:lnTo>
                    <a:pt x="1" y="280"/>
                  </a:lnTo>
                  <a:lnTo>
                    <a:pt x="2" y="288"/>
                  </a:lnTo>
                  <a:lnTo>
                    <a:pt x="5" y="295"/>
                  </a:lnTo>
                  <a:lnTo>
                    <a:pt x="8" y="302"/>
                  </a:lnTo>
                  <a:lnTo>
                    <a:pt x="11" y="308"/>
                  </a:lnTo>
                  <a:lnTo>
                    <a:pt x="16" y="315"/>
                  </a:lnTo>
                  <a:lnTo>
                    <a:pt x="20" y="319"/>
                  </a:lnTo>
                  <a:lnTo>
                    <a:pt x="26" y="324"/>
                  </a:lnTo>
                  <a:lnTo>
                    <a:pt x="33" y="328"/>
                  </a:lnTo>
                  <a:lnTo>
                    <a:pt x="40" y="332"/>
                  </a:lnTo>
                  <a:lnTo>
                    <a:pt x="47" y="335"/>
                  </a:lnTo>
                  <a:lnTo>
                    <a:pt x="55" y="338"/>
                  </a:lnTo>
                  <a:lnTo>
                    <a:pt x="64" y="339"/>
                  </a:lnTo>
                  <a:lnTo>
                    <a:pt x="75" y="340"/>
                  </a:lnTo>
                  <a:lnTo>
                    <a:pt x="85" y="340"/>
                  </a:lnTo>
                  <a:lnTo>
                    <a:pt x="453" y="340"/>
                  </a:lnTo>
                  <a:lnTo>
                    <a:pt x="453" y="280"/>
                  </a:lnTo>
                  <a:lnTo>
                    <a:pt x="63" y="280"/>
                  </a:lnTo>
                  <a:lnTo>
                    <a:pt x="63" y="60"/>
                  </a:lnTo>
                  <a:lnTo>
                    <a:pt x="453"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6">
              <a:extLst>
                <a:ext uri="{FF2B5EF4-FFF2-40B4-BE49-F238E27FC236}">
                  <a16:creationId xmlns:a16="http://schemas.microsoft.com/office/drawing/2014/main" id="{BFC9BA51-432D-4D88-B96C-7FA8CC75D45D}"/>
                </a:ext>
              </a:extLst>
            </p:cNvPr>
            <p:cNvSpPr>
              <a:spLocks noEditPoints="1"/>
            </p:cNvSpPr>
            <p:nvPr userDrawn="1"/>
          </p:nvSpPr>
          <p:spPr bwMode="gray">
            <a:xfrm>
              <a:off x="1700213" y="6394450"/>
              <a:ext cx="28575" cy="30163"/>
            </a:xfrm>
            <a:custGeom>
              <a:avLst/>
              <a:gdLst>
                <a:gd name="T0" fmla="*/ 71 w 90"/>
                <a:gd name="T1" fmla="*/ 7 h 93"/>
                <a:gd name="T2" fmla="*/ 83 w 90"/>
                <a:gd name="T3" fmla="*/ 20 h 93"/>
                <a:gd name="T4" fmla="*/ 90 w 90"/>
                <a:gd name="T5" fmla="*/ 37 h 93"/>
                <a:gd name="T6" fmla="*/ 90 w 90"/>
                <a:gd name="T7" fmla="*/ 56 h 93"/>
                <a:gd name="T8" fmla="*/ 83 w 90"/>
                <a:gd name="T9" fmla="*/ 72 h 93"/>
                <a:gd name="T10" fmla="*/ 71 w 90"/>
                <a:gd name="T11" fmla="*/ 84 h 93"/>
                <a:gd name="T12" fmla="*/ 54 w 90"/>
                <a:gd name="T13" fmla="*/ 91 h 93"/>
                <a:gd name="T14" fmla="*/ 36 w 90"/>
                <a:gd name="T15" fmla="*/ 91 h 93"/>
                <a:gd name="T16" fmla="*/ 19 w 90"/>
                <a:gd name="T17" fmla="*/ 84 h 93"/>
                <a:gd name="T18" fmla="*/ 8 w 90"/>
                <a:gd name="T19" fmla="*/ 72 h 93"/>
                <a:gd name="T20" fmla="*/ 1 w 90"/>
                <a:gd name="T21" fmla="*/ 56 h 93"/>
                <a:gd name="T22" fmla="*/ 1 w 90"/>
                <a:gd name="T23" fmla="*/ 37 h 93"/>
                <a:gd name="T24" fmla="*/ 8 w 90"/>
                <a:gd name="T25" fmla="*/ 20 h 93"/>
                <a:gd name="T26" fmla="*/ 19 w 90"/>
                <a:gd name="T27" fmla="*/ 7 h 93"/>
                <a:gd name="T28" fmla="*/ 36 w 90"/>
                <a:gd name="T29" fmla="*/ 0 h 93"/>
                <a:gd name="T30" fmla="*/ 54 w 90"/>
                <a:gd name="T31" fmla="*/ 0 h 93"/>
                <a:gd name="T32" fmla="*/ 30 w 90"/>
                <a:gd name="T33" fmla="*/ 9 h 93"/>
                <a:gd name="T34" fmla="*/ 18 w 90"/>
                <a:gd name="T35" fmla="*/ 17 h 93"/>
                <a:gd name="T36" fmla="*/ 10 w 90"/>
                <a:gd name="T37" fmla="*/ 30 h 93"/>
                <a:gd name="T38" fmla="*/ 6 w 90"/>
                <a:gd name="T39" fmla="*/ 46 h 93"/>
                <a:gd name="T40" fmla="*/ 10 w 90"/>
                <a:gd name="T41" fmla="*/ 61 h 93"/>
                <a:gd name="T42" fmla="*/ 18 w 90"/>
                <a:gd name="T43" fmla="*/ 74 h 93"/>
                <a:gd name="T44" fmla="*/ 30 w 90"/>
                <a:gd name="T45" fmla="*/ 82 h 93"/>
                <a:gd name="T46" fmla="*/ 45 w 90"/>
                <a:gd name="T47" fmla="*/ 86 h 93"/>
                <a:gd name="T48" fmla="*/ 61 w 90"/>
                <a:gd name="T49" fmla="*/ 82 h 93"/>
                <a:gd name="T50" fmla="*/ 72 w 90"/>
                <a:gd name="T51" fmla="*/ 74 h 93"/>
                <a:gd name="T52" fmla="*/ 80 w 90"/>
                <a:gd name="T53" fmla="*/ 61 h 93"/>
                <a:gd name="T54" fmla="*/ 83 w 90"/>
                <a:gd name="T55" fmla="*/ 46 h 93"/>
                <a:gd name="T56" fmla="*/ 80 w 90"/>
                <a:gd name="T57" fmla="*/ 30 h 93"/>
                <a:gd name="T58" fmla="*/ 72 w 90"/>
                <a:gd name="T59" fmla="*/ 17 h 93"/>
                <a:gd name="T60" fmla="*/ 61 w 90"/>
                <a:gd name="T61" fmla="*/ 9 h 93"/>
                <a:gd name="T62" fmla="*/ 45 w 90"/>
                <a:gd name="T63" fmla="*/ 6 h 93"/>
                <a:gd name="T64" fmla="*/ 30 w 90"/>
                <a:gd name="T65" fmla="*/ 9 h 93"/>
                <a:gd name="T66" fmla="*/ 29 w 90"/>
                <a:gd name="T67" fmla="*/ 20 h 93"/>
                <a:gd name="T68" fmla="*/ 56 w 90"/>
                <a:gd name="T69" fmla="*/ 20 h 93"/>
                <a:gd name="T70" fmla="*/ 62 w 90"/>
                <a:gd name="T71" fmla="*/ 23 h 93"/>
                <a:gd name="T72" fmla="*/ 66 w 90"/>
                <a:gd name="T73" fmla="*/ 34 h 93"/>
                <a:gd name="T74" fmla="*/ 62 w 90"/>
                <a:gd name="T75" fmla="*/ 44 h 93"/>
                <a:gd name="T76" fmla="*/ 57 w 90"/>
                <a:gd name="T77" fmla="*/ 47 h 93"/>
                <a:gd name="T78" fmla="*/ 61 w 90"/>
                <a:gd name="T79" fmla="*/ 73 h 93"/>
                <a:gd name="T80" fmla="*/ 35 w 90"/>
                <a:gd name="T81" fmla="*/ 73 h 93"/>
                <a:gd name="T82" fmla="*/ 49 w 90"/>
                <a:gd name="T83" fmla="*/ 43 h 93"/>
                <a:gd name="T84" fmla="*/ 58 w 90"/>
                <a:gd name="T85" fmla="*/ 39 h 93"/>
                <a:gd name="T86" fmla="*/ 59 w 90"/>
                <a:gd name="T87" fmla="*/ 34 h 93"/>
                <a:gd name="T88" fmla="*/ 58 w 90"/>
                <a:gd name="T89" fmla="*/ 29 h 93"/>
                <a:gd name="T90" fmla="*/ 52 w 90"/>
                <a:gd name="T91" fmla="*/ 25 h 93"/>
                <a:gd name="T92" fmla="*/ 35 w 90"/>
                <a:gd name="T93" fmla="*/ 24 h 93"/>
                <a:gd name="T94" fmla="*/ 44 w 90"/>
                <a:gd name="T95" fmla="*/ 4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 h="93">
                  <a:moveTo>
                    <a:pt x="63" y="3"/>
                  </a:moveTo>
                  <a:lnTo>
                    <a:pt x="63" y="3"/>
                  </a:lnTo>
                  <a:lnTo>
                    <a:pt x="71" y="7"/>
                  </a:lnTo>
                  <a:lnTo>
                    <a:pt x="78" y="13"/>
                  </a:lnTo>
                  <a:lnTo>
                    <a:pt x="78" y="13"/>
                  </a:lnTo>
                  <a:lnTo>
                    <a:pt x="83" y="20"/>
                  </a:lnTo>
                  <a:lnTo>
                    <a:pt x="87" y="28"/>
                  </a:lnTo>
                  <a:lnTo>
                    <a:pt x="87" y="28"/>
                  </a:lnTo>
                  <a:lnTo>
                    <a:pt x="90" y="37"/>
                  </a:lnTo>
                  <a:lnTo>
                    <a:pt x="90" y="46"/>
                  </a:lnTo>
                  <a:lnTo>
                    <a:pt x="90" y="46"/>
                  </a:lnTo>
                  <a:lnTo>
                    <a:pt x="90" y="56"/>
                  </a:lnTo>
                  <a:lnTo>
                    <a:pt x="87" y="65"/>
                  </a:lnTo>
                  <a:lnTo>
                    <a:pt x="87" y="65"/>
                  </a:lnTo>
                  <a:lnTo>
                    <a:pt x="83" y="72"/>
                  </a:lnTo>
                  <a:lnTo>
                    <a:pt x="78" y="79"/>
                  </a:lnTo>
                  <a:lnTo>
                    <a:pt x="78" y="79"/>
                  </a:lnTo>
                  <a:lnTo>
                    <a:pt x="71" y="84"/>
                  </a:lnTo>
                  <a:lnTo>
                    <a:pt x="63" y="89"/>
                  </a:lnTo>
                  <a:lnTo>
                    <a:pt x="63" y="89"/>
                  </a:lnTo>
                  <a:lnTo>
                    <a:pt x="54" y="91"/>
                  </a:lnTo>
                  <a:lnTo>
                    <a:pt x="45" y="93"/>
                  </a:lnTo>
                  <a:lnTo>
                    <a:pt x="45" y="93"/>
                  </a:lnTo>
                  <a:lnTo>
                    <a:pt x="36" y="91"/>
                  </a:lnTo>
                  <a:lnTo>
                    <a:pt x="27" y="89"/>
                  </a:lnTo>
                  <a:lnTo>
                    <a:pt x="27" y="89"/>
                  </a:lnTo>
                  <a:lnTo>
                    <a:pt x="19" y="84"/>
                  </a:lnTo>
                  <a:lnTo>
                    <a:pt x="13" y="79"/>
                  </a:lnTo>
                  <a:lnTo>
                    <a:pt x="13" y="79"/>
                  </a:lnTo>
                  <a:lnTo>
                    <a:pt x="8" y="72"/>
                  </a:lnTo>
                  <a:lnTo>
                    <a:pt x="3" y="65"/>
                  </a:lnTo>
                  <a:lnTo>
                    <a:pt x="3" y="65"/>
                  </a:lnTo>
                  <a:lnTo>
                    <a:pt x="1" y="56"/>
                  </a:lnTo>
                  <a:lnTo>
                    <a:pt x="0" y="46"/>
                  </a:lnTo>
                  <a:lnTo>
                    <a:pt x="0" y="46"/>
                  </a:lnTo>
                  <a:lnTo>
                    <a:pt x="1" y="37"/>
                  </a:lnTo>
                  <a:lnTo>
                    <a:pt x="3" y="28"/>
                  </a:lnTo>
                  <a:lnTo>
                    <a:pt x="3" y="28"/>
                  </a:lnTo>
                  <a:lnTo>
                    <a:pt x="8" y="20"/>
                  </a:lnTo>
                  <a:lnTo>
                    <a:pt x="13" y="13"/>
                  </a:lnTo>
                  <a:lnTo>
                    <a:pt x="13" y="13"/>
                  </a:lnTo>
                  <a:lnTo>
                    <a:pt x="19" y="7"/>
                  </a:lnTo>
                  <a:lnTo>
                    <a:pt x="27" y="3"/>
                  </a:lnTo>
                  <a:lnTo>
                    <a:pt x="27" y="3"/>
                  </a:lnTo>
                  <a:lnTo>
                    <a:pt x="36" y="0"/>
                  </a:lnTo>
                  <a:lnTo>
                    <a:pt x="45" y="0"/>
                  </a:lnTo>
                  <a:lnTo>
                    <a:pt x="45" y="0"/>
                  </a:lnTo>
                  <a:lnTo>
                    <a:pt x="54" y="0"/>
                  </a:lnTo>
                  <a:lnTo>
                    <a:pt x="63" y="3"/>
                  </a:lnTo>
                  <a:lnTo>
                    <a:pt x="63" y="3"/>
                  </a:lnTo>
                  <a:close/>
                  <a:moveTo>
                    <a:pt x="30" y="9"/>
                  </a:moveTo>
                  <a:lnTo>
                    <a:pt x="30" y="9"/>
                  </a:lnTo>
                  <a:lnTo>
                    <a:pt x="23" y="13"/>
                  </a:lnTo>
                  <a:lnTo>
                    <a:pt x="18" y="17"/>
                  </a:lnTo>
                  <a:lnTo>
                    <a:pt x="18" y="17"/>
                  </a:lnTo>
                  <a:lnTo>
                    <a:pt x="13" y="23"/>
                  </a:lnTo>
                  <a:lnTo>
                    <a:pt x="10" y="30"/>
                  </a:lnTo>
                  <a:lnTo>
                    <a:pt x="10" y="30"/>
                  </a:lnTo>
                  <a:lnTo>
                    <a:pt x="8" y="38"/>
                  </a:lnTo>
                  <a:lnTo>
                    <a:pt x="6" y="46"/>
                  </a:lnTo>
                  <a:lnTo>
                    <a:pt x="6" y="46"/>
                  </a:lnTo>
                  <a:lnTo>
                    <a:pt x="8" y="54"/>
                  </a:lnTo>
                  <a:lnTo>
                    <a:pt x="10" y="61"/>
                  </a:lnTo>
                  <a:lnTo>
                    <a:pt x="10" y="61"/>
                  </a:lnTo>
                  <a:lnTo>
                    <a:pt x="13" y="68"/>
                  </a:lnTo>
                  <a:lnTo>
                    <a:pt x="18" y="74"/>
                  </a:lnTo>
                  <a:lnTo>
                    <a:pt x="18" y="74"/>
                  </a:lnTo>
                  <a:lnTo>
                    <a:pt x="23" y="79"/>
                  </a:lnTo>
                  <a:lnTo>
                    <a:pt x="30" y="82"/>
                  </a:lnTo>
                  <a:lnTo>
                    <a:pt x="30" y="82"/>
                  </a:lnTo>
                  <a:lnTo>
                    <a:pt x="37" y="84"/>
                  </a:lnTo>
                  <a:lnTo>
                    <a:pt x="45" y="86"/>
                  </a:lnTo>
                  <a:lnTo>
                    <a:pt x="45" y="86"/>
                  </a:lnTo>
                  <a:lnTo>
                    <a:pt x="53" y="84"/>
                  </a:lnTo>
                  <a:lnTo>
                    <a:pt x="61" y="82"/>
                  </a:lnTo>
                  <a:lnTo>
                    <a:pt x="61" y="82"/>
                  </a:lnTo>
                  <a:lnTo>
                    <a:pt x="66" y="79"/>
                  </a:lnTo>
                  <a:lnTo>
                    <a:pt x="72" y="74"/>
                  </a:lnTo>
                  <a:lnTo>
                    <a:pt x="72" y="74"/>
                  </a:lnTo>
                  <a:lnTo>
                    <a:pt x="76" y="68"/>
                  </a:lnTo>
                  <a:lnTo>
                    <a:pt x="80" y="61"/>
                  </a:lnTo>
                  <a:lnTo>
                    <a:pt x="80" y="61"/>
                  </a:lnTo>
                  <a:lnTo>
                    <a:pt x="82" y="54"/>
                  </a:lnTo>
                  <a:lnTo>
                    <a:pt x="83" y="46"/>
                  </a:lnTo>
                  <a:lnTo>
                    <a:pt x="83" y="46"/>
                  </a:lnTo>
                  <a:lnTo>
                    <a:pt x="82" y="38"/>
                  </a:lnTo>
                  <a:lnTo>
                    <a:pt x="80" y="30"/>
                  </a:lnTo>
                  <a:lnTo>
                    <a:pt x="80" y="30"/>
                  </a:lnTo>
                  <a:lnTo>
                    <a:pt x="76" y="23"/>
                  </a:lnTo>
                  <a:lnTo>
                    <a:pt x="72" y="17"/>
                  </a:lnTo>
                  <a:lnTo>
                    <a:pt x="72" y="17"/>
                  </a:lnTo>
                  <a:lnTo>
                    <a:pt x="66" y="13"/>
                  </a:lnTo>
                  <a:lnTo>
                    <a:pt x="61" y="9"/>
                  </a:lnTo>
                  <a:lnTo>
                    <a:pt x="61" y="9"/>
                  </a:lnTo>
                  <a:lnTo>
                    <a:pt x="53" y="7"/>
                  </a:lnTo>
                  <a:lnTo>
                    <a:pt x="45" y="6"/>
                  </a:lnTo>
                  <a:lnTo>
                    <a:pt x="45" y="6"/>
                  </a:lnTo>
                  <a:lnTo>
                    <a:pt x="37" y="7"/>
                  </a:lnTo>
                  <a:lnTo>
                    <a:pt x="30" y="9"/>
                  </a:lnTo>
                  <a:lnTo>
                    <a:pt x="30" y="9"/>
                  </a:lnTo>
                  <a:close/>
                  <a:moveTo>
                    <a:pt x="29" y="73"/>
                  </a:moveTo>
                  <a:lnTo>
                    <a:pt x="29" y="20"/>
                  </a:lnTo>
                  <a:lnTo>
                    <a:pt x="48" y="20"/>
                  </a:lnTo>
                  <a:lnTo>
                    <a:pt x="48" y="20"/>
                  </a:lnTo>
                  <a:lnTo>
                    <a:pt x="56" y="20"/>
                  </a:lnTo>
                  <a:lnTo>
                    <a:pt x="59" y="21"/>
                  </a:lnTo>
                  <a:lnTo>
                    <a:pt x="62" y="23"/>
                  </a:lnTo>
                  <a:lnTo>
                    <a:pt x="62" y="23"/>
                  </a:lnTo>
                  <a:lnTo>
                    <a:pt x="65" y="28"/>
                  </a:lnTo>
                  <a:lnTo>
                    <a:pt x="66" y="34"/>
                  </a:lnTo>
                  <a:lnTo>
                    <a:pt x="66" y="34"/>
                  </a:lnTo>
                  <a:lnTo>
                    <a:pt x="65" y="40"/>
                  </a:lnTo>
                  <a:lnTo>
                    <a:pt x="65" y="40"/>
                  </a:lnTo>
                  <a:lnTo>
                    <a:pt x="62" y="44"/>
                  </a:lnTo>
                  <a:lnTo>
                    <a:pt x="62" y="44"/>
                  </a:lnTo>
                  <a:lnTo>
                    <a:pt x="57" y="47"/>
                  </a:lnTo>
                  <a:lnTo>
                    <a:pt x="57" y="47"/>
                  </a:lnTo>
                  <a:lnTo>
                    <a:pt x="53" y="49"/>
                  </a:lnTo>
                  <a:lnTo>
                    <a:pt x="69" y="73"/>
                  </a:lnTo>
                  <a:lnTo>
                    <a:pt x="61" y="73"/>
                  </a:lnTo>
                  <a:lnTo>
                    <a:pt x="46" y="49"/>
                  </a:lnTo>
                  <a:lnTo>
                    <a:pt x="35" y="49"/>
                  </a:lnTo>
                  <a:lnTo>
                    <a:pt x="35" y="73"/>
                  </a:lnTo>
                  <a:lnTo>
                    <a:pt x="29" y="73"/>
                  </a:lnTo>
                  <a:close/>
                  <a:moveTo>
                    <a:pt x="49" y="43"/>
                  </a:moveTo>
                  <a:lnTo>
                    <a:pt x="49" y="43"/>
                  </a:lnTo>
                  <a:lnTo>
                    <a:pt x="55" y="42"/>
                  </a:lnTo>
                  <a:lnTo>
                    <a:pt x="55" y="42"/>
                  </a:lnTo>
                  <a:lnTo>
                    <a:pt x="58" y="39"/>
                  </a:lnTo>
                  <a:lnTo>
                    <a:pt x="58" y="39"/>
                  </a:lnTo>
                  <a:lnTo>
                    <a:pt x="59" y="37"/>
                  </a:lnTo>
                  <a:lnTo>
                    <a:pt x="59" y="34"/>
                  </a:lnTo>
                  <a:lnTo>
                    <a:pt x="59" y="34"/>
                  </a:lnTo>
                  <a:lnTo>
                    <a:pt x="58" y="29"/>
                  </a:lnTo>
                  <a:lnTo>
                    <a:pt x="58" y="29"/>
                  </a:lnTo>
                  <a:lnTo>
                    <a:pt x="55" y="27"/>
                  </a:lnTo>
                  <a:lnTo>
                    <a:pt x="55" y="27"/>
                  </a:lnTo>
                  <a:lnTo>
                    <a:pt x="52" y="25"/>
                  </a:lnTo>
                  <a:lnTo>
                    <a:pt x="52" y="25"/>
                  </a:lnTo>
                  <a:lnTo>
                    <a:pt x="47" y="24"/>
                  </a:lnTo>
                  <a:lnTo>
                    <a:pt x="35" y="24"/>
                  </a:lnTo>
                  <a:lnTo>
                    <a:pt x="35" y="43"/>
                  </a:lnTo>
                  <a:lnTo>
                    <a:pt x="44" y="43"/>
                  </a:lnTo>
                  <a:lnTo>
                    <a:pt x="44" y="43"/>
                  </a:lnTo>
                  <a:lnTo>
                    <a:pt x="49" y="43"/>
                  </a:lnTo>
                  <a:lnTo>
                    <a:pt x="49"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726479365"/>
      </p:ext>
    </p:extLst>
  </p:cSld>
  <p:clrMap bg1="lt1" tx1="dk1" bg2="lt2" tx2="dk2" accent1="accent1" accent2="accent2" accent3="accent3" accent4="accent4" accent5="accent5" accent6="accent6" hlink="hlink" folHlink="folHlink"/>
  <p:sldLayoutIdLst>
    <p:sldLayoutId id="2147483672" r:id="rId1"/>
    <p:sldLayoutId id="2147483662" r:id="rId2"/>
    <p:sldLayoutId id="2147483687" r:id="rId3"/>
    <p:sldLayoutId id="2147483703" r:id="rId4"/>
    <p:sldLayoutId id="2147483661" r:id="rId5"/>
    <p:sldLayoutId id="2147483675" r:id="rId6"/>
    <p:sldLayoutId id="2147483663" r:id="rId7"/>
    <p:sldLayoutId id="2147483695" r:id="rId8"/>
    <p:sldLayoutId id="2147483666" r:id="rId9"/>
    <p:sldLayoutId id="2147483679" r:id="rId10"/>
    <p:sldLayoutId id="2147483678" r:id="rId11"/>
    <p:sldLayoutId id="2147483696" r:id="rId12"/>
    <p:sldLayoutId id="2147483725" r:id="rId13"/>
    <p:sldLayoutId id="2147483726" r:id="rId14"/>
    <p:sldLayoutId id="2147483689" r:id="rId15"/>
    <p:sldLayoutId id="2147483706" r:id="rId16"/>
    <p:sldLayoutId id="2147483707" r:id="rId17"/>
    <p:sldLayoutId id="2147483664" r:id="rId18"/>
    <p:sldLayoutId id="2147483700" r:id="rId19"/>
    <p:sldLayoutId id="2147483701" r:id="rId20"/>
    <p:sldLayoutId id="2147483686" r:id="rId21"/>
    <p:sldLayoutId id="2147483699" r:id="rId22"/>
    <p:sldLayoutId id="2147483667" r:id="rId23"/>
    <p:sldLayoutId id="2147483702" r:id="rId24"/>
    <p:sldLayoutId id="2147483684" r:id="rId25"/>
    <p:sldLayoutId id="2147483704" r:id="rId26"/>
    <p:sldLayoutId id="2147483708" r:id="rId27"/>
    <p:sldLayoutId id="2147483716" r:id="rId28"/>
    <p:sldLayoutId id="2147483728" r:id="rId29"/>
    <p:sldLayoutId id="2147483729" r:id="rId30"/>
  </p:sldLayoutIdLst>
  <p:hf hdr="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3" orient="horz" pos="3898" userDrawn="1">
          <p15:clr>
            <a:srgbClr val="F26B43"/>
          </p15:clr>
        </p15:guide>
        <p15:guide id="4" pos="738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3.bin"/><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4.xml"/><Relationship Id="rId5" Type="http://schemas.openxmlformats.org/officeDocument/2006/relationships/image" Target="../media/image17.emf"/><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5.bin"/><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6.bin"/><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hyperlink" Target="https://www.local10.com/news/local/2024/02/27/south-florida-driver-part-of-class-action-claiming-state-farm-wasnt-there-for-them-failing-to-foot-repair-bills/" TargetMode="External"/><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oleObject" Target="../embeddings/oleObject7.bin"/><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4.xml"/><Relationship Id="rId5" Type="http://schemas.openxmlformats.org/officeDocument/2006/relationships/image" Target="../media/image61.jpeg"/><Relationship Id="rId4" Type="http://schemas.openxmlformats.org/officeDocument/2006/relationships/image" Target="../media/image60.jpeg"/></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4.xml"/><Relationship Id="rId5" Type="http://schemas.openxmlformats.org/officeDocument/2006/relationships/image" Target="../media/image65.jpeg"/><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oleObject" Target="../embeddings/oleObject8.bin"/><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2.bin"/><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4294967295"/>
          </p:nvPr>
        </p:nvSpPr>
        <p:spPr>
          <a:xfrm>
            <a:off x="11696700" y="6389688"/>
            <a:ext cx="495300" cy="138112"/>
          </a:xfrm>
        </p:spPr>
        <p:txBody>
          <a:bodyPr/>
          <a:lstStyle/>
          <a:p>
            <a:fld id="{BA8953C6-1337-41D4-A70C-7F46711AAB63}" type="slidenum">
              <a:rPr lang="en-US" smtClean="0"/>
              <a:t>1</a:t>
            </a:fld>
            <a:endParaRPr lang="en-US" dirty="0"/>
          </a:p>
        </p:txBody>
      </p:sp>
      <p:sp>
        <p:nvSpPr>
          <p:cNvPr id="6" name="Subtitle 3">
            <a:extLst>
              <a:ext uri="{FF2B5EF4-FFF2-40B4-BE49-F238E27FC236}">
                <a16:creationId xmlns:a16="http://schemas.microsoft.com/office/drawing/2014/main" id="{AA6D908C-FFBA-16A3-896F-E86718DE8CB2}"/>
              </a:ext>
            </a:extLst>
          </p:cNvPr>
          <p:cNvSpPr txBox="1">
            <a:spLocks/>
          </p:cNvSpPr>
          <p:nvPr/>
        </p:nvSpPr>
        <p:spPr bwMode="gray">
          <a:xfrm>
            <a:off x="6724460" y="3920017"/>
            <a:ext cx="4372627" cy="789447"/>
          </a:xfrm>
          <a:prstGeom prst="rect">
            <a:avLst/>
          </a:prstGeom>
        </p:spPr>
        <p:txBody>
          <a:bodyPr vert="horz" lIns="0" tIns="0" rIns="0" bIns="0" rtlCol="0">
            <a:noAutofit/>
          </a:bodyPr>
          <a:lstStyle>
            <a:lvl1pPr marL="0" marR="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sz="1800" kern="1200" baseline="0">
                <a:solidFill>
                  <a:schemeClr val="bg1"/>
                </a:solidFill>
                <a:latin typeface="+mn-lt"/>
                <a:ea typeface="+mn-ea"/>
                <a:cs typeface="+mn-cs"/>
              </a:defRPr>
            </a:lvl1pPr>
            <a:lvl2pPr marL="457200" indent="0" algn="ctr" defTabSz="914400" rtl="0" eaLnBrk="1" latinLnBrk="0" hangingPunct="1">
              <a:lnSpc>
                <a:spcPct val="90000"/>
              </a:lnSpc>
              <a:spcBef>
                <a:spcPts val="300"/>
              </a:spcBef>
              <a:spcAft>
                <a:spcPts val="300"/>
              </a:spcAft>
              <a:buFont typeface="Chubb Publico Office" pitchFamily="2" charset="0"/>
              <a:buNone/>
              <a:tabLst/>
              <a:defRPr sz="2000" kern="1200" baseline="0">
                <a:solidFill>
                  <a:schemeClr val="tx1"/>
                </a:solidFill>
                <a:latin typeface="+mn-lt"/>
                <a:ea typeface="+mn-ea"/>
                <a:cs typeface="+mn-cs"/>
              </a:defRPr>
            </a:lvl2pPr>
            <a:lvl3pPr marL="914400" indent="0" algn="ctr" defTabSz="914400" rtl="0" eaLnBrk="1" latinLnBrk="0" hangingPunct="1">
              <a:lnSpc>
                <a:spcPct val="90000"/>
              </a:lnSpc>
              <a:spcBef>
                <a:spcPts val="300"/>
              </a:spcBef>
              <a:spcAft>
                <a:spcPts val="300"/>
              </a:spcAft>
              <a:buFont typeface="Chubb Publico Office" pitchFamily="2"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300"/>
              </a:spcBef>
              <a:spcAft>
                <a:spcPts val="300"/>
              </a:spcAft>
              <a:buFont typeface="Chubb Publico Office" pitchFamily="2" charset="0"/>
              <a:buNone/>
              <a:defRPr sz="1600" kern="1200" baseline="0">
                <a:solidFill>
                  <a:schemeClr val="tx1"/>
                </a:solidFill>
                <a:latin typeface="+mn-lt"/>
                <a:ea typeface="+mn-ea"/>
                <a:cs typeface="+mn-cs"/>
              </a:defRPr>
            </a:lvl4pPr>
            <a:lvl5pPr marL="1828800" indent="0" algn="ctr" defTabSz="914400" rtl="0" eaLnBrk="1" latinLnBrk="0" hangingPunct="1">
              <a:lnSpc>
                <a:spcPct val="90000"/>
              </a:lnSpc>
              <a:spcBef>
                <a:spcPts val="300"/>
              </a:spcBef>
              <a:spcAft>
                <a:spcPts val="300"/>
              </a:spcAft>
              <a:buFont typeface="Chubb Publico Office" pitchFamily="2" charset="0"/>
              <a:buNone/>
              <a:defRPr sz="1600" kern="1200" baseline="0">
                <a:solidFill>
                  <a:schemeClr val="tx1"/>
                </a:solidFill>
                <a:latin typeface="+mn-lt"/>
                <a:ea typeface="+mn-ea"/>
                <a:cs typeface="+mn-cs"/>
              </a:defRPr>
            </a:lvl5pPr>
            <a:lvl6pPr marL="2286000" indent="0" algn="ctr" defTabSz="914400" rtl="0" eaLnBrk="1" latinLnBrk="0" hangingPunct="1">
              <a:lnSpc>
                <a:spcPct val="90000"/>
              </a:lnSpc>
              <a:spcBef>
                <a:spcPts val="300"/>
              </a:spcBef>
              <a:spcAft>
                <a:spcPts val="300"/>
              </a:spcAft>
              <a:buFont typeface="Chubb Publico Office" pitchFamily="2" charset="0"/>
              <a:buNone/>
              <a:tabLst/>
              <a:defRPr sz="1600" kern="1200">
                <a:solidFill>
                  <a:schemeClr val="tx1"/>
                </a:solidFill>
                <a:latin typeface="+mn-lt"/>
                <a:ea typeface="+mn-ea"/>
                <a:cs typeface="+mn-cs"/>
              </a:defRPr>
            </a:lvl6pPr>
            <a:lvl7pPr marL="2743200" indent="0" algn="ctr" defTabSz="914400" rtl="0" eaLnBrk="1" latinLnBrk="0" hangingPunct="1">
              <a:lnSpc>
                <a:spcPct val="90000"/>
              </a:lnSpc>
              <a:spcBef>
                <a:spcPts val="300"/>
              </a:spcBef>
              <a:spcAft>
                <a:spcPts val="300"/>
              </a:spcAft>
              <a:buFont typeface="Chubb Publico Office" pitchFamily="2"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300"/>
              </a:spcBef>
              <a:spcAft>
                <a:spcPts val="300"/>
              </a:spcAft>
              <a:buFont typeface="Chubb Publico Office" pitchFamily="2"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300"/>
              </a:spcBef>
              <a:spcAft>
                <a:spcPts val="300"/>
              </a:spcAft>
              <a:buFont typeface="Chubb Publico Office" pitchFamily="2" charset="0"/>
              <a:buNone/>
              <a:defRPr sz="1600" kern="1200">
                <a:solidFill>
                  <a:schemeClr val="tx1"/>
                </a:solidFill>
                <a:latin typeface="+mn-lt"/>
                <a:ea typeface="+mn-ea"/>
                <a:cs typeface="+mn-cs"/>
              </a:defRPr>
            </a:lvl9pPr>
          </a:lstStyle>
          <a:p>
            <a:endParaRPr lang="en-US" dirty="0"/>
          </a:p>
        </p:txBody>
      </p:sp>
      <p:sp>
        <p:nvSpPr>
          <p:cNvPr id="11" name="Titel 2">
            <a:extLst>
              <a:ext uri="{FF2B5EF4-FFF2-40B4-BE49-F238E27FC236}">
                <a16:creationId xmlns:a16="http://schemas.microsoft.com/office/drawing/2014/main" id="{84A1C392-A95D-DEA7-948C-3003A87F7AD6}"/>
              </a:ext>
            </a:extLst>
          </p:cNvPr>
          <p:cNvSpPr txBox="1">
            <a:spLocks/>
          </p:cNvSpPr>
          <p:nvPr/>
        </p:nvSpPr>
        <p:spPr>
          <a:xfrm>
            <a:off x="3297590" y="1294312"/>
            <a:ext cx="6110548" cy="4752255"/>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400" kern="1200">
                <a:solidFill>
                  <a:schemeClr val="tx1"/>
                </a:solidFill>
                <a:latin typeface="+mj-lt"/>
                <a:ea typeface="Lato" panose="020F0502020204030203" pitchFamily="34" charset="0"/>
                <a:cs typeface="Lato" panose="020F0502020204030203" pitchFamily="34" charset="0"/>
              </a:defRPr>
            </a:lvl1pPr>
          </a:lstStyle>
          <a:p>
            <a:pPr>
              <a:lnSpc>
                <a:spcPct val="200000"/>
              </a:lnSpc>
            </a:pPr>
            <a:r>
              <a:rPr lang="en-AU" sz="4050" dirty="0">
                <a:solidFill>
                  <a:schemeClr val="bg1"/>
                </a:solidFill>
                <a:latin typeface="Calibri" panose="020F0502020204030204" pitchFamily="34" charset="0"/>
                <a:cs typeface="Calibri" panose="020F0502020204030204" pitchFamily="34" charset="0"/>
              </a:rPr>
              <a:t>Development Program</a:t>
            </a:r>
          </a:p>
          <a:p>
            <a:pPr>
              <a:lnSpc>
                <a:spcPct val="200000"/>
              </a:lnSpc>
            </a:pPr>
            <a:r>
              <a:rPr lang="en-AU" sz="4050" dirty="0">
                <a:solidFill>
                  <a:schemeClr val="bg1"/>
                </a:solidFill>
                <a:latin typeface="Calibri" panose="020F0502020204030204" pitchFamily="34" charset="0"/>
                <a:cs typeface="Calibri" panose="020F0502020204030204" pitchFamily="34" charset="0"/>
              </a:rPr>
              <a:t>The Chubb Auto Difference</a:t>
            </a:r>
          </a:p>
          <a:p>
            <a:pPr>
              <a:lnSpc>
                <a:spcPct val="100000"/>
              </a:lnSpc>
            </a:pPr>
            <a:endParaRPr lang="en-US" sz="3600" dirty="0">
              <a:solidFill>
                <a:schemeClr val="bg1"/>
              </a:solidFill>
              <a:latin typeface="Calibri" panose="020F0502020204030204" pitchFamily="34" charset="0"/>
              <a:cs typeface="Calibri" panose="020F0502020204030204" pitchFamily="34" charset="0"/>
            </a:endParaRPr>
          </a:p>
          <a:p>
            <a:pPr>
              <a:lnSpc>
                <a:spcPct val="100000"/>
              </a:lnSpc>
            </a:pPr>
            <a:r>
              <a:rPr lang="en-US" sz="3600" i="1" dirty="0">
                <a:solidFill>
                  <a:schemeClr val="bg1"/>
                </a:solidFill>
                <a:latin typeface="Calibri" panose="020F0502020204030204" pitchFamily="34" charset="0"/>
                <a:cs typeface="Calibri" panose="020F0502020204030204" pitchFamily="34" charset="0"/>
              </a:rPr>
              <a:t>Insurance that exceeds your everyday expectations</a:t>
            </a:r>
          </a:p>
          <a:p>
            <a:endParaRPr lang="en-US" sz="2800" dirty="0">
              <a:solidFill>
                <a:schemeClr val="bg1"/>
              </a:solidFill>
              <a:latin typeface="Calibri" panose="020F0502020204030204" pitchFamily="34" charset="0"/>
              <a:cs typeface="Calibri" panose="020F0502020204030204" pitchFamily="34" charset="0"/>
            </a:endParaRPr>
          </a:p>
          <a:p>
            <a:endParaRPr lang="en-US" sz="2800" dirty="0">
              <a:solidFill>
                <a:schemeClr val="bg1"/>
              </a:solidFill>
              <a:latin typeface="Calibri" panose="020F0502020204030204" pitchFamily="34" charset="0"/>
              <a:cs typeface="Calibri" panose="020F0502020204030204" pitchFamily="34" charset="0"/>
            </a:endParaRPr>
          </a:p>
          <a:p>
            <a:r>
              <a:rPr lang="en-US" sz="2800" dirty="0">
                <a:solidFill>
                  <a:schemeClr val="bg1"/>
                </a:solidFill>
                <a:latin typeface="Calibri" panose="020F0502020204030204" pitchFamily="34" charset="0"/>
                <a:cs typeface="Calibri" panose="020F0502020204030204" pitchFamily="34" charset="0"/>
              </a:rPr>
              <a:t>June 4, 2026</a:t>
            </a:r>
            <a:endParaRPr lang="en-AU" sz="1400" dirty="0">
              <a:solidFill>
                <a:schemeClr val="bg2">
                  <a:lumMod val="60000"/>
                  <a:lumOff val="40000"/>
                </a:schemeClr>
              </a:solidFill>
              <a:latin typeface="Calibri" panose="020F0502020204030204" pitchFamily="34" charset="0"/>
              <a:cs typeface="Calibri" panose="020F0502020204030204" pitchFamily="34" charset="0"/>
            </a:endParaRPr>
          </a:p>
          <a:p>
            <a:endParaRPr lang="en-AU" sz="1800" dirty="0">
              <a:solidFill>
                <a:schemeClr val="bg2">
                  <a:lumMod val="60000"/>
                  <a:lumOff val="40000"/>
                </a:schemeClr>
              </a:solidFill>
              <a:latin typeface="Lato Light" panose="020F0502020204030203" pitchFamily="34" charset="0"/>
              <a:cs typeface="Lato Light" panose="020F0502020204030203" pitchFamily="34" charset="0"/>
            </a:endParaRPr>
          </a:p>
          <a:p>
            <a:endParaRPr lang="it-CH" sz="1800" dirty="0">
              <a:solidFill>
                <a:schemeClr val="bg2">
                  <a:lumMod val="60000"/>
                  <a:lumOff val="40000"/>
                </a:schemeClr>
              </a:solidFill>
              <a:latin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74791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10</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Our Challenge</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P&amp;C Insurance advertising increased to the highest level ever in 2025, with the vast majority of advertising focused upon saving money by switching to a lower priced Auto insurer.  </a:t>
            </a:r>
          </a:p>
        </p:txBody>
      </p:sp>
      <p:sp>
        <p:nvSpPr>
          <p:cNvPr id="9" name="Rectangle 1">
            <a:extLst>
              <a:ext uri="{FF2B5EF4-FFF2-40B4-BE49-F238E27FC236}">
                <a16:creationId xmlns:a16="http://schemas.microsoft.com/office/drawing/2014/main" id="{58A4AA45-4D83-BE5D-06F8-7EA4EAEF9C5A}"/>
              </a:ext>
            </a:extLst>
          </p:cNvPr>
          <p:cNvSpPr>
            <a:spLocks noChangeArrowheads="1"/>
          </p:cNvSpPr>
          <p:nvPr/>
        </p:nvSpPr>
        <p:spPr bwMode="auto">
          <a:xfrm>
            <a:off x="2962663" y="6527457"/>
            <a:ext cx="4572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cs typeface="Arial" panose="020B0604020202020204" pitchFamily="34" charset="0"/>
              </a:defRPr>
            </a:lvl1pPr>
            <a:lvl2pPr marL="742950" indent="-285750">
              <a:defRPr>
                <a:solidFill>
                  <a:schemeClr val="tx1"/>
                </a:solidFill>
                <a:latin typeface="Georgia" panose="02040502050405020303" pitchFamily="18" charset="0"/>
                <a:cs typeface="Arial" panose="020B0604020202020204" pitchFamily="34" charset="0"/>
              </a:defRPr>
            </a:lvl2pPr>
            <a:lvl3pPr marL="1143000" indent="-228600">
              <a:defRPr>
                <a:solidFill>
                  <a:schemeClr val="tx1"/>
                </a:solidFill>
                <a:latin typeface="Georgia" panose="02040502050405020303" pitchFamily="18" charset="0"/>
                <a:cs typeface="Arial" panose="020B0604020202020204" pitchFamily="34" charset="0"/>
              </a:defRPr>
            </a:lvl3pPr>
            <a:lvl4pPr marL="1600200" indent="-228600">
              <a:defRPr>
                <a:solidFill>
                  <a:schemeClr val="tx1"/>
                </a:solidFill>
                <a:latin typeface="Georgia" panose="02040502050405020303" pitchFamily="18" charset="0"/>
                <a:cs typeface="Arial" panose="020B0604020202020204" pitchFamily="34" charset="0"/>
              </a:defRPr>
            </a:lvl4pPr>
            <a:lvl5pPr marL="2057400" indent="-228600">
              <a:defRPr>
                <a:solidFill>
                  <a:schemeClr val="tx1"/>
                </a:solidFill>
                <a:latin typeface="Georgia" panose="020405020504050203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marL="0" marR="0" lvl="0" indent="0" algn="l" defTabSz="457200" rtl="0" eaLnBrk="0" fontAlgn="t"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Source</a:t>
            </a:r>
            <a:r>
              <a:rPr lang="en-US" altLang="en-US" sz="900" dirty="0">
                <a:solidFill>
                  <a:srgbClr val="000000"/>
                </a:solidFill>
                <a:latin typeface="Calibri" panose="020F0502020204030204" pitchFamily="34" charset="0"/>
              </a:rPr>
              <a:t>: 04/27/26 </a:t>
            </a:r>
            <a:r>
              <a:rPr kumimoji="0" lang="en-US" alt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Auto Insurance Report /Dowling &amp; Partners</a:t>
            </a:r>
          </a:p>
        </p:txBody>
      </p:sp>
      <p:graphicFrame>
        <p:nvGraphicFramePr>
          <p:cNvPr id="19" name="Table 18">
            <a:extLst>
              <a:ext uri="{FF2B5EF4-FFF2-40B4-BE49-F238E27FC236}">
                <a16:creationId xmlns:a16="http://schemas.microsoft.com/office/drawing/2014/main" id="{9323B334-345C-BC2B-CBCB-8EB5AC663804}"/>
              </a:ext>
            </a:extLst>
          </p:cNvPr>
          <p:cNvGraphicFramePr>
            <a:graphicFrameLocks noGrp="1"/>
          </p:cNvGraphicFramePr>
          <p:nvPr>
            <p:extLst>
              <p:ext uri="{D42A27DB-BD31-4B8C-83A1-F6EECF244321}">
                <p14:modId xmlns:p14="http://schemas.microsoft.com/office/powerpoint/2010/main" val="3825527032"/>
              </p:ext>
            </p:extLst>
          </p:nvPr>
        </p:nvGraphicFramePr>
        <p:xfrm>
          <a:off x="691437" y="1700332"/>
          <a:ext cx="10033000" cy="539750"/>
        </p:xfrm>
        <a:graphic>
          <a:graphicData uri="http://schemas.openxmlformats.org/drawingml/2006/table">
            <a:tbl>
              <a:tblPr/>
              <a:tblGrid>
                <a:gridCol w="2667000">
                  <a:extLst>
                    <a:ext uri="{9D8B030D-6E8A-4147-A177-3AD203B41FA5}">
                      <a16:colId xmlns:a16="http://schemas.microsoft.com/office/drawing/2014/main" val="2066798995"/>
                    </a:ext>
                  </a:extLst>
                </a:gridCol>
                <a:gridCol w="1308100">
                  <a:extLst>
                    <a:ext uri="{9D8B030D-6E8A-4147-A177-3AD203B41FA5}">
                      <a16:colId xmlns:a16="http://schemas.microsoft.com/office/drawing/2014/main" val="2816237069"/>
                    </a:ext>
                  </a:extLst>
                </a:gridCol>
                <a:gridCol w="1308100">
                  <a:extLst>
                    <a:ext uri="{9D8B030D-6E8A-4147-A177-3AD203B41FA5}">
                      <a16:colId xmlns:a16="http://schemas.microsoft.com/office/drawing/2014/main" val="893450816"/>
                    </a:ext>
                  </a:extLst>
                </a:gridCol>
                <a:gridCol w="1308100">
                  <a:extLst>
                    <a:ext uri="{9D8B030D-6E8A-4147-A177-3AD203B41FA5}">
                      <a16:colId xmlns:a16="http://schemas.microsoft.com/office/drawing/2014/main" val="3746340610"/>
                    </a:ext>
                  </a:extLst>
                </a:gridCol>
                <a:gridCol w="1524000">
                  <a:extLst>
                    <a:ext uri="{9D8B030D-6E8A-4147-A177-3AD203B41FA5}">
                      <a16:colId xmlns:a16="http://schemas.microsoft.com/office/drawing/2014/main" val="3599306121"/>
                    </a:ext>
                  </a:extLst>
                </a:gridCol>
                <a:gridCol w="1308100">
                  <a:extLst>
                    <a:ext uri="{9D8B030D-6E8A-4147-A177-3AD203B41FA5}">
                      <a16:colId xmlns:a16="http://schemas.microsoft.com/office/drawing/2014/main" val="3122831852"/>
                    </a:ext>
                  </a:extLst>
                </a:gridCol>
                <a:gridCol w="609600">
                  <a:extLst>
                    <a:ext uri="{9D8B030D-6E8A-4147-A177-3AD203B41FA5}">
                      <a16:colId xmlns:a16="http://schemas.microsoft.com/office/drawing/2014/main" val="1164627364"/>
                    </a:ext>
                  </a:extLst>
                </a:gridCol>
              </a:tblGrid>
              <a:tr h="273050">
                <a:tc>
                  <a:txBody>
                    <a:bodyPr/>
                    <a:lstStyle/>
                    <a:p>
                      <a:pPr algn="r" fontAlgn="b">
                        <a:buNone/>
                      </a:pPr>
                      <a:r>
                        <a:rPr lang="en-US" sz="1600" b="1" i="0" u="none" strike="noStrike">
                          <a:solidFill>
                            <a:srgbClr val="FF0000"/>
                          </a:solidFill>
                          <a:effectLst/>
                          <a:latin typeface="Aptos Narrow" panose="020B0004020202020204" pitchFamily="34" charset="0"/>
                        </a:rPr>
                        <a:t>Industry PPA Combined Ratios</a:t>
                      </a:r>
                    </a:p>
                  </a:txBody>
                  <a:tcPr marL="6350" marR="6350" marT="6350" marB="0" anchor="b">
                    <a:lnL>
                      <a:noFill/>
                    </a:lnL>
                    <a:lnR>
                      <a:noFill/>
                    </a:lnR>
                    <a:lnT>
                      <a:noFill/>
                    </a:lnT>
                    <a:lnB w="12700" cap="flat" cmpd="sng" algn="ctr">
                      <a:solidFill>
                        <a:srgbClr val="FFFFFF"/>
                      </a:solidFill>
                      <a:prstDash val="dash"/>
                      <a:round/>
                      <a:headEnd type="none" w="med" len="med"/>
                      <a:tailEnd type="none" w="med" len="med"/>
                    </a:lnB>
                    <a:solidFill>
                      <a:srgbClr val="FFFF00"/>
                    </a:solidFill>
                  </a:tcPr>
                </a:tc>
                <a:tc>
                  <a:txBody>
                    <a:bodyPr/>
                    <a:lstStyle/>
                    <a:p>
                      <a:pPr algn="ctr" fontAlgn="b">
                        <a:buNone/>
                      </a:pPr>
                      <a:r>
                        <a:rPr lang="en-US" sz="1600" b="1" i="0" u="none" strike="noStrike" dirty="0">
                          <a:solidFill>
                            <a:srgbClr val="FF0000"/>
                          </a:solidFill>
                          <a:effectLst/>
                          <a:latin typeface="Aptos Narrow" panose="020B0004020202020204" pitchFamily="34" charset="0"/>
                        </a:rPr>
                        <a:t>101%</a:t>
                      </a:r>
                    </a:p>
                  </a:txBody>
                  <a:tcPr marL="6350" marR="6350" marT="6350" marB="0" anchor="b">
                    <a:lnL>
                      <a:noFill/>
                    </a:lnL>
                    <a:lnR>
                      <a:noFill/>
                    </a:lnR>
                    <a:lnT>
                      <a:noFill/>
                    </a:lnT>
                    <a:lnB w="12700" cap="flat" cmpd="sng" algn="ctr">
                      <a:solidFill>
                        <a:srgbClr val="FFFFFF"/>
                      </a:solidFill>
                      <a:prstDash val="dash"/>
                      <a:round/>
                      <a:headEnd type="none" w="med" len="med"/>
                      <a:tailEnd type="none" w="med" len="med"/>
                    </a:lnB>
                    <a:solidFill>
                      <a:srgbClr val="FFFF00"/>
                    </a:solidFill>
                  </a:tcPr>
                </a:tc>
                <a:tc>
                  <a:txBody>
                    <a:bodyPr/>
                    <a:lstStyle/>
                    <a:p>
                      <a:pPr algn="ctr" fontAlgn="b">
                        <a:buNone/>
                      </a:pPr>
                      <a:r>
                        <a:rPr lang="en-US" sz="1600" b="1" i="0" u="none" strike="noStrike" dirty="0">
                          <a:solidFill>
                            <a:srgbClr val="FF0000"/>
                          </a:solidFill>
                          <a:effectLst/>
                          <a:latin typeface="Aptos Narrow" panose="020B0004020202020204" pitchFamily="34" charset="0"/>
                        </a:rPr>
                        <a:t>112%</a:t>
                      </a:r>
                    </a:p>
                  </a:txBody>
                  <a:tcPr marL="6350" marR="6350" marT="6350" marB="0" anchor="b">
                    <a:lnL>
                      <a:noFill/>
                    </a:lnL>
                    <a:lnR>
                      <a:noFill/>
                    </a:lnR>
                    <a:lnT>
                      <a:noFill/>
                    </a:lnT>
                    <a:lnB w="12700" cap="flat" cmpd="sng" algn="ctr">
                      <a:solidFill>
                        <a:srgbClr val="FFFFFF"/>
                      </a:solidFill>
                      <a:prstDash val="dash"/>
                      <a:round/>
                      <a:headEnd type="none" w="med" len="med"/>
                      <a:tailEnd type="none" w="med" len="med"/>
                    </a:lnB>
                    <a:solidFill>
                      <a:srgbClr val="FFFF00"/>
                    </a:solidFill>
                  </a:tcPr>
                </a:tc>
                <a:tc>
                  <a:txBody>
                    <a:bodyPr/>
                    <a:lstStyle/>
                    <a:p>
                      <a:pPr algn="ctr" fontAlgn="b">
                        <a:buNone/>
                      </a:pPr>
                      <a:r>
                        <a:rPr lang="en-US" sz="1600" b="1" i="0" u="none" strike="noStrike" dirty="0">
                          <a:solidFill>
                            <a:srgbClr val="FF0000"/>
                          </a:solidFill>
                          <a:effectLst/>
                          <a:latin typeface="Aptos Narrow" panose="020B0004020202020204" pitchFamily="34" charset="0"/>
                        </a:rPr>
                        <a:t>106%</a:t>
                      </a:r>
                    </a:p>
                  </a:txBody>
                  <a:tcPr marL="6350" marR="6350" marT="6350" marB="0" anchor="b">
                    <a:lnL>
                      <a:noFill/>
                    </a:lnL>
                    <a:lnR>
                      <a:noFill/>
                    </a:lnR>
                    <a:lnT>
                      <a:noFill/>
                    </a:lnT>
                    <a:lnB w="12700" cap="flat" cmpd="sng" algn="ctr">
                      <a:solidFill>
                        <a:srgbClr val="FFFFFF"/>
                      </a:solidFill>
                      <a:prstDash val="dash"/>
                      <a:round/>
                      <a:headEnd type="none" w="med" len="med"/>
                      <a:tailEnd type="none" w="med" len="med"/>
                    </a:lnB>
                    <a:solidFill>
                      <a:srgbClr val="FFFF00"/>
                    </a:solidFill>
                  </a:tcPr>
                </a:tc>
                <a:tc>
                  <a:txBody>
                    <a:bodyPr/>
                    <a:lstStyle/>
                    <a:p>
                      <a:pPr algn="ctr" fontAlgn="b">
                        <a:buNone/>
                      </a:pPr>
                      <a:r>
                        <a:rPr lang="en-US" sz="1600" b="1" i="0" u="none" strike="noStrike" dirty="0">
                          <a:solidFill>
                            <a:srgbClr val="FF0000"/>
                          </a:solidFill>
                          <a:effectLst/>
                          <a:latin typeface="Aptos Narrow" panose="020B0004020202020204" pitchFamily="34" charset="0"/>
                        </a:rPr>
                        <a:t>96%</a:t>
                      </a:r>
                    </a:p>
                  </a:txBody>
                  <a:tcPr marL="6350" marR="6350" marT="6350" marB="0" anchor="b">
                    <a:lnL>
                      <a:noFill/>
                    </a:lnL>
                    <a:lnR>
                      <a:noFill/>
                    </a:lnR>
                    <a:lnT>
                      <a:noFill/>
                    </a:lnT>
                    <a:lnB w="12700" cap="flat" cmpd="sng" algn="ctr">
                      <a:solidFill>
                        <a:srgbClr val="FFFFFF"/>
                      </a:solidFill>
                      <a:prstDash val="dash"/>
                      <a:round/>
                      <a:headEnd type="none" w="med" len="med"/>
                      <a:tailEnd type="none" w="med" len="med"/>
                    </a:lnB>
                    <a:solidFill>
                      <a:srgbClr val="FFFF00"/>
                    </a:solidFill>
                  </a:tcPr>
                </a:tc>
                <a:tc>
                  <a:txBody>
                    <a:bodyPr/>
                    <a:lstStyle/>
                    <a:p>
                      <a:pPr algn="ctr" fontAlgn="b">
                        <a:buNone/>
                      </a:pPr>
                      <a:r>
                        <a:rPr lang="en-US" sz="1600" b="1" i="0" u="none" strike="noStrike" dirty="0">
                          <a:solidFill>
                            <a:srgbClr val="FF0000"/>
                          </a:solidFill>
                          <a:effectLst/>
                          <a:latin typeface="Aptos Narrow" panose="020B0004020202020204" pitchFamily="34" charset="0"/>
                        </a:rPr>
                        <a:t>93%</a:t>
                      </a:r>
                    </a:p>
                  </a:txBody>
                  <a:tcPr marL="6350" marR="6350" marT="6350" marB="0" anchor="b">
                    <a:lnL>
                      <a:noFill/>
                    </a:lnL>
                    <a:lnR>
                      <a:noFill/>
                    </a:lnR>
                    <a:lnT>
                      <a:noFill/>
                    </a:lnT>
                    <a:lnB w="12700" cap="flat" cmpd="sng" algn="ctr">
                      <a:solidFill>
                        <a:srgbClr val="FFFFFF"/>
                      </a:solidFill>
                      <a:prstDash val="dash"/>
                      <a:round/>
                      <a:headEnd type="none" w="med" len="med"/>
                      <a:tailEnd type="none" w="med" len="med"/>
                    </a:lnB>
                    <a:solidFill>
                      <a:srgbClr val="FFFF00"/>
                    </a:solidFill>
                  </a:tcPr>
                </a:tc>
                <a:tc>
                  <a:txBody>
                    <a:bodyPr/>
                    <a:lstStyle/>
                    <a:p>
                      <a:pPr algn="ctr" fontAlgn="b">
                        <a:buNone/>
                      </a:pPr>
                      <a:r>
                        <a:rPr lang="en-US" sz="1600" b="1" i="0" u="none" strike="noStrike">
                          <a:solidFill>
                            <a:srgbClr val="FF0000"/>
                          </a:solidFill>
                          <a:effectLst/>
                          <a:latin typeface="Aptos Narrow" panose="020B0004020202020204" pitchFamily="34" charset="0"/>
                        </a:rPr>
                        <a:t> </a:t>
                      </a:r>
                    </a:p>
                  </a:txBody>
                  <a:tcPr marL="6350" marR="6350" marT="6350" marB="0" anchor="b">
                    <a:lnL>
                      <a:noFill/>
                    </a:lnL>
                    <a:lnR>
                      <a:noFill/>
                    </a:lnR>
                    <a:lnT>
                      <a:noFill/>
                    </a:lnT>
                    <a:lnB w="12700" cap="flat" cmpd="sng" algn="ctr">
                      <a:solidFill>
                        <a:srgbClr val="FFFFFF"/>
                      </a:solidFill>
                      <a:prstDash val="dash"/>
                      <a:round/>
                      <a:headEnd type="none" w="med" len="med"/>
                      <a:tailEnd type="none" w="med" len="med"/>
                    </a:lnB>
                    <a:solidFill>
                      <a:srgbClr val="FFFF00"/>
                    </a:solidFill>
                  </a:tcPr>
                </a:tc>
                <a:extLst>
                  <a:ext uri="{0D108BD9-81ED-4DB2-BD59-A6C34878D82A}">
                    <a16:rowId xmlns:a16="http://schemas.microsoft.com/office/drawing/2014/main" val="1156072759"/>
                  </a:ext>
                </a:extLst>
              </a:tr>
              <a:tr h="266700">
                <a:tc>
                  <a:txBody>
                    <a:bodyPr/>
                    <a:lstStyle/>
                    <a:p>
                      <a:pPr algn="r" fontAlgn="b">
                        <a:buNone/>
                      </a:pPr>
                      <a:r>
                        <a:rPr lang="en-US" sz="1600" b="1" i="0" u="none" strike="noStrike">
                          <a:solidFill>
                            <a:srgbClr val="FF0000"/>
                          </a:solidFill>
                          <a:effectLst/>
                          <a:latin typeface="Aptos Narrow" panose="020B0004020202020204" pitchFamily="34" charset="0"/>
                        </a:rPr>
                        <a:t>Industry PPA Filed Rate</a:t>
                      </a:r>
                    </a:p>
                  </a:txBody>
                  <a:tcPr marL="6350" marR="6350" marT="6350" marB="0" anchor="b">
                    <a:lnL>
                      <a:noFill/>
                    </a:lnL>
                    <a:lnR>
                      <a:noFill/>
                    </a:lnR>
                    <a:lnT w="12700" cap="flat" cmpd="sng" algn="ctr">
                      <a:solidFill>
                        <a:srgbClr val="FFFFFF"/>
                      </a:solidFill>
                      <a:prstDash val="dash"/>
                      <a:round/>
                      <a:headEnd type="none" w="med" len="med"/>
                      <a:tailEnd type="none" w="med" len="med"/>
                    </a:lnT>
                    <a:lnB>
                      <a:noFill/>
                    </a:lnB>
                    <a:solidFill>
                      <a:srgbClr val="FFFF00"/>
                    </a:solidFill>
                  </a:tcPr>
                </a:tc>
                <a:tc>
                  <a:txBody>
                    <a:bodyPr/>
                    <a:lstStyle/>
                    <a:p>
                      <a:pPr algn="ctr" fontAlgn="b">
                        <a:buNone/>
                      </a:pPr>
                      <a:r>
                        <a:rPr lang="en-US" sz="1600" b="1" i="0" u="none" strike="noStrike" dirty="0">
                          <a:solidFill>
                            <a:srgbClr val="FF0000"/>
                          </a:solidFill>
                          <a:effectLst/>
                          <a:latin typeface="Aptos Narrow" panose="020B0004020202020204" pitchFamily="34" charset="0"/>
                        </a:rPr>
                        <a:t>3%</a:t>
                      </a:r>
                    </a:p>
                  </a:txBody>
                  <a:tcPr marL="6350" marR="6350" marT="6350" marB="0" anchor="b">
                    <a:lnL>
                      <a:noFill/>
                    </a:lnL>
                    <a:lnR>
                      <a:noFill/>
                    </a:lnR>
                    <a:lnT w="12700" cap="flat" cmpd="sng" algn="ctr">
                      <a:solidFill>
                        <a:srgbClr val="FFFFFF"/>
                      </a:solidFill>
                      <a:prstDash val="dash"/>
                      <a:round/>
                      <a:headEnd type="none" w="med" len="med"/>
                      <a:tailEnd type="none" w="med" len="med"/>
                    </a:lnT>
                    <a:lnB>
                      <a:noFill/>
                    </a:lnB>
                    <a:solidFill>
                      <a:srgbClr val="FFFF00"/>
                    </a:solidFill>
                  </a:tcPr>
                </a:tc>
                <a:tc>
                  <a:txBody>
                    <a:bodyPr/>
                    <a:lstStyle/>
                    <a:p>
                      <a:pPr algn="ctr" fontAlgn="b">
                        <a:buNone/>
                      </a:pPr>
                      <a:r>
                        <a:rPr lang="en-US" sz="1600" b="1" i="0" u="none" strike="noStrike" dirty="0">
                          <a:solidFill>
                            <a:srgbClr val="FF0000"/>
                          </a:solidFill>
                          <a:effectLst/>
                          <a:latin typeface="Aptos Narrow" panose="020B0004020202020204" pitchFamily="34" charset="0"/>
                        </a:rPr>
                        <a:t>12%</a:t>
                      </a:r>
                    </a:p>
                  </a:txBody>
                  <a:tcPr marL="6350" marR="6350" marT="6350" marB="0" anchor="b">
                    <a:lnL>
                      <a:noFill/>
                    </a:lnL>
                    <a:lnR>
                      <a:noFill/>
                    </a:lnR>
                    <a:lnT w="12700" cap="flat" cmpd="sng" algn="ctr">
                      <a:solidFill>
                        <a:srgbClr val="FFFFFF"/>
                      </a:solidFill>
                      <a:prstDash val="dash"/>
                      <a:round/>
                      <a:headEnd type="none" w="med" len="med"/>
                      <a:tailEnd type="none" w="med" len="med"/>
                    </a:lnT>
                    <a:lnB>
                      <a:noFill/>
                    </a:lnB>
                    <a:solidFill>
                      <a:srgbClr val="FFFF00"/>
                    </a:solidFill>
                  </a:tcPr>
                </a:tc>
                <a:tc>
                  <a:txBody>
                    <a:bodyPr/>
                    <a:lstStyle/>
                    <a:p>
                      <a:pPr algn="ctr" fontAlgn="b">
                        <a:buNone/>
                      </a:pPr>
                      <a:r>
                        <a:rPr lang="en-US" sz="1600" b="1" i="0" u="none" strike="noStrike" dirty="0">
                          <a:solidFill>
                            <a:srgbClr val="FF0000"/>
                          </a:solidFill>
                          <a:effectLst/>
                          <a:latin typeface="Aptos Narrow" panose="020B0004020202020204" pitchFamily="34" charset="0"/>
                        </a:rPr>
                        <a:t>17%</a:t>
                      </a:r>
                    </a:p>
                  </a:txBody>
                  <a:tcPr marL="6350" marR="6350" marT="6350" marB="0" anchor="b">
                    <a:lnL>
                      <a:noFill/>
                    </a:lnL>
                    <a:lnR>
                      <a:noFill/>
                    </a:lnR>
                    <a:lnT w="12700" cap="flat" cmpd="sng" algn="ctr">
                      <a:solidFill>
                        <a:srgbClr val="FFFFFF"/>
                      </a:solidFill>
                      <a:prstDash val="dash"/>
                      <a:round/>
                      <a:headEnd type="none" w="med" len="med"/>
                      <a:tailEnd type="none" w="med" len="med"/>
                    </a:lnT>
                    <a:lnB>
                      <a:noFill/>
                    </a:lnB>
                    <a:solidFill>
                      <a:srgbClr val="FFFF00"/>
                    </a:solidFill>
                  </a:tcPr>
                </a:tc>
                <a:tc>
                  <a:txBody>
                    <a:bodyPr/>
                    <a:lstStyle/>
                    <a:p>
                      <a:pPr algn="ctr" fontAlgn="b">
                        <a:buNone/>
                      </a:pPr>
                      <a:r>
                        <a:rPr lang="en-US" sz="1600" b="1" i="0" u="none" strike="noStrike" dirty="0">
                          <a:solidFill>
                            <a:srgbClr val="FF0000"/>
                          </a:solidFill>
                          <a:effectLst/>
                          <a:latin typeface="Aptos Narrow" panose="020B0004020202020204" pitchFamily="34" charset="0"/>
                        </a:rPr>
                        <a:t>7.5%</a:t>
                      </a:r>
                    </a:p>
                  </a:txBody>
                  <a:tcPr marL="6350" marR="6350" marT="6350" marB="0" anchor="b">
                    <a:lnL>
                      <a:noFill/>
                    </a:lnL>
                    <a:lnR>
                      <a:noFill/>
                    </a:lnR>
                    <a:lnT w="12700" cap="flat" cmpd="sng" algn="ctr">
                      <a:solidFill>
                        <a:srgbClr val="FFFFFF"/>
                      </a:solidFill>
                      <a:prstDash val="dash"/>
                      <a:round/>
                      <a:headEnd type="none" w="med" len="med"/>
                      <a:tailEnd type="none" w="med" len="med"/>
                    </a:lnT>
                    <a:lnB>
                      <a:noFill/>
                    </a:lnB>
                    <a:solidFill>
                      <a:srgbClr val="FFFF00"/>
                    </a:solidFill>
                  </a:tcPr>
                </a:tc>
                <a:tc>
                  <a:txBody>
                    <a:bodyPr/>
                    <a:lstStyle/>
                    <a:p>
                      <a:pPr algn="ctr" fontAlgn="b">
                        <a:buNone/>
                      </a:pPr>
                      <a:r>
                        <a:rPr lang="en-US" sz="1600" b="1" i="0" u="none" strike="noStrike">
                          <a:solidFill>
                            <a:srgbClr val="FF0000"/>
                          </a:solidFill>
                          <a:effectLst/>
                          <a:latin typeface="Aptos Narrow" panose="020B0004020202020204" pitchFamily="34" charset="0"/>
                        </a:rPr>
                        <a:t>0.3%</a:t>
                      </a:r>
                    </a:p>
                  </a:txBody>
                  <a:tcPr marL="6350" marR="6350" marT="6350" marB="0" anchor="b">
                    <a:lnL>
                      <a:noFill/>
                    </a:lnL>
                    <a:lnR>
                      <a:noFill/>
                    </a:lnR>
                    <a:lnT w="12700" cap="flat" cmpd="sng" algn="ctr">
                      <a:solidFill>
                        <a:srgbClr val="FFFFFF"/>
                      </a:solidFill>
                      <a:prstDash val="dash"/>
                      <a:round/>
                      <a:headEnd type="none" w="med" len="med"/>
                      <a:tailEnd type="none" w="med" len="med"/>
                    </a:lnT>
                    <a:lnB>
                      <a:noFill/>
                    </a:lnB>
                    <a:solidFill>
                      <a:srgbClr val="FFFF00"/>
                    </a:solidFill>
                  </a:tcPr>
                </a:tc>
                <a:tc>
                  <a:txBody>
                    <a:bodyPr/>
                    <a:lstStyle/>
                    <a:p>
                      <a:pPr algn="ctr" fontAlgn="b">
                        <a:buNone/>
                      </a:pPr>
                      <a:r>
                        <a:rPr lang="en-US" sz="1600" b="1" i="0" u="none" strike="noStrike" dirty="0">
                          <a:solidFill>
                            <a:srgbClr val="FF0000"/>
                          </a:solidFill>
                          <a:effectLst/>
                          <a:latin typeface="Aptos Narrow" panose="020B0004020202020204" pitchFamily="34" charset="0"/>
                        </a:rPr>
                        <a:t> </a:t>
                      </a:r>
                    </a:p>
                  </a:txBody>
                  <a:tcPr marL="6350" marR="6350" marT="6350" marB="0" anchor="b">
                    <a:lnL>
                      <a:noFill/>
                    </a:lnL>
                    <a:lnR>
                      <a:noFill/>
                    </a:lnR>
                    <a:lnT w="12700" cap="flat" cmpd="sng" algn="ctr">
                      <a:solidFill>
                        <a:srgbClr val="FFFFFF"/>
                      </a:solidFill>
                      <a:prstDash val="dash"/>
                      <a:round/>
                      <a:headEnd type="none" w="med" len="med"/>
                      <a:tailEnd type="none" w="med" len="med"/>
                    </a:lnT>
                    <a:lnB>
                      <a:noFill/>
                    </a:lnB>
                    <a:solidFill>
                      <a:srgbClr val="FFFF00"/>
                    </a:solidFill>
                  </a:tcPr>
                </a:tc>
                <a:extLst>
                  <a:ext uri="{0D108BD9-81ED-4DB2-BD59-A6C34878D82A}">
                    <a16:rowId xmlns:a16="http://schemas.microsoft.com/office/drawing/2014/main" val="1464076877"/>
                  </a:ext>
                </a:extLst>
              </a:tr>
            </a:tbl>
          </a:graphicData>
        </a:graphic>
      </p:graphicFrame>
      <p:graphicFrame>
        <p:nvGraphicFramePr>
          <p:cNvPr id="4" name="Chart 3">
            <a:extLst>
              <a:ext uri="{FF2B5EF4-FFF2-40B4-BE49-F238E27FC236}">
                <a16:creationId xmlns:a16="http://schemas.microsoft.com/office/drawing/2014/main" id="{1BA542A8-838F-1359-2E03-9A1C33DEDB72}"/>
              </a:ext>
            </a:extLst>
          </p:cNvPr>
          <p:cNvGraphicFramePr>
            <a:graphicFrameLocks/>
          </p:cNvGraphicFramePr>
          <p:nvPr>
            <p:extLst>
              <p:ext uri="{D42A27DB-BD31-4B8C-83A1-F6EECF244321}">
                <p14:modId xmlns:p14="http://schemas.microsoft.com/office/powerpoint/2010/main" val="3399944796"/>
              </p:ext>
            </p:extLst>
          </p:nvPr>
        </p:nvGraphicFramePr>
        <p:xfrm>
          <a:off x="2809188" y="2240081"/>
          <a:ext cx="7758259" cy="41488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29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a:xfrm>
            <a:off x="11560338" y="6540397"/>
            <a:ext cx="496885" cy="138499"/>
          </a:xfrm>
        </p:spPr>
        <p:txBody>
          <a:bodyPr/>
          <a:lstStyle/>
          <a:p>
            <a:fld id="{BA8953C6-1337-41D4-A70C-7F46711AAB63}" type="slidenum">
              <a:rPr lang="en-US" smtClean="0"/>
              <a:t>11</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P&amp;C Insurance Ad Spends by Company</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While many Auto insurers significantly increased their advertising spends in 2024 &amp; ‘25, Progressive, Geico and Allstate stand out</a:t>
            </a:r>
          </a:p>
        </p:txBody>
      </p:sp>
      <p:sp>
        <p:nvSpPr>
          <p:cNvPr id="10" name="Oval 9">
            <a:extLst>
              <a:ext uri="{FF2B5EF4-FFF2-40B4-BE49-F238E27FC236}">
                <a16:creationId xmlns:a16="http://schemas.microsoft.com/office/drawing/2014/main" id="{1F5CB9E1-976D-39E8-1DDA-9EFB601CB4E0}"/>
              </a:ext>
            </a:extLst>
          </p:cNvPr>
          <p:cNvSpPr/>
          <p:nvPr/>
        </p:nvSpPr>
        <p:spPr>
          <a:xfrm>
            <a:off x="7002678" y="5668572"/>
            <a:ext cx="689594" cy="6286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11" name="Oval 10">
            <a:extLst>
              <a:ext uri="{FF2B5EF4-FFF2-40B4-BE49-F238E27FC236}">
                <a16:creationId xmlns:a16="http://schemas.microsoft.com/office/drawing/2014/main" id="{2681726A-54F1-2CF4-E36D-C04850B70117}"/>
              </a:ext>
            </a:extLst>
          </p:cNvPr>
          <p:cNvSpPr/>
          <p:nvPr/>
        </p:nvSpPr>
        <p:spPr>
          <a:xfrm>
            <a:off x="8049455" y="5637247"/>
            <a:ext cx="589463" cy="34566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9" name="Rectangle 1">
            <a:extLst>
              <a:ext uri="{FF2B5EF4-FFF2-40B4-BE49-F238E27FC236}">
                <a16:creationId xmlns:a16="http://schemas.microsoft.com/office/drawing/2014/main" id="{078B9D3B-4559-0CFE-00C7-4C69F0DCF5F6}"/>
              </a:ext>
            </a:extLst>
          </p:cNvPr>
          <p:cNvSpPr>
            <a:spLocks noChangeArrowheads="1"/>
          </p:cNvSpPr>
          <p:nvPr/>
        </p:nvSpPr>
        <p:spPr bwMode="auto">
          <a:xfrm>
            <a:off x="2827784" y="6556829"/>
            <a:ext cx="4572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cs typeface="Arial" panose="020B0604020202020204" pitchFamily="34" charset="0"/>
              </a:defRPr>
            </a:lvl1pPr>
            <a:lvl2pPr marL="742950" indent="-285750">
              <a:defRPr>
                <a:solidFill>
                  <a:schemeClr val="tx1"/>
                </a:solidFill>
                <a:latin typeface="Georgia" panose="02040502050405020303" pitchFamily="18" charset="0"/>
                <a:cs typeface="Arial" panose="020B0604020202020204" pitchFamily="34" charset="0"/>
              </a:defRPr>
            </a:lvl2pPr>
            <a:lvl3pPr marL="1143000" indent="-228600">
              <a:defRPr>
                <a:solidFill>
                  <a:schemeClr val="tx1"/>
                </a:solidFill>
                <a:latin typeface="Georgia" panose="02040502050405020303" pitchFamily="18" charset="0"/>
                <a:cs typeface="Arial" panose="020B0604020202020204" pitchFamily="34" charset="0"/>
              </a:defRPr>
            </a:lvl3pPr>
            <a:lvl4pPr marL="1600200" indent="-228600">
              <a:defRPr>
                <a:solidFill>
                  <a:schemeClr val="tx1"/>
                </a:solidFill>
                <a:latin typeface="Georgia" panose="02040502050405020303" pitchFamily="18" charset="0"/>
                <a:cs typeface="Arial" panose="020B0604020202020204" pitchFamily="34" charset="0"/>
              </a:defRPr>
            </a:lvl4pPr>
            <a:lvl5pPr marL="2057400" indent="-228600">
              <a:defRPr>
                <a:solidFill>
                  <a:schemeClr val="tx1"/>
                </a:solidFill>
                <a:latin typeface="Georgia" panose="020405020504050203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marL="0" marR="0" lvl="0" indent="0" algn="l" defTabSz="457200" rtl="0" eaLnBrk="0" fontAlgn="t"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Source: 04/27/26 Auto Insurance Report /Dowling &amp; Partners</a:t>
            </a:r>
          </a:p>
        </p:txBody>
      </p:sp>
      <p:graphicFrame>
        <p:nvGraphicFramePr>
          <p:cNvPr id="13" name="Object 12">
            <a:extLst>
              <a:ext uri="{FF2B5EF4-FFF2-40B4-BE49-F238E27FC236}">
                <a16:creationId xmlns:a16="http://schemas.microsoft.com/office/drawing/2014/main" id="{E4FDB7A6-E741-9E7F-6F3E-C3FC9256909D}"/>
              </a:ext>
            </a:extLst>
          </p:cNvPr>
          <p:cNvGraphicFramePr>
            <a:graphicFrameLocks noChangeAspect="1"/>
          </p:cNvGraphicFramePr>
          <p:nvPr>
            <p:extLst>
              <p:ext uri="{D42A27DB-BD31-4B8C-83A1-F6EECF244321}">
                <p14:modId xmlns:p14="http://schemas.microsoft.com/office/powerpoint/2010/main" val="358793601"/>
              </p:ext>
            </p:extLst>
          </p:nvPr>
        </p:nvGraphicFramePr>
        <p:xfrm>
          <a:off x="2827784" y="1585630"/>
          <a:ext cx="6019875" cy="4711618"/>
        </p:xfrm>
        <a:graphic>
          <a:graphicData uri="http://schemas.openxmlformats.org/presentationml/2006/ole">
            <mc:AlternateContent xmlns:mc="http://schemas.openxmlformats.org/markup-compatibility/2006">
              <mc:Choice xmlns:v="urn:schemas-microsoft-com:vml" Requires="v">
                <p:oleObj name="Worksheet" r:id="rId2" imgW="4032242" imgH="3155815" progId="Excel.Sheet.12">
                  <p:embed/>
                </p:oleObj>
              </mc:Choice>
              <mc:Fallback>
                <p:oleObj name="Worksheet" r:id="rId2" imgW="4032242" imgH="3155815" progId="Excel.Sheet.12">
                  <p:embed/>
                  <p:pic>
                    <p:nvPicPr>
                      <p:cNvPr id="13" name="Object 12">
                        <a:extLst>
                          <a:ext uri="{FF2B5EF4-FFF2-40B4-BE49-F238E27FC236}">
                            <a16:creationId xmlns:a16="http://schemas.microsoft.com/office/drawing/2014/main" id="{E4FDB7A6-E741-9E7F-6F3E-C3FC9256909D}"/>
                          </a:ext>
                        </a:extLst>
                      </p:cNvPr>
                      <p:cNvPicPr/>
                      <p:nvPr/>
                    </p:nvPicPr>
                    <p:blipFill>
                      <a:blip r:embed="rId3"/>
                      <a:stretch>
                        <a:fillRect/>
                      </a:stretch>
                    </p:blipFill>
                    <p:spPr>
                      <a:xfrm>
                        <a:off x="2827784" y="1585630"/>
                        <a:ext cx="6019875" cy="4711618"/>
                      </a:xfrm>
                      <a:prstGeom prst="rect">
                        <a:avLst/>
                      </a:prstGeom>
                    </p:spPr>
                  </p:pic>
                </p:oleObj>
              </mc:Fallback>
            </mc:AlternateContent>
          </a:graphicData>
        </a:graphic>
      </p:graphicFrame>
      <p:sp>
        <p:nvSpPr>
          <p:cNvPr id="7" name="Oval 6">
            <a:extLst>
              <a:ext uri="{FF2B5EF4-FFF2-40B4-BE49-F238E27FC236}">
                <a16:creationId xmlns:a16="http://schemas.microsoft.com/office/drawing/2014/main" id="{DCA96FF9-2E95-3538-AB92-5A0E6CA478E7}"/>
              </a:ext>
            </a:extLst>
          </p:cNvPr>
          <p:cNvSpPr/>
          <p:nvPr/>
        </p:nvSpPr>
        <p:spPr>
          <a:xfrm>
            <a:off x="5929461" y="2384981"/>
            <a:ext cx="772997" cy="104401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14" name="Oval 13">
            <a:extLst>
              <a:ext uri="{FF2B5EF4-FFF2-40B4-BE49-F238E27FC236}">
                <a16:creationId xmlns:a16="http://schemas.microsoft.com/office/drawing/2014/main" id="{58F4B41A-7881-D4A5-9FF8-176F402585AD}"/>
              </a:ext>
            </a:extLst>
          </p:cNvPr>
          <p:cNvSpPr/>
          <p:nvPr/>
        </p:nvSpPr>
        <p:spPr>
          <a:xfrm>
            <a:off x="6938129" y="2403504"/>
            <a:ext cx="772997" cy="104401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Tree>
    <p:extLst>
      <p:ext uri="{BB962C8B-B14F-4D97-AF65-F5344CB8AC3E}">
        <p14:creationId xmlns:p14="http://schemas.microsoft.com/office/powerpoint/2010/main" val="249033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98FF6-47EB-B9AF-1BB6-1B30441F0C9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6E513B-DA51-C9AD-4A12-20890064BC8A}"/>
              </a:ext>
            </a:extLst>
          </p:cNvPr>
          <p:cNvSpPr>
            <a:spLocks noGrp="1"/>
          </p:cNvSpPr>
          <p:nvPr>
            <p:ph type="sldNum" sz="quarter" idx="12"/>
          </p:nvPr>
        </p:nvSpPr>
        <p:spPr>
          <a:xfrm>
            <a:off x="11560338" y="6540397"/>
            <a:ext cx="496885" cy="138499"/>
          </a:xfrm>
        </p:spPr>
        <p:txBody>
          <a:bodyPr/>
          <a:lstStyle/>
          <a:p>
            <a:fld id="{BA8953C6-1337-41D4-A70C-7F46711AAB63}" type="slidenum">
              <a:rPr lang="en-US" smtClean="0"/>
              <a:t>12</a:t>
            </a:fld>
            <a:endParaRPr lang="en-US" dirty="0"/>
          </a:p>
        </p:txBody>
      </p:sp>
      <p:sp>
        <p:nvSpPr>
          <p:cNvPr id="8" name="Rectangle 7">
            <a:extLst>
              <a:ext uri="{FF2B5EF4-FFF2-40B4-BE49-F238E27FC236}">
                <a16:creationId xmlns:a16="http://schemas.microsoft.com/office/drawing/2014/main" id="{FDF158EF-C817-3AFE-28BE-30658956EBC3}"/>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4EC1BA07-B72B-D7BD-42CB-AA8D32B1F53E}"/>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P&amp;C Insurance Ad Spends by Company</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86A74139-39A1-7918-3D40-A7AFC9E5901F}"/>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Big Advertising spends by the top writers are paying off in terms of policy &amp; premium growth</a:t>
            </a:r>
          </a:p>
        </p:txBody>
      </p:sp>
      <p:pic>
        <p:nvPicPr>
          <p:cNvPr id="19" name="Picture 18">
            <a:extLst>
              <a:ext uri="{FF2B5EF4-FFF2-40B4-BE49-F238E27FC236}">
                <a16:creationId xmlns:a16="http://schemas.microsoft.com/office/drawing/2014/main" id="{A712FD32-E97A-3D85-83E3-F37744A5312B}"/>
              </a:ext>
            </a:extLst>
          </p:cNvPr>
          <p:cNvPicPr>
            <a:picLocks noChangeAspect="1"/>
          </p:cNvPicPr>
          <p:nvPr/>
        </p:nvPicPr>
        <p:blipFill>
          <a:blip r:embed="rId2"/>
          <a:stretch>
            <a:fillRect/>
          </a:stretch>
        </p:blipFill>
        <p:spPr>
          <a:xfrm>
            <a:off x="1187910" y="1785251"/>
            <a:ext cx="7101259" cy="4555525"/>
          </a:xfrm>
          <a:prstGeom prst="rect">
            <a:avLst/>
          </a:prstGeom>
        </p:spPr>
      </p:pic>
      <p:sp>
        <p:nvSpPr>
          <p:cNvPr id="4" name="TextBox 14">
            <a:extLst>
              <a:ext uri="{FF2B5EF4-FFF2-40B4-BE49-F238E27FC236}">
                <a16:creationId xmlns:a16="http://schemas.microsoft.com/office/drawing/2014/main" id="{0086F264-78F5-B236-DF1B-F0133DABA6F9}"/>
              </a:ext>
            </a:extLst>
          </p:cNvPr>
          <p:cNvSpPr txBox="1">
            <a:spLocks noChangeArrowheads="1"/>
          </p:cNvSpPr>
          <p:nvPr/>
        </p:nvSpPr>
        <p:spPr bwMode="auto">
          <a:xfrm>
            <a:off x="8892553" y="2562176"/>
            <a:ext cx="2667785" cy="17081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22844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7416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988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560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ctr">
              <a:spcAft>
                <a:spcPts val="600"/>
              </a:spcAft>
            </a:pPr>
            <a:r>
              <a:rPr lang="en-US" altLang="en-US" sz="2400" b="1" u="sng" dirty="0">
                <a:latin typeface="Calibri" panose="020F0502020204030204" pitchFamily="34" charset="0"/>
                <a:cs typeface="Calibri" panose="020F0502020204030204" pitchFamily="34" charset="0"/>
              </a:rPr>
              <a:t>Geico Policy Count</a:t>
            </a:r>
            <a:r>
              <a:rPr lang="en-US" altLang="en-US" sz="2400" dirty="0">
                <a:latin typeface="Calibri" panose="020F0502020204030204" pitchFamily="34" charset="0"/>
                <a:cs typeface="Calibri" panose="020F0502020204030204" pitchFamily="34" charset="0"/>
              </a:rPr>
              <a:t> </a:t>
            </a:r>
          </a:p>
          <a:p>
            <a:pPr lvl="1">
              <a:spcAft>
                <a:spcPts val="600"/>
              </a:spcAft>
            </a:pPr>
            <a:r>
              <a:rPr lang="en-US" altLang="en-US" sz="2400" dirty="0">
                <a:latin typeface="Calibri" panose="020F0502020204030204" pitchFamily="34" charset="0"/>
                <a:cs typeface="Calibri" panose="020F0502020204030204" pitchFamily="34" charset="0"/>
              </a:rPr>
              <a:t>2023:  -14.4% </a:t>
            </a:r>
          </a:p>
          <a:p>
            <a:pPr lvl="1">
              <a:spcAft>
                <a:spcPts val="600"/>
              </a:spcAft>
            </a:pPr>
            <a:r>
              <a:rPr lang="en-US" altLang="en-US" sz="2400" dirty="0">
                <a:latin typeface="Calibri" panose="020F0502020204030204" pitchFamily="34" charset="0"/>
                <a:cs typeface="Calibri" panose="020F0502020204030204" pitchFamily="34" charset="0"/>
              </a:rPr>
              <a:t>2024: -0.5% </a:t>
            </a:r>
          </a:p>
          <a:p>
            <a:pPr lvl="1">
              <a:spcAft>
                <a:spcPts val="600"/>
              </a:spcAft>
            </a:pPr>
            <a:r>
              <a:rPr lang="en-US" altLang="en-US" sz="2400" dirty="0">
                <a:latin typeface="Calibri" panose="020F0502020204030204" pitchFamily="34" charset="0"/>
                <a:cs typeface="Calibri" panose="020F0502020204030204" pitchFamily="34" charset="0"/>
              </a:rPr>
              <a:t>2025: +5.3</a:t>
            </a:r>
          </a:p>
        </p:txBody>
      </p:sp>
      <p:sp>
        <p:nvSpPr>
          <p:cNvPr id="5" name="TextBox 14">
            <a:extLst>
              <a:ext uri="{FF2B5EF4-FFF2-40B4-BE49-F238E27FC236}">
                <a16:creationId xmlns:a16="http://schemas.microsoft.com/office/drawing/2014/main" id="{A7A23C6C-7CC3-3242-DBBC-9EC8F3A30297}"/>
              </a:ext>
            </a:extLst>
          </p:cNvPr>
          <p:cNvSpPr txBox="1">
            <a:spLocks noChangeArrowheads="1"/>
          </p:cNvSpPr>
          <p:nvPr/>
        </p:nvSpPr>
        <p:spPr bwMode="auto">
          <a:xfrm>
            <a:off x="4826523" y="4783445"/>
            <a:ext cx="3327663" cy="30777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22844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7416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988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560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spcAft>
                <a:spcPts val="600"/>
              </a:spcAft>
            </a:pPr>
            <a:r>
              <a:rPr lang="en-US" altLang="en-US" sz="2000" b="1" u="sng" dirty="0">
                <a:latin typeface="Calibri" panose="020F0502020204030204" pitchFamily="34" charset="0"/>
                <a:cs typeface="Calibri" panose="020F0502020204030204" pitchFamily="34" charset="0"/>
              </a:rPr>
              <a:t>2025 Ad Spend: $91M, +15%</a:t>
            </a:r>
            <a:endParaRPr lang="en-US" altLang="en-US" sz="2000"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797E1203-7273-A660-0006-DC449B023163}"/>
              </a:ext>
            </a:extLst>
          </p:cNvPr>
          <p:cNvSpPr/>
          <p:nvPr/>
        </p:nvSpPr>
        <p:spPr>
          <a:xfrm>
            <a:off x="2837468" y="4783445"/>
            <a:ext cx="5099901" cy="3077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Tree>
    <p:extLst>
      <p:ext uri="{BB962C8B-B14F-4D97-AF65-F5344CB8AC3E}">
        <p14:creationId xmlns:p14="http://schemas.microsoft.com/office/powerpoint/2010/main" val="89832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a:extLst>
              <a:ext uri="{FF2B5EF4-FFF2-40B4-BE49-F238E27FC236}">
                <a16:creationId xmlns:a16="http://schemas.microsoft.com/office/drawing/2014/main" id="{37E7B1BE-BBE6-8342-6BCB-65976A40C405}"/>
              </a:ext>
            </a:extLst>
          </p:cNvPr>
          <p:cNvSpPr txBox="1">
            <a:spLocks/>
          </p:cNvSpPr>
          <p:nvPr/>
        </p:nvSpPr>
        <p:spPr bwMode="auto">
          <a:xfrm>
            <a:off x="11539538" y="6519863"/>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6" rIns="91414" bIns="45706" anchor="b"/>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1363" indent="-284163">
              <a:spcBef>
                <a:spcPct val="20000"/>
              </a:spcBef>
              <a:buFont typeface="Arial" panose="020B0604020202020204" pitchFamily="34" charset="0"/>
              <a:buChar char="–"/>
              <a:defRPr sz="2800">
                <a:solidFill>
                  <a:schemeClr val="tx1"/>
                </a:solidFill>
                <a:latin typeface="Arial" panose="020B0604020202020204" pitchFamily="34" charset="0"/>
              </a:defRPr>
            </a:lvl2pPr>
            <a:lvl3pPr marL="1141413" indent="-227013">
              <a:spcBef>
                <a:spcPct val="20000"/>
              </a:spcBef>
              <a:buFont typeface="Arial" panose="020B0604020202020204" pitchFamily="34" charset="0"/>
              <a:buChar char="•"/>
              <a:defRPr sz="2400">
                <a:solidFill>
                  <a:schemeClr val="tx1"/>
                </a:solidFill>
                <a:latin typeface="Arial" panose="020B0604020202020204" pitchFamily="34" charset="0"/>
              </a:defRPr>
            </a:lvl3pPr>
            <a:lvl4pPr marL="1598613" indent="-2270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5813" indent="-2270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80000"/>
              </a:lnSpc>
              <a:spcBef>
                <a:spcPct val="0"/>
              </a:spcBef>
              <a:spcAft>
                <a:spcPts val="600"/>
              </a:spcAft>
              <a:buFont typeface="Arial" panose="020B0604020202020204" pitchFamily="34" charset="0"/>
              <a:buNone/>
            </a:pPr>
            <a:fld id="{DD9942BA-088D-4F98-9150-456AAD28C1F8}" type="slidenum">
              <a:rPr lang="en-GB" altLang="en-US" sz="1100"/>
              <a:pPr eaLnBrk="1" hangingPunct="1">
                <a:lnSpc>
                  <a:spcPct val="80000"/>
                </a:lnSpc>
                <a:spcBef>
                  <a:spcPct val="0"/>
                </a:spcBef>
                <a:spcAft>
                  <a:spcPts val="600"/>
                </a:spcAft>
                <a:buFont typeface="Arial" panose="020B0604020202020204" pitchFamily="34" charset="0"/>
                <a:buNone/>
              </a:pPr>
              <a:t>13</a:t>
            </a:fld>
            <a:endParaRPr lang="en-GB" altLang="en-US" sz="1100"/>
          </a:p>
        </p:txBody>
      </p:sp>
      <p:sp>
        <p:nvSpPr>
          <p:cNvPr id="27651" name="TextBox 12">
            <a:extLst>
              <a:ext uri="{FF2B5EF4-FFF2-40B4-BE49-F238E27FC236}">
                <a16:creationId xmlns:a16="http://schemas.microsoft.com/office/drawing/2014/main" id="{6B9061B2-355D-53D9-CE3C-A3F13FDC9F1B}"/>
              </a:ext>
            </a:extLst>
          </p:cNvPr>
          <p:cNvSpPr txBox="1">
            <a:spLocks noChangeArrowheads="1"/>
          </p:cNvSpPr>
          <p:nvPr/>
        </p:nvSpPr>
        <p:spPr bwMode="auto">
          <a:xfrm>
            <a:off x="4373563" y="1506538"/>
            <a:ext cx="344487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200000"/>
              </a:lnSpc>
              <a:spcAft>
                <a:spcPts val="600"/>
              </a:spcAft>
            </a:pPr>
            <a:r>
              <a:rPr lang="en-US" altLang="en-US" sz="3600" b="1" dirty="0">
                <a:solidFill>
                  <a:schemeClr val="bg1"/>
                </a:solidFill>
                <a:latin typeface="Calibri" panose="020F0502020204030204" pitchFamily="34" charset="0"/>
                <a:cs typeface="Calibri" panose="020F0502020204030204" pitchFamily="34" charset="0"/>
              </a:rPr>
              <a:t>3. Vehicle Complexity</a:t>
            </a:r>
            <a:endParaRPr lang="en-US" altLang="en-US" b="1"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14</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Average New Car Prices</a:t>
            </a: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Chubb clients buy new vehicles that are about twice as expensive as the average new vehicle.  They also turn them over more frequently and have a preference for European makes.</a:t>
            </a:r>
          </a:p>
        </p:txBody>
      </p:sp>
      <p:sp>
        <p:nvSpPr>
          <p:cNvPr id="11" name="Rectangle 10">
            <a:extLst>
              <a:ext uri="{FF2B5EF4-FFF2-40B4-BE49-F238E27FC236}">
                <a16:creationId xmlns:a16="http://schemas.microsoft.com/office/drawing/2014/main" id="{9746D906-0305-BDED-C58E-9FB7270F22BD}"/>
              </a:ext>
            </a:extLst>
          </p:cNvPr>
          <p:cNvSpPr/>
          <p:nvPr/>
        </p:nvSpPr>
        <p:spPr>
          <a:xfrm>
            <a:off x="6595533" y="2267912"/>
            <a:ext cx="2438400" cy="1262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pic>
        <p:nvPicPr>
          <p:cNvPr id="13" name="Picture 12">
            <a:extLst>
              <a:ext uri="{FF2B5EF4-FFF2-40B4-BE49-F238E27FC236}">
                <a16:creationId xmlns:a16="http://schemas.microsoft.com/office/drawing/2014/main" id="{5D059F0D-D6E1-C0FF-608D-6BBEC2B0C0DD}"/>
              </a:ext>
            </a:extLst>
          </p:cNvPr>
          <p:cNvPicPr>
            <a:picLocks noChangeAspect="1"/>
          </p:cNvPicPr>
          <p:nvPr/>
        </p:nvPicPr>
        <p:blipFill>
          <a:blip r:embed="rId2"/>
          <a:stretch>
            <a:fillRect/>
          </a:stretch>
        </p:blipFill>
        <p:spPr>
          <a:xfrm>
            <a:off x="2310656" y="1966581"/>
            <a:ext cx="7756536" cy="4530939"/>
          </a:xfrm>
          <a:prstGeom prst="rect">
            <a:avLst/>
          </a:prstGeom>
        </p:spPr>
      </p:pic>
    </p:spTree>
    <p:extLst>
      <p:ext uri="{BB962C8B-B14F-4D97-AF65-F5344CB8AC3E}">
        <p14:creationId xmlns:p14="http://schemas.microsoft.com/office/powerpoint/2010/main" val="184627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15</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Vehicle Construction is Becoming Increasingly Complex</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7631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Lightweight vehicle construction has many benefits, but Multi-material construction greatly increases collision repair complexity, driving up claim severities </a:t>
            </a:r>
          </a:p>
        </p:txBody>
      </p:sp>
      <p:pic>
        <p:nvPicPr>
          <p:cNvPr id="5" name="Picture 6">
            <a:extLst>
              <a:ext uri="{FF2B5EF4-FFF2-40B4-BE49-F238E27FC236}">
                <a16:creationId xmlns:a16="http://schemas.microsoft.com/office/drawing/2014/main" id="{61A0BA56-1D1F-7A7F-2CB6-98331C2AA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995" y="1921294"/>
            <a:ext cx="6529717" cy="461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4">
            <a:extLst>
              <a:ext uri="{FF2B5EF4-FFF2-40B4-BE49-F238E27FC236}">
                <a16:creationId xmlns:a16="http://schemas.microsoft.com/office/drawing/2014/main" id="{B64C882E-5EFB-B51C-67E3-B64604CEA898}"/>
              </a:ext>
            </a:extLst>
          </p:cNvPr>
          <p:cNvSpPr txBox="1">
            <a:spLocks noChangeArrowheads="1"/>
          </p:cNvSpPr>
          <p:nvPr/>
        </p:nvSpPr>
        <p:spPr bwMode="auto">
          <a:xfrm>
            <a:off x="7819024" y="2207815"/>
            <a:ext cx="3470298"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22844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7416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988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560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buFont typeface="Arial" panose="020B0604020202020204" pitchFamily="34" charset="0"/>
              <a:buChar char="•"/>
            </a:pPr>
            <a:r>
              <a:rPr lang="en-US" altLang="en-US" dirty="0">
                <a:latin typeface="Calibri" panose="020F0502020204030204" pitchFamily="34" charset="0"/>
                <a:cs typeface="Calibri" panose="020F0502020204030204" pitchFamily="34" charset="0"/>
              </a:rPr>
              <a:t>Lightweight vehicle construction improves fuel economy, reduces emissions and enhances performance.  </a:t>
            </a:r>
          </a:p>
          <a:p>
            <a:pPr>
              <a:spcAft>
                <a:spcPts val="600"/>
              </a:spcAft>
              <a:buFont typeface="Arial" panose="020B0604020202020204" pitchFamily="34" charset="0"/>
              <a:buChar char="•"/>
            </a:pPr>
            <a:r>
              <a:rPr lang="en-US" altLang="en-US" dirty="0">
                <a:latin typeface="Calibri" panose="020F0502020204030204" pitchFamily="34" charset="0"/>
                <a:cs typeface="Calibri" panose="020F0502020204030204" pitchFamily="34" charset="0"/>
              </a:rPr>
              <a:t>It also contributes to better crashworthiness and allows for more advanced safety and electronic systems to be integrated without increasing overall vehicle weight. </a:t>
            </a:r>
          </a:p>
          <a:p>
            <a:pPr>
              <a:spcAft>
                <a:spcPts val="600"/>
              </a:spcAft>
              <a:buFont typeface="Arial" panose="020B0604020202020204" pitchFamily="34" charset="0"/>
              <a:buChar char="•"/>
            </a:pPr>
            <a:r>
              <a:rPr lang="en-US" altLang="en-US" dirty="0">
                <a:latin typeface="Calibri" panose="020F0502020204030204" pitchFamily="34" charset="0"/>
                <a:cs typeface="Calibri" panose="020F0502020204030204" pitchFamily="34" charset="0"/>
              </a:rPr>
              <a:t>Today’s complex high-end vehicles should be repaired at certified shops to ensure the repairs are done properly</a:t>
            </a:r>
          </a:p>
          <a:p>
            <a:pPr marL="0" indent="0">
              <a:spcAft>
                <a:spcPts val="600"/>
              </a:spcAft>
            </a:pPr>
            <a:endParaRPr lang="en-US" altLang="en-US"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1C881456-110B-0C46-FC1E-39E937EF8D60}"/>
              </a:ext>
            </a:extLst>
          </p:cNvPr>
          <p:cNvSpPr/>
          <p:nvPr/>
        </p:nvSpPr>
        <p:spPr>
          <a:xfrm>
            <a:off x="624681" y="6209799"/>
            <a:ext cx="1221052" cy="467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Tree>
    <p:extLst>
      <p:ext uri="{BB962C8B-B14F-4D97-AF65-F5344CB8AC3E}">
        <p14:creationId xmlns:p14="http://schemas.microsoft.com/office/powerpoint/2010/main" val="355664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16</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Today’s Vehicles are Extremely Complex</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51955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Today’s increasingly complex vehicles require repairs to be made by  highly skilled (and highly paid) technicians</a:t>
            </a:r>
          </a:p>
        </p:txBody>
      </p:sp>
      <p:sp>
        <p:nvSpPr>
          <p:cNvPr id="4" name="TextBox 3">
            <a:extLst>
              <a:ext uri="{FF2B5EF4-FFF2-40B4-BE49-F238E27FC236}">
                <a16:creationId xmlns:a16="http://schemas.microsoft.com/office/drawing/2014/main" id="{BC2F7288-43E8-C52C-88CA-2799A4289117}"/>
              </a:ext>
            </a:extLst>
          </p:cNvPr>
          <p:cNvSpPr txBox="1"/>
          <p:nvPr/>
        </p:nvSpPr>
        <p:spPr>
          <a:xfrm>
            <a:off x="514857" y="6304275"/>
            <a:ext cx="11478810" cy="276999"/>
          </a:xfrm>
          <a:prstGeom prst="rect">
            <a:avLst/>
          </a:prstGeom>
          <a:solidFill>
            <a:schemeClr val="bg1"/>
          </a:solidFill>
        </p:spPr>
        <p:txBody>
          <a:bodyPr wrap="square" lIns="0" tIns="0" rIns="0" bIns="0" rtlCol="0">
            <a:spAutoFit/>
          </a:bodyPr>
          <a:lstStyle/>
          <a:p>
            <a:pPr marL="285750" indent="-285750">
              <a:spcAft>
                <a:spcPts val="600"/>
              </a:spcAft>
              <a:buFont typeface="Arial" panose="020B0604020202020204" pitchFamily="34" charset="0"/>
              <a:buChar char="•"/>
            </a:pPr>
            <a:r>
              <a:rPr lang="en-US" dirty="0">
                <a:effectLst/>
                <a:ea typeface="Calibri" panose="020F0502020204030204" pitchFamily="34" charset="0"/>
                <a:cs typeface="Calibri" panose="020F0502020204030204" pitchFamily="34" charset="0"/>
              </a:rPr>
              <a:t>Electric Vehicles have twice as many chips as Internal Combustion Engine (ICE) vehicles.</a:t>
            </a:r>
          </a:p>
        </p:txBody>
      </p:sp>
      <p:sp>
        <p:nvSpPr>
          <p:cNvPr id="19" name="TextBox 18">
            <a:extLst>
              <a:ext uri="{FF2B5EF4-FFF2-40B4-BE49-F238E27FC236}">
                <a16:creationId xmlns:a16="http://schemas.microsoft.com/office/drawing/2014/main" id="{BCAC10CD-F417-2D8A-A0C9-8437EDC579BE}"/>
              </a:ext>
            </a:extLst>
          </p:cNvPr>
          <p:cNvSpPr txBox="1"/>
          <p:nvPr/>
        </p:nvSpPr>
        <p:spPr>
          <a:xfrm>
            <a:off x="514857" y="1618507"/>
            <a:ext cx="11478810" cy="553998"/>
          </a:xfrm>
          <a:prstGeom prst="rect">
            <a:avLst/>
          </a:prstGeom>
          <a:solidFill>
            <a:schemeClr val="bg1"/>
          </a:solidFill>
        </p:spPr>
        <p:txBody>
          <a:bodyPr wrap="square" lIns="0" tIns="0" rIns="0" bIns="0" rtlCol="0">
            <a:spAutoFit/>
          </a:bodyPr>
          <a:lstStyle/>
          <a:p>
            <a:pPr marL="285750" indent="-285750">
              <a:spcAft>
                <a:spcPts val="600"/>
              </a:spcAft>
              <a:buFont typeface="Arial" panose="020B0604020202020204" pitchFamily="34" charset="0"/>
              <a:buChar char="•"/>
            </a:pPr>
            <a:r>
              <a:rPr lang="en-US" dirty="0">
                <a:effectLst/>
                <a:ea typeface="Calibri" panose="020F0502020204030204" pitchFamily="34" charset="0"/>
                <a:cs typeface="Calibri" panose="020F0502020204030204" pitchFamily="34" charset="0"/>
              </a:rPr>
              <a:t>The average car is packed with 1,400 semiconductors that control everything from airbags to the engine.  Modern cars simply cannot run without chips.  </a:t>
            </a:r>
          </a:p>
        </p:txBody>
      </p:sp>
      <p:pic>
        <p:nvPicPr>
          <p:cNvPr id="21" name="Picture 20">
            <a:extLst>
              <a:ext uri="{FF2B5EF4-FFF2-40B4-BE49-F238E27FC236}">
                <a16:creationId xmlns:a16="http://schemas.microsoft.com/office/drawing/2014/main" id="{8E537FCD-2794-732E-5FD8-AE7B5DA535E7}"/>
              </a:ext>
            </a:extLst>
          </p:cNvPr>
          <p:cNvPicPr>
            <a:picLocks noChangeAspect="1"/>
          </p:cNvPicPr>
          <p:nvPr/>
        </p:nvPicPr>
        <p:blipFill>
          <a:blip r:embed="rId2"/>
          <a:stretch>
            <a:fillRect/>
          </a:stretch>
        </p:blipFill>
        <p:spPr>
          <a:xfrm>
            <a:off x="1238180" y="2549295"/>
            <a:ext cx="10237856" cy="3377527"/>
          </a:xfrm>
          <a:prstGeom prst="rect">
            <a:avLst/>
          </a:prstGeom>
        </p:spPr>
      </p:pic>
    </p:spTree>
    <p:extLst>
      <p:ext uri="{BB962C8B-B14F-4D97-AF65-F5344CB8AC3E}">
        <p14:creationId xmlns:p14="http://schemas.microsoft.com/office/powerpoint/2010/main" val="34746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3C7A3-F9D6-7AAD-D90B-2E46C6AE41A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DE1773-15AF-7C37-02F4-BCD2D86F7EC4}"/>
              </a:ext>
            </a:extLst>
          </p:cNvPr>
          <p:cNvSpPr>
            <a:spLocks noGrp="1"/>
          </p:cNvSpPr>
          <p:nvPr>
            <p:ph type="sldNum" sz="quarter" idx="12"/>
          </p:nvPr>
        </p:nvSpPr>
        <p:spPr/>
        <p:txBody>
          <a:bodyPr/>
          <a:lstStyle/>
          <a:p>
            <a:fld id="{BA8953C6-1337-41D4-A70C-7F46711AAB63}" type="slidenum">
              <a:rPr lang="en-US" smtClean="0"/>
              <a:t>17</a:t>
            </a:fld>
            <a:endParaRPr lang="en-US" dirty="0"/>
          </a:p>
        </p:txBody>
      </p:sp>
      <p:sp>
        <p:nvSpPr>
          <p:cNvPr id="8" name="Rectangle 7">
            <a:extLst>
              <a:ext uri="{FF2B5EF4-FFF2-40B4-BE49-F238E27FC236}">
                <a16:creationId xmlns:a16="http://schemas.microsoft.com/office/drawing/2014/main" id="{6A4EC066-50D6-72B7-2F93-2C959B857973}"/>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E1BCD24C-124F-9460-DC3B-CD1756B5848A}"/>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Advanced Driver Assistance Systems (ADAS)</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6E91D07E-847E-BF73-A2CE-05895A147E7A}"/>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b="1" dirty="0">
              <a:solidFill>
                <a:schemeClr val="tx1"/>
              </a:solidFill>
            </a:endParaRPr>
          </a:p>
          <a:p>
            <a:pPr algn="ctr"/>
            <a:r>
              <a:rPr lang="en-US" sz="1600" b="1" dirty="0">
                <a:solidFill>
                  <a:schemeClr val="tx1"/>
                </a:solidFill>
              </a:rPr>
              <a:t>ADAS technologies are designed to make vehicles safer by automating, improving or adapting some or all the operational tasks</a:t>
            </a:r>
          </a:p>
          <a:p>
            <a:pPr algn="ctr"/>
            <a:r>
              <a:rPr lang="en-US" b="1" dirty="0">
                <a:solidFill>
                  <a:schemeClr val="tx1"/>
                </a:solidFill>
              </a:rPr>
              <a:t>.</a:t>
            </a:r>
          </a:p>
        </p:txBody>
      </p:sp>
      <p:pic>
        <p:nvPicPr>
          <p:cNvPr id="9" name="Picture 2">
            <a:extLst>
              <a:ext uri="{FF2B5EF4-FFF2-40B4-BE49-F238E27FC236}">
                <a16:creationId xmlns:a16="http://schemas.microsoft.com/office/drawing/2014/main" id="{E9850B0E-EEC4-0E22-DDBA-491AC5261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1876425"/>
            <a:ext cx="8435975" cy="436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55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495A6-230B-C1DE-7AAB-5FC6C7598AA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56BEB1-B2EC-CE69-B0D9-4157C37084B6}"/>
              </a:ext>
            </a:extLst>
          </p:cNvPr>
          <p:cNvSpPr>
            <a:spLocks noGrp="1"/>
          </p:cNvSpPr>
          <p:nvPr>
            <p:ph type="sldNum" sz="quarter" idx="12"/>
          </p:nvPr>
        </p:nvSpPr>
        <p:spPr/>
        <p:txBody>
          <a:bodyPr/>
          <a:lstStyle/>
          <a:p>
            <a:fld id="{BA8953C6-1337-41D4-A70C-7F46711AAB63}" type="slidenum">
              <a:rPr lang="en-US" smtClean="0"/>
              <a:t>18</a:t>
            </a:fld>
            <a:endParaRPr lang="en-US" dirty="0"/>
          </a:p>
        </p:txBody>
      </p:sp>
      <p:sp>
        <p:nvSpPr>
          <p:cNvPr id="8" name="Rectangle 7">
            <a:extLst>
              <a:ext uri="{FF2B5EF4-FFF2-40B4-BE49-F238E27FC236}">
                <a16:creationId xmlns:a16="http://schemas.microsoft.com/office/drawing/2014/main" id="{54BD0857-FE61-B979-92AA-D8C20B80B9A3}"/>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E549E09D-02BB-F658-019A-AF5C3123EA51}"/>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ADAS Repairs Contribute to Increasing Claim Severities</a:t>
            </a: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4BBE7533-8E55-09FB-78ED-0EF4C8B41FC1}"/>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b="1" dirty="0">
              <a:solidFill>
                <a:schemeClr val="tx1"/>
              </a:solidFill>
            </a:endParaRPr>
          </a:p>
          <a:p>
            <a:pPr algn="ctr"/>
            <a:r>
              <a:rPr lang="en-US" sz="1600" b="1" dirty="0">
                <a:solidFill>
                  <a:schemeClr val="tx1"/>
                </a:solidFill>
              </a:rPr>
              <a:t>Scans &amp; Recalibrations are becoming commonplace as vehicle complexity increases</a:t>
            </a:r>
          </a:p>
          <a:p>
            <a:pPr algn="ctr"/>
            <a:endParaRPr lang="en-US" b="1" dirty="0">
              <a:solidFill>
                <a:schemeClr val="tx1"/>
              </a:solidFill>
            </a:endParaRPr>
          </a:p>
        </p:txBody>
      </p:sp>
      <p:pic>
        <p:nvPicPr>
          <p:cNvPr id="4" name="Picture 2">
            <a:extLst>
              <a:ext uri="{FF2B5EF4-FFF2-40B4-BE49-F238E27FC236}">
                <a16:creationId xmlns:a16="http://schemas.microsoft.com/office/drawing/2014/main" id="{E9BBAAA9-B768-6E4B-19AD-1CE26F88A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184" y="1893605"/>
            <a:ext cx="324485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ADAS Camera Calibration">
            <a:extLst>
              <a:ext uri="{FF2B5EF4-FFF2-40B4-BE49-F238E27FC236}">
                <a16:creationId xmlns:a16="http://schemas.microsoft.com/office/drawing/2014/main" id="{F5E51399-62DE-F4AC-57B2-1C429A8CA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784" y="1939642"/>
            <a:ext cx="6427788"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a:extLst>
              <a:ext uri="{FF2B5EF4-FFF2-40B4-BE49-F238E27FC236}">
                <a16:creationId xmlns:a16="http://schemas.microsoft.com/office/drawing/2014/main" id="{C4BE393A-B545-7217-619E-753B5603C69C}"/>
              </a:ext>
            </a:extLst>
          </p:cNvPr>
          <p:cNvSpPr txBox="1">
            <a:spLocks noChangeArrowheads="1"/>
          </p:cNvSpPr>
          <p:nvPr/>
        </p:nvSpPr>
        <p:spPr bwMode="auto">
          <a:xfrm>
            <a:off x="1253634" y="1606267"/>
            <a:ext cx="3130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p>
            <a:pPr algn="ctr">
              <a:spcAft>
                <a:spcPts val="600"/>
              </a:spcAft>
            </a:pPr>
            <a:r>
              <a:rPr lang="en-US" altLang="en-US" sz="2000" b="1">
                <a:latin typeface="Calibri" panose="020F0502020204030204" pitchFamily="34" charset="0"/>
                <a:cs typeface="Calibri" panose="020F0502020204030204" pitchFamily="34" charset="0"/>
              </a:rPr>
              <a:t>Scan</a:t>
            </a:r>
          </a:p>
        </p:txBody>
      </p:sp>
      <p:sp>
        <p:nvSpPr>
          <p:cNvPr id="10" name="TextBox 10">
            <a:extLst>
              <a:ext uri="{FF2B5EF4-FFF2-40B4-BE49-F238E27FC236}">
                <a16:creationId xmlns:a16="http://schemas.microsoft.com/office/drawing/2014/main" id="{3AD59CAE-B0AA-745D-3C47-81B3E67F438F}"/>
              </a:ext>
            </a:extLst>
          </p:cNvPr>
          <p:cNvSpPr txBox="1">
            <a:spLocks noChangeArrowheads="1"/>
          </p:cNvSpPr>
          <p:nvPr/>
        </p:nvSpPr>
        <p:spPr bwMode="auto">
          <a:xfrm>
            <a:off x="4898534" y="1585630"/>
            <a:ext cx="6348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p>
            <a:pPr algn="ctr">
              <a:spcAft>
                <a:spcPts val="600"/>
              </a:spcAft>
            </a:pPr>
            <a:r>
              <a:rPr lang="en-US" altLang="en-US" sz="2000" b="1">
                <a:latin typeface="Calibri" panose="020F0502020204030204" pitchFamily="34" charset="0"/>
                <a:cs typeface="Calibri" panose="020F0502020204030204" pitchFamily="34" charset="0"/>
              </a:rPr>
              <a:t>Recalibration</a:t>
            </a:r>
          </a:p>
        </p:txBody>
      </p:sp>
      <p:graphicFrame>
        <p:nvGraphicFramePr>
          <p:cNvPr id="11" name="Object 6">
            <a:extLst>
              <a:ext uri="{FF2B5EF4-FFF2-40B4-BE49-F238E27FC236}">
                <a16:creationId xmlns:a16="http://schemas.microsoft.com/office/drawing/2014/main" id="{552D846B-5621-4901-7329-C9E99AA2FF61}"/>
              </a:ext>
            </a:extLst>
          </p:cNvPr>
          <p:cNvGraphicFramePr>
            <a:graphicFrameLocks noChangeAspect="1"/>
          </p:cNvGraphicFramePr>
          <p:nvPr>
            <p:extLst>
              <p:ext uri="{D42A27DB-BD31-4B8C-83A1-F6EECF244321}">
                <p14:modId xmlns:p14="http://schemas.microsoft.com/office/powerpoint/2010/main" val="3710811774"/>
              </p:ext>
            </p:extLst>
          </p:nvPr>
        </p:nvGraphicFramePr>
        <p:xfrm>
          <a:off x="3571384" y="4763805"/>
          <a:ext cx="4083050" cy="1833562"/>
        </p:xfrm>
        <a:graphic>
          <a:graphicData uri="http://schemas.openxmlformats.org/presentationml/2006/ole">
            <mc:AlternateContent xmlns:mc="http://schemas.openxmlformats.org/markup-compatibility/2006">
              <mc:Choice xmlns:v="urn:schemas-microsoft-com:vml" Requires="v">
                <p:oleObj name="Worksheet" r:id="rId4" imgW="2755715" imgH="1238250" progId="Excel.Sheet.12">
                  <p:embed/>
                </p:oleObj>
              </mc:Choice>
              <mc:Fallback>
                <p:oleObj name="Worksheet" r:id="rId4" imgW="2755715" imgH="1238250" progId="Excel.Sheet.12">
                  <p:embed/>
                  <p:pic>
                    <p:nvPicPr>
                      <p:cNvPr id="11" name="Object 6">
                        <a:extLst>
                          <a:ext uri="{FF2B5EF4-FFF2-40B4-BE49-F238E27FC236}">
                            <a16:creationId xmlns:a16="http://schemas.microsoft.com/office/drawing/2014/main" id="{552D846B-5621-4901-7329-C9E99AA2FF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384" y="4763805"/>
                        <a:ext cx="4083050"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9476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04F84-7C65-2783-C3FA-854BDC54755C}"/>
            </a:ext>
          </a:extLst>
        </p:cNvPr>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3E7ED1F8-5F8C-AADA-33A0-1985A8FB43F6}"/>
              </a:ext>
            </a:extLst>
          </p:cNvPr>
          <p:cNvGraphicFramePr>
            <a:graphicFrameLocks noChangeAspect="1"/>
          </p:cNvGraphicFramePr>
          <p:nvPr/>
        </p:nvGraphicFramePr>
        <p:xfrm>
          <a:off x="6546850" y="2724150"/>
          <a:ext cx="4151313" cy="2746375"/>
        </p:xfrm>
        <a:graphic>
          <a:graphicData uri="http://schemas.openxmlformats.org/presentationml/2006/ole">
            <mc:AlternateContent xmlns:mc="http://schemas.openxmlformats.org/markup-compatibility/2006">
              <mc:Choice xmlns:v="urn:schemas-microsoft-com:vml" Requires="v">
                <p:oleObj name="Worksheet" r:id="rId2" imgW="3489831" imgH="2308860" progId="Excel.Sheet.12">
                  <p:embed/>
                </p:oleObj>
              </mc:Choice>
              <mc:Fallback>
                <p:oleObj name="Worksheet" r:id="rId2" imgW="3489831" imgH="2308860" progId="Excel.Sheet.12">
                  <p:embed/>
                  <p:pic>
                    <p:nvPicPr>
                      <p:cNvPr id="9" name="Object 8">
                        <a:extLst>
                          <a:ext uri="{FF2B5EF4-FFF2-40B4-BE49-F238E27FC236}">
                            <a16:creationId xmlns:a16="http://schemas.microsoft.com/office/drawing/2014/main" id="{3E7ED1F8-5F8C-AADA-33A0-1985A8FB4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850" y="2724150"/>
                        <a:ext cx="4151313"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Slide Number Placeholder 2">
            <a:extLst>
              <a:ext uri="{FF2B5EF4-FFF2-40B4-BE49-F238E27FC236}">
                <a16:creationId xmlns:a16="http://schemas.microsoft.com/office/drawing/2014/main" id="{4A066246-18DA-F060-F70C-CDFF7E415DA0}"/>
              </a:ext>
            </a:extLst>
          </p:cNvPr>
          <p:cNvSpPr>
            <a:spLocks noGrp="1"/>
          </p:cNvSpPr>
          <p:nvPr>
            <p:ph type="sldNum" sz="quarter" idx="12"/>
          </p:nvPr>
        </p:nvSpPr>
        <p:spPr/>
        <p:txBody>
          <a:bodyPr/>
          <a:lstStyle/>
          <a:p>
            <a:fld id="{BA8953C6-1337-41D4-A70C-7F46711AAB63}" type="slidenum">
              <a:rPr lang="en-US" smtClean="0"/>
              <a:t>19</a:t>
            </a:fld>
            <a:endParaRPr lang="en-US" dirty="0"/>
          </a:p>
        </p:txBody>
      </p:sp>
      <p:sp>
        <p:nvSpPr>
          <p:cNvPr id="8" name="Rectangle 7">
            <a:extLst>
              <a:ext uri="{FF2B5EF4-FFF2-40B4-BE49-F238E27FC236}">
                <a16:creationId xmlns:a16="http://schemas.microsoft.com/office/drawing/2014/main" id="{41A15412-F3CD-5DCD-F84D-A210F6A795E1}"/>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1AED9B52-4F4A-56BF-5F10-0ADE37A5C789}"/>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ADAS (&amp; Headlight) Repairs Contribute to Increasing Claim Severities</a:t>
            </a: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D55C139A-0EB5-9A84-477B-DB6C7899C7F3}"/>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spcBef>
                <a:spcPts val="600"/>
              </a:spcBef>
            </a:pPr>
            <a:endParaRPr lang="en-US" sz="1600" b="1" dirty="0">
              <a:solidFill>
                <a:schemeClr val="tx1"/>
              </a:solidFill>
            </a:endParaRPr>
          </a:p>
          <a:p>
            <a:pPr algn="ctr">
              <a:spcBef>
                <a:spcPts val="600"/>
              </a:spcBef>
            </a:pPr>
            <a:r>
              <a:rPr lang="en-US" sz="1600" b="1" dirty="0">
                <a:solidFill>
                  <a:schemeClr val="tx1"/>
                </a:solidFill>
              </a:rPr>
              <a:t>While ADAS features contribute to lower accident frequencies, their high cost of repair increases claims severity putting upward pressure on rates. </a:t>
            </a:r>
          </a:p>
          <a:p>
            <a:pPr algn="ctr">
              <a:spcBef>
                <a:spcPts val="600"/>
              </a:spcBef>
            </a:pPr>
            <a:endParaRPr lang="en-US" sz="1600" b="1" dirty="0">
              <a:solidFill>
                <a:schemeClr val="tx1"/>
              </a:solidFill>
            </a:endParaRPr>
          </a:p>
        </p:txBody>
      </p:sp>
      <p:sp>
        <p:nvSpPr>
          <p:cNvPr id="4" name="Rectangle 4">
            <a:extLst>
              <a:ext uri="{FF2B5EF4-FFF2-40B4-BE49-F238E27FC236}">
                <a16:creationId xmlns:a16="http://schemas.microsoft.com/office/drawing/2014/main" id="{AA50B0F0-287D-7EAF-EAAA-636A2A040879}"/>
              </a:ext>
            </a:extLst>
          </p:cNvPr>
          <p:cNvSpPr txBox="1">
            <a:spLocks noChangeArrowheads="1"/>
          </p:cNvSpPr>
          <p:nvPr/>
        </p:nvSpPr>
        <p:spPr bwMode="auto">
          <a:xfrm>
            <a:off x="6831013" y="1858963"/>
            <a:ext cx="3648075" cy="398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buFont typeface="Arial" panose="020B0604020202020204" pitchFamily="34" charset="0"/>
              <a:buNone/>
            </a:pPr>
            <a:r>
              <a:rPr lang="en-US" altLang="en-US" sz="1600" b="1" i="1">
                <a:ea typeface="ＭＳ Ｐゴシック" panose="020B0600070205080204" pitchFamily="34" charset="-128"/>
              </a:rPr>
              <a:t>Parts + Labor costs for a Front-End Collision</a:t>
            </a:r>
          </a:p>
        </p:txBody>
      </p:sp>
      <p:sp>
        <p:nvSpPr>
          <p:cNvPr id="5" name="TextBox 3">
            <a:extLst>
              <a:ext uri="{FF2B5EF4-FFF2-40B4-BE49-F238E27FC236}">
                <a16:creationId xmlns:a16="http://schemas.microsoft.com/office/drawing/2014/main" id="{EACE085F-9B61-6E2E-2006-C0B487CE361F}"/>
              </a:ext>
            </a:extLst>
          </p:cNvPr>
          <p:cNvSpPr txBox="1">
            <a:spLocks noChangeArrowheads="1"/>
          </p:cNvSpPr>
          <p:nvPr/>
        </p:nvSpPr>
        <p:spPr bwMode="auto">
          <a:xfrm>
            <a:off x="914400" y="5480050"/>
            <a:ext cx="5030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600" b="1">
                <a:latin typeface="Tahoma" panose="020B0604030504040204" pitchFamily="34" charset="0"/>
              </a:rPr>
              <a:t>2024 BMW 5 Series 540i xDrive 4D</a:t>
            </a:r>
            <a:endParaRPr lang="en-US" altLang="en-US" sz="1600" b="1"/>
          </a:p>
        </p:txBody>
      </p:sp>
      <p:pic>
        <p:nvPicPr>
          <p:cNvPr id="7" name="Picture 5">
            <a:extLst>
              <a:ext uri="{FF2B5EF4-FFF2-40B4-BE49-F238E27FC236}">
                <a16:creationId xmlns:a16="http://schemas.microsoft.com/office/drawing/2014/main" id="{CC16AD72-8F3E-FEAC-F9D7-D53769273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858963"/>
            <a:ext cx="5030788"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504D0255-3E97-93FB-04E7-42DEBD756055}"/>
              </a:ext>
            </a:extLst>
          </p:cNvPr>
          <p:cNvSpPr/>
          <p:nvPr/>
        </p:nvSpPr>
        <p:spPr>
          <a:xfrm>
            <a:off x="6546850" y="2822671"/>
            <a:ext cx="4151313" cy="3077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Tree>
    <p:extLst>
      <p:ext uri="{BB962C8B-B14F-4D97-AF65-F5344CB8AC3E}">
        <p14:creationId xmlns:p14="http://schemas.microsoft.com/office/powerpoint/2010/main" val="301526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E694D89-7156-0359-2993-07F187DE74FB}"/>
              </a:ext>
            </a:extLst>
          </p:cNvPr>
          <p:cNvSpPr>
            <a:spLocks noGrp="1"/>
          </p:cNvSpPr>
          <p:nvPr>
            <p:ph type="body" sz="quarter" idx="13"/>
          </p:nvPr>
        </p:nvSpPr>
        <p:spPr>
          <a:xfrm>
            <a:off x="914400" y="727075"/>
            <a:ext cx="10363200" cy="498475"/>
          </a:xfrm>
        </p:spPr>
        <p:txBody>
          <a:bodyPr rtlCol="0">
            <a:noAutofit/>
          </a:bodyPr>
          <a:lstStyle/>
          <a:p>
            <a:pPr marL="0" indent="0" algn="ctr" defTabSz="457070" eaLnBrk="1" fontAlgn="auto" hangingPunct="1">
              <a:buFont typeface="Arial"/>
              <a:buNone/>
              <a:defRPr/>
            </a:pPr>
            <a:r>
              <a:rPr lang="en-US" sz="3200" b="1" dirty="0">
                <a:solidFill>
                  <a:srgbClr val="0070C0"/>
                </a:solidFill>
              </a:rPr>
              <a:t>Agenda</a:t>
            </a:r>
          </a:p>
          <a:p>
            <a:pPr marL="2400300" indent="0" defTabSz="457070" eaLnBrk="1" fontAlgn="auto" hangingPunct="1">
              <a:buNone/>
              <a:tabLst>
                <a:tab pos="2686050" algn="l"/>
              </a:tabLst>
              <a:defRPr/>
            </a:pPr>
            <a:endParaRPr lang="en-US" sz="3200" b="1" dirty="0">
              <a:solidFill>
                <a:srgbClr val="0070C0"/>
              </a:solidFill>
            </a:endParaRPr>
          </a:p>
          <a:p>
            <a:pPr marL="2743200" indent="-342900" defTabSz="457070" eaLnBrk="1" fontAlgn="auto" hangingPunct="1">
              <a:buFont typeface="+mj-lt"/>
              <a:buAutoNum type="arabicPeriod"/>
              <a:tabLst>
                <a:tab pos="2686050" algn="l"/>
              </a:tabLst>
              <a:defRPr/>
            </a:pPr>
            <a:r>
              <a:rPr lang="en-US" sz="3200" b="1">
                <a:solidFill>
                  <a:srgbClr val="0070C0"/>
                </a:solidFill>
              </a:rPr>
              <a:t> Claim </a:t>
            </a:r>
            <a:r>
              <a:rPr lang="en-US" sz="3200" b="1" dirty="0">
                <a:solidFill>
                  <a:srgbClr val="0070C0"/>
                </a:solidFill>
              </a:rPr>
              <a:t>Frequency &amp; Severity</a:t>
            </a:r>
          </a:p>
          <a:p>
            <a:pPr marL="2743200" indent="-342900" defTabSz="457070" eaLnBrk="1" fontAlgn="auto" hangingPunct="1">
              <a:buFont typeface="+mj-lt"/>
              <a:buAutoNum type="arabicPeriod"/>
              <a:tabLst>
                <a:tab pos="2686050" algn="l"/>
              </a:tabLst>
              <a:defRPr/>
            </a:pPr>
            <a:r>
              <a:rPr lang="en-US" sz="3200" b="1" dirty="0">
                <a:solidFill>
                  <a:srgbClr val="0070C0"/>
                </a:solidFill>
              </a:rPr>
              <a:t> Advertising Spends</a:t>
            </a:r>
          </a:p>
          <a:p>
            <a:pPr marL="2400300" indent="0" defTabSz="457070" eaLnBrk="1" fontAlgn="auto" hangingPunct="1">
              <a:buNone/>
              <a:tabLst>
                <a:tab pos="2686050" algn="l"/>
              </a:tabLst>
              <a:defRPr/>
            </a:pPr>
            <a:r>
              <a:rPr lang="en-US" sz="3200" b="1" dirty="0">
                <a:solidFill>
                  <a:srgbClr val="0070C0"/>
                </a:solidFill>
              </a:rPr>
              <a:t>3. Vehicle Complexity</a:t>
            </a:r>
          </a:p>
          <a:p>
            <a:pPr marL="2400300" indent="0" defTabSz="457070" eaLnBrk="1" fontAlgn="auto" hangingPunct="1">
              <a:buNone/>
              <a:tabLst>
                <a:tab pos="2686050" algn="l"/>
              </a:tabLst>
              <a:defRPr/>
            </a:pPr>
            <a:r>
              <a:rPr lang="en-US" sz="3200" b="1" dirty="0">
                <a:solidFill>
                  <a:srgbClr val="0070C0"/>
                </a:solidFill>
              </a:rPr>
              <a:t>4. Total Thefts</a:t>
            </a:r>
          </a:p>
          <a:p>
            <a:pPr marL="2400300" indent="0" defTabSz="457070" eaLnBrk="1" fontAlgn="auto" hangingPunct="1">
              <a:buNone/>
              <a:tabLst>
                <a:tab pos="2686050" algn="l"/>
              </a:tabLst>
              <a:defRPr/>
            </a:pPr>
            <a:r>
              <a:rPr lang="en-US" sz="3200" b="1" dirty="0">
                <a:solidFill>
                  <a:srgbClr val="0070C0"/>
                </a:solidFill>
              </a:rPr>
              <a:t>5. UM/UIM</a:t>
            </a:r>
          </a:p>
          <a:p>
            <a:pPr marL="2400300" indent="0" defTabSz="457070" eaLnBrk="1" fontAlgn="auto" hangingPunct="1">
              <a:buNone/>
              <a:tabLst>
                <a:tab pos="2686050" algn="l"/>
              </a:tabLst>
              <a:defRPr/>
            </a:pPr>
            <a:r>
              <a:rPr lang="en-US" sz="3200" b="1" dirty="0">
                <a:solidFill>
                  <a:srgbClr val="0070C0"/>
                </a:solidFill>
              </a:rPr>
              <a:t>6. Collector Vehicles</a:t>
            </a:r>
          </a:p>
          <a:p>
            <a:pPr marL="2400300" indent="0" defTabSz="457070" eaLnBrk="1" fontAlgn="auto" hangingPunct="1">
              <a:buNone/>
              <a:tabLst>
                <a:tab pos="2686050" algn="l"/>
              </a:tabLst>
              <a:defRPr/>
            </a:pPr>
            <a:r>
              <a:rPr lang="en-US" sz="3200" b="1" dirty="0">
                <a:solidFill>
                  <a:srgbClr val="0070C0"/>
                </a:solidFill>
              </a:rPr>
              <a:t>7. Electric Vehicles (EVs)</a:t>
            </a:r>
          </a:p>
          <a:p>
            <a:pPr marL="342900" indent="-342900" defTabSz="457070" eaLnBrk="1" fontAlgn="auto" hangingPunct="1">
              <a:buFont typeface="+mj-lt"/>
              <a:buAutoNum type="arabicPeriod"/>
              <a:defRPr/>
            </a:pPr>
            <a:endParaRPr lang="en-US" sz="2000" b="1" dirty="0">
              <a:solidFill>
                <a:srgbClr val="0070C0"/>
              </a:solidFill>
            </a:endParaRPr>
          </a:p>
          <a:p>
            <a:pPr marL="342900" indent="-342900" defTabSz="457070" eaLnBrk="1" fontAlgn="auto" hangingPunct="1">
              <a:buFont typeface="+mj-lt"/>
              <a:buAutoNum type="arabicPeriod"/>
              <a:defRPr/>
            </a:pPr>
            <a:endParaRPr lang="en-US" sz="2000" b="1" dirty="0">
              <a:solidFill>
                <a:srgbClr val="0070C0"/>
              </a:solidFill>
            </a:endParaRPr>
          </a:p>
          <a:p>
            <a:pPr marL="342900" indent="-342900" defTabSz="457070" eaLnBrk="1" fontAlgn="auto" hangingPunct="1">
              <a:buFont typeface="+mj-lt"/>
              <a:buAutoNum type="arabicPeriod"/>
              <a:defRPr/>
            </a:pPr>
            <a:endParaRPr lang="en-US" sz="2000" b="1" dirty="0">
              <a:solidFill>
                <a:srgbClr val="0070C0"/>
              </a:solidFill>
            </a:endParaRPr>
          </a:p>
          <a:p>
            <a:pPr marL="342900" indent="-342900" defTabSz="457070" eaLnBrk="1" fontAlgn="auto" hangingPunct="1">
              <a:buFont typeface="+mj-lt"/>
              <a:buAutoNum type="arabicPeriod"/>
              <a:defRPr/>
            </a:pPr>
            <a:endParaRPr lang="en-US" sz="2000" b="1" dirty="0">
              <a:solidFill>
                <a:srgbClr val="0070C0"/>
              </a:solidFill>
            </a:endParaRPr>
          </a:p>
          <a:p>
            <a:pPr marL="342900" indent="-342900" defTabSz="457070" eaLnBrk="1" fontAlgn="auto" hangingPunct="1">
              <a:buFont typeface="+mj-lt"/>
              <a:buAutoNum type="arabicPeriod"/>
              <a:defRPr/>
            </a:pPr>
            <a:endParaRPr lang="en-US" sz="2000" b="1" dirty="0">
              <a:solidFill>
                <a:srgbClr val="0070C0"/>
              </a:solidFill>
            </a:endParaRPr>
          </a:p>
          <a:p>
            <a:pPr marL="342900" indent="-342900" defTabSz="457070" eaLnBrk="1" fontAlgn="auto" hangingPunct="1">
              <a:buFont typeface="+mj-lt"/>
              <a:buAutoNum type="arabicPeriod"/>
              <a:defRPr/>
            </a:pPr>
            <a:endParaRPr lang="en-US" sz="2000" b="1" dirty="0">
              <a:solidFill>
                <a:srgbClr val="0070C0"/>
              </a:solidFill>
            </a:endParaRPr>
          </a:p>
          <a:p>
            <a:pPr marL="342900" indent="-342900" defTabSz="457070" eaLnBrk="1" fontAlgn="auto" hangingPunct="1">
              <a:buFont typeface="+mj-lt"/>
              <a:buAutoNum type="arabicPeriod"/>
              <a:defRPr/>
            </a:pPr>
            <a:endParaRPr lang="en-US" sz="2000" b="1" dirty="0">
              <a:solidFill>
                <a:srgbClr val="0070C0"/>
              </a:solidFill>
            </a:endParaRPr>
          </a:p>
          <a:p>
            <a:pPr marL="342900" indent="-342900" defTabSz="457070" eaLnBrk="1" fontAlgn="auto" hangingPunct="1">
              <a:buFont typeface="+mj-lt"/>
              <a:buAutoNum type="arabicPeriod"/>
              <a:defRPr/>
            </a:pPr>
            <a:endParaRPr lang="en-US" sz="2000" b="1" dirty="0">
              <a:solidFill>
                <a:srgbClr val="0070C0"/>
              </a:solidFill>
            </a:endParaRPr>
          </a:p>
          <a:p>
            <a:pPr marL="342900" indent="-342900" defTabSz="457070" eaLnBrk="1" fontAlgn="auto" hangingPunct="1">
              <a:buFont typeface="+mj-lt"/>
              <a:buAutoNum type="arabicPeriod"/>
              <a:defRPr/>
            </a:pPr>
            <a:endParaRPr lang="en-US" sz="2000" b="1" dirty="0">
              <a:solidFill>
                <a:srgbClr val="0070C0"/>
              </a:solidFill>
            </a:endParaRPr>
          </a:p>
          <a:p>
            <a:pPr marL="0" indent="0" defTabSz="457070" eaLnBrk="1" fontAlgn="auto" hangingPunct="1">
              <a:buFont typeface="Arial"/>
              <a:buNone/>
              <a:defRPr/>
            </a:pPr>
            <a:endParaRPr lang="en-US" sz="2000" b="1" dirty="0">
              <a:solidFill>
                <a:srgbClr val="0070C0"/>
              </a:solidFill>
            </a:endParaRPr>
          </a:p>
        </p:txBody>
      </p:sp>
      <p:sp>
        <p:nvSpPr>
          <p:cNvPr id="13316" name="Slide Number Placeholder 5">
            <a:extLst>
              <a:ext uri="{FF2B5EF4-FFF2-40B4-BE49-F238E27FC236}">
                <a16:creationId xmlns:a16="http://schemas.microsoft.com/office/drawing/2014/main" id="{896026D9-683A-CA2F-AAFB-F58EB09E65BE}"/>
              </a:ext>
            </a:extLst>
          </p:cNvPr>
          <p:cNvSpPr txBox="1">
            <a:spLocks/>
          </p:cNvSpPr>
          <p:nvPr/>
        </p:nvSpPr>
        <p:spPr bwMode="auto">
          <a:xfrm>
            <a:off x="11506200" y="6461125"/>
            <a:ext cx="533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6" rIns="91414" bIns="45706" anchor="b"/>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1363" indent="-284163">
              <a:spcBef>
                <a:spcPct val="20000"/>
              </a:spcBef>
              <a:buFont typeface="Arial" panose="020B0604020202020204" pitchFamily="34" charset="0"/>
              <a:buChar char="–"/>
              <a:defRPr sz="2800">
                <a:solidFill>
                  <a:schemeClr val="tx1"/>
                </a:solidFill>
                <a:latin typeface="Arial" panose="020B0604020202020204" pitchFamily="34" charset="0"/>
              </a:defRPr>
            </a:lvl2pPr>
            <a:lvl3pPr marL="1141413" indent="-227013">
              <a:spcBef>
                <a:spcPct val="20000"/>
              </a:spcBef>
              <a:buFont typeface="Arial" panose="020B0604020202020204" pitchFamily="34" charset="0"/>
              <a:buChar char="•"/>
              <a:defRPr sz="2400">
                <a:solidFill>
                  <a:schemeClr val="tx1"/>
                </a:solidFill>
                <a:latin typeface="Arial" panose="020B0604020202020204" pitchFamily="34" charset="0"/>
              </a:defRPr>
            </a:lvl3pPr>
            <a:lvl4pPr marL="1598613" indent="-2270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5813" indent="-2270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80000"/>
              </a:lnSpc>
              <a:spcBef>
                <a:spcPct val="0"/>
              </a:spcBef>
              <a:spcAft>
                <a:spcPts val="600"/>
              </a:spcAft>
              <a:buFont typeface="Arial" panose="020B0604020202020204" pitchFamily="34" charset="0"/>
              <a:buNone/>
            </a:pPr>
            <a:fld id="{ADE7B6C5-914C-452C-9468-6F7F961E8E04}" type="slidenum">
              <a:rPr lang="en-GB" altLang="en-US" sz="1100"/>
              <a:pPr eaLnBrk="1" hangingPunct="1">
                <a:lnSpc>
                  <a:spcPct val="80000"/>
                </a:lnSpc>
                <a:spcBef>
                  <a:spcPct val="0"/>
                </a:spcBef>
                <a:spcAft>
                  <a:spcPts val="600"/>
                </a:spcAft>
                <a:buFont typeface="Arial" panose="020B0604020202020204" pitchFamily="34" charset="0"/>
                <a:buNone/>
              </a:pPr>
              <a:t>2</a:t>
            </a:fld>
            <a:endParaRPr lang="en-GB" altLang="en-US" sz="11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20</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Total Losses Are Increasing</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Vehicle complexity and an aging US fleet are contributing to increased total losses</a:t>
            </a:r>
          </a:p>
        </p:txBody>
      </p:sp>
      <p:sp>
        <p:nvSpPr>
          <p:cNvPr id="4" name="TextBox 3">
            <a:extLst>
              <a:ext uri="{FF2B5EF4-FFF2-40B4-BE49-F238E27FC236}">
                <a16:creationId xmlns:a16="http://schemas.microsoft.com/office/drawing/2014/main" id="{BC2F7288-43E8-C52C-88CA-2799A4289117}"/>
              </a:ext>
            </a:extLst>
          </p:cNvPr>
          <p:cNvSpPr txBox="1"/>
          <p:nvPr/>
        </p:nvSpPr>
        <p:spPr>
          <a:xfrm>
            <a:off x="482647" y="5899294"/>
            <a:ext cx="10662569" cy="276999"/>
          </a:xfrm>
          <a:prstGeom prst="rect">
            <a:avLst/>
          </a:prstGeom>
          <a:solidFill>
            <a:schemeClr val="bg1"/>
          </a:solidFill>
        </p:spPr>
        <p:txBody>
          <a:bodyPr wrap="square" lIns="0" tIns="0" rIns="0" bIns="0" rtlCol="0">
            <a:spAutoFit/>
          </a:bodyPr>
          <a:lstStyle/>
          <a:p>
            <a:pPr marL="285750" indent="-285750">
              <a:spcAft>
                <a:spcPts val="600"/>
              </a:spcAft>
              <a:buFont typeface="Arial" panose="020B0604020202020204" pitchFamily="34" charset="0"/>
              <a:buChar char="•"/>
            </a:pPr>
            <a:r>
              <a:rPr lang="en-US" dirty="0">
                <a:effectLst/>
                <a:ea typeface="Calibri" panose="020F0502020204030204" pitchFamily="34" charset="0"/>
                <a:cs typeface="Calibri" panose="020F0502020204030204" pitchFamily="34" charset="0"/>
              </a:rPr>
              <a:t>The increase in total losses is back on its pre-pandemic trajectory</a:t>
            </a:r>
            <a:endParaRPr lang="en-US" dirty="0">
              <a:cs typeface="Calibri" panose="020F0502020204030204" pitchFamily="34" charset="0"/>
            </a:endParaRPr>
          </a:p>
        </p:txBody>
      </p:sp>
      <p:sp>
        <p:nvSpPr>
          <p:cNvPr id="7" name="TextBox 4">
            <a:extLst>
              <a:ext uri="{FF2B5EF4-FFF2-40B4-BE49-F238E27FC236}">
                <a16:creationId xmlns:a16="http://schemas.microsoft.com/office/drawing/2014/main" id="{608F226D-1F51-75AA-20B2-F6EA33CF6801}"/>
              </a:ext>
            </a:extLst>
          </p:cNvPr>
          <p:cNvSpPr txBox="1">
            <a:spLocks noChangeArrowheads="1"/>
          </p:cNvSpPr>
          <p:nvPr/>
        </p:nvSpPr>
        <p:spPr bwMode="auto">
          <a:xfrm>
            <a:off x="604026" y="6363232"/>
            <a:ext cx="6026150"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Bef>
                <a:spcPts val="600"/>
              </a:spcBef>
              <a:spcAft>
                <a:spcPts val="1200"/>
              </a:spcAft>
              <a:buFont typeface="Arial" panose="020B0604020202020204" pitchFamily="34" charset="0"/>
              <a:buNone/>
            </a:pPr>
            <a:r>
              <a:rPr lang="en-US" altLang="en-US" sz="1200" i="1" dirty="0">
                <a:latin typeface="Lato" panose="020F0502020204030203" pitchFamily="34" charset="0"/>
                <a:cs typeface="Calibri" panose="020F0502020204030204" pitchFamily="34" charset="0"/>
              </a:rPr>
              <a:t>Source CCC, 1Q25 Crash Course</a:t>
            </a:r>
            <a:endParaRPr lang="en-US" altLang="en-US" sz="1200" dirty="0">
              <a:latin typeface="Lato" panose="020F0502020204030203"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6F43556D-E738-6742-3625-2C80C456F3C6}"/>
              </a:ext>
            </a:extLst>
          </p:cNvPr>
          <p:cNvPicPr>
            <a:picLocks noChangeAspect="1"/>
          </p:cNvPicPr>
          <p:nvPr/>
        </p:nvPicPr>
        <p:blipFill>
          <a:blip r:embed="rId2"/>
          <a:stretch>
            <a:fillRect/>
          </a:stretch>
        </p:blipFill>
        <p:spPr>
          <a:xfrm>
            <a:off x="8495704" y="1784307"/>
            <a:ext cx="2873579" cy="4604651"/>
          </a:xfrm>
          <a:prstGeom prst="rect">
            <a:avLst/>
          </a:prstGeom>
        </p:spPr>
      </p:pic>
      <p:sp>
        <p:nvSpPr>
          <p:cNvPr id="16" name="TextBox 4">
            <a:extLst>
              <a:ext uri="{FF2B5EF4-FFF2-40B4-BE49-F238E27FC236}">
                <a16:creationId xmlns:a16="http://schemas.microsoft.com/office/drawing/2014/main" id="{316AE4BF-2CF3-75DE-C35B-6FE54FA4AA36}"/>
              </a:ext>
            </a:extLst>
          </p:cNvPr>
          <p:cNvSpPr txBox="1">
            <a:spLocks noChangeArrowheads="1"/>
          </p:cNvSpPr>
          <p:nvPr/>
        </p:nvSpPr>
        <p:spPr bwMode="auto">
          <a:xfrm>
            <a:off x="8554648" y="6363972"/>
            <a:ext cx="1377845" cy="1846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Bef>
                <a:spcPts val="600"/>
              </a:spcBef>
              <a:spcAft>
                <a:spcPts val="1200"/>
              </a:spcAft>
              <a:buFont typeface="Arial" panose="020B0604020202020204" pitchFamily="34" charset="0"/>
              <a:buNone/>
            </a:pPr>
            <a:r>
              <a:rPr lang="en-US" altLang="en-US" sz="1200" i="1" dirty="0">
                <a:latin typeface="Lato" panose="020F0502020204030203" pitchFamily="34" charset="0"/>
                <a:cs typeface="Calibri" panose="020F0502020204030204" pitchFamily="34" charset="0"/>
              </a:rPr>
              <a:t>Source S&amp;P Mobility</a:t>
            </a:r>
            <a:endParaRPr lang="en-US" altLang="en-US" sz="1200" dirty="0">
              <a:latin typeface="Lato" panose="020F0502020204030203" pitchFamily="34" charset="0"/>
              <a:cs typeface="Calibri" panose="020F0502020204030204" pitchFamily="34" charset="0"/>
            </a:endParaRPr>
          </a:p>
        </p:txBody>
      </p:sp>
      <p:pic>
        <p:nvPicPr>
          <p:cNvPr id="9" name="Picture 4">
            <a:extLst>
              <a:ext uri="{FF2B5EF4-FFF2-40B4-BE49-F238E27FC236}">
                <a16:creationId xmlns:a16="http://schemas.microsoft.com/office/drawing/2014/main" id="{B46D2701-19C0-8220-D31E-44E081B8D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32" y="1844675"/>
            <a:ext cx="7814981" cy="363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4">
            <a:extLst>
              <a:ext uri="{FF2B5EF4-FFF2-40B4-BE49-F238E27FC236}">
                <a16:creationId xmlns:a16="http://schemas.microsoft.com/office/drawing/2014/main" id="{C3B70BC1-FC85-7225-2492-9A400C47C6B5}"/>
              </a:ext>
            </a:extLst>
          </p:cNvPr>
          <p:cNvSpPr txBox="1">
            <a:spLocks noChangeArrowheads="1"/>
          </p:cNvSpPr>
          <p:nvPr/>
        </p:nvSpPr>
        <p:spPr bwMode="auto">
          <a:xfrm>
            <a:off x="919938" y="5548516"/>
            <a:ext cx="26971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en-US" sz="900" i="1" dirty="0">
                <a:latin typeface="Calibri" panose="020F0502020204030204" pitchFamily="34" charset="0"/>
                <a:cs typeface="Calibri" panose="020F0502020204030204" pitchFamily="34" charset="0"/>
              </a:rPr>
              <a:t>Source: CCC Crash Course 26</a:t>
            </a:r>
          </a:p>
        </p:txBody>
      </p:sp>
      <p:cxnSp>
        <p:nvCxnSpPr>
          <p:cNvPr id="11" name="Straight Connector 10">
            <a:extLst>
              <a:ext uri="{FF2B5EF4-FFF2-40B4-BE49-F238E27FC236}">
                <a16:creationId xmlns:a16="http://schemas.microsoft.com/office/drawing/2014/main" id="{A6AE4631-6B47-7E23-053B-4ABDB55D11FE}"/>
              </a:ext>
            </a:extLst>
          </p:cNvPr>
          <p:cNvCxnSpPr>
            <a:cxnSpLocks/>
          </p:cNvCxnSpPr>
          <p:nvPr/>
        </p:nvCxnSpPr>
        <p:spPr>
          <a:xfrm>
            <a:off x="4390763" y="2133603"/>
            <a:ext cx="0" cy="3342294"/>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8979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21</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OEM Certified Technicians are Well Compensated</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Body Shop Technician compensation increases substantially as experience and training increase</a:t>
            </a:r>
          </a:p>
        </p:txBody>
      </p:sp>
      <p:sp>
        <p:nvSpPr>
          <p:cNvPr id="4" name="Content Placeholder 3">
            <a:extLst>
              <a:ext uri="{FF2B5EF4-FFF2-40B4-BE49-F238E27FC236}">
                <a16:creationId xmlns:a16="http://schemas.microsoft.com/office/drawing/2014/main" id="{84C02EA0-214E-BCFF-63FA-932D3A5248B2}"/>
              </a:ext>
            </a:extLst>
          </p:cNvPr>
          <p:cNvSpPr txBox="1">
            <a:spLocks/>
          </p:cNvSpPr>
          <p:nvPr/>
        </p:nvSpPr>
        <p:spPr>
          <a:xfrm>
            <a:off x="640303" y="6204292"/>
            <a:ext cx="10756693" cy="369332"/>
          </a:xfrm>
          <a:prstGeom prst="rect">
            <a:avLst/>
          </a:prstGeom>
          <a:solidFill>
            <a:srgbClr val="FFFFFF"/>
          </a:solidFill>
        </p:spPr>
        <p:txBody>
          <a:bodyPr wrap="square">
            <a:spAutoFit/>
          </a:bodyPr>
          <a:lst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a:lstStyle>
          <a:p>
            <a:pPr lvl="2">
              <a:spcAft>
                <a:spcPts val="1200"/>
              </a:spcAft>
              <a:buClr>
                <a:srgbClr val="0070C0"/>
              </a:buClr>
              <a:buFont typeface="Arial" panose="020B0604020202020204" pitchFamily="34" charset="0"/>
              <a:buChar char="•"/>
            </a:pPr>
            <a:r>
              <a:rPr lang="en-US" altLang="en-US" sz="2000" dirty="0"/>
              <a:t>In 2025, the average labor rate paid by the auto insurance industry was $67.46 per CCC</a:t>
            </a:r>
          </a:p>
        </p:txBody>
      </p:sp>
      <p:graphicFrame>
        <p:nvGraphicFramePr>
          <p:cNvPr id="10" name="Object 8">
            <a:extLst>
              <a:ext uri="{FF2B5EF4-FFF2-40B4-BE49-F238E27FC236}">
                <a16:creationId xmlns:a16="http://schemas.microsoft.com/office/drawing/2014/main" id="{C3E37526-2EA9-293F-E252-6984AD657BB1}"/>
              </a:ext>
            </a:extLst>
          </p:cNvPr>
          <p:cNvGraphicFramePr>
            <a:graphicFrameLocks noChangeAspect="1"/>
          </p:cNvGraphicFramePr>
          <p:nvPr>
            <p:extLst>
              <p:ext uri="{D42A27DB-BD31-4B8C-83A1-F6EECF244321}">
                <p14:modId xmlns:p14="http://schemas.microsoft.com/office/powerpoint/2010/main" val="892172235"/>
              </p:ext>
            </p:extLst>
          </p:nvPr>
        </p:nvGraphicFramePr>
        <p:xfrm>
          <a:off x="2932575" y="1724365"/>
          <a:ext cx="6172148" cy="4341192"/>
        </p:xfrm>
        <a:graphic>
          <a:graphicData uri="http://schemas.openxmlformats.org/presentationml/2006/ole">
            <mc:AlternateContent xmlns:mc="http://schemas.openxmlformats.org/markup-compatibility/2006">
              <mc:Choice xmlns:v="urn:schemas-microsoft-com:vml" Requires="v">
                <p:oleObj name="Worksheet" r:id="rId2" imgW="3954727" imgH="2781300" progId="Excel.Sheet.12">
                  <p:embed/>
                </p:oleObj>
              </mc:Choice>
              <mc:Fallback>
                <p:oleObj name="Worksheet" r:id="rId2" imgW="3954727" imgH="2781300" progId="Excel.Sheet.12">
                  <p:embed/>
                  <p:pic>
                    <p:nvPicPr>
                      <p:cNvPr id="10" name="Object 8">
                        <a:extLst>
                          <a:ext uri="{FF2B5EF4-FFF2-40B4-BE49-F238E27FC236}">
                            <a16:creationId xmlns:a16="http://schemas.microsoft.com/office/drawing/2014/main" id="{C3E37526-2EA9-293F-E252-6984AD657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2575" y="1724365"/>
                        <a:ext cx="6172148" cy="434119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80917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22</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“Short-Pays” &amp; “Co-Pays” </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36671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Mass market Auto insurer “Short-Pays” &amp; “Co-Pays” are becoming increasingly common</a:t>
            </a:r>
          </a:p>
        </p:txBody>
      </p:sp>
      <p:sp>
        <p:nvSpPr>
          <p:cNvPr id="5" name="Content Placeholder 3">
            <a:extLst>
              <a:ext uri="{FF2B5EF4-FFF2-40B4-BE49-F238E27FC236}">
                <a16:creationId xmlns:a16="http://schemas.microsoft.com/office/drawing/2014/main" id="{4B7D8B62-BF25-8EDF-66F7-253B2E2A3B79}"/>
              </a:ext>
            </a:extLst>
          </p:cNvPr>
          <p:cNvSpPr txBox="1">
            <a:spLocks/>
          </p:cNvSpPr>
          <p:nvPr/>
        </p:nvSpPr>
        <p:spPr>
          <a:xfrm>
            <a:off x="131884" y="4677768"/>
            <a:ext cx="11657343" cy="2000548"/>
          </a:xfrm>
          <a:prstGeom prst="rect">
            <a:avLst/>
          </a:prstGeom>
          <a:solidFill>
            <a:schemeClr val="bg1"/>
          </a:solidFill>
        </p:spPr>
        <p:txBody>
          <a:bodyPr wrap="square">
            <a:spAutoFit/>
          </a:bodyPr>
          <a:lst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a:lstStyle>
          <a:p>
            <a:pPr marL="525463" lvl="2" indent="-342900">
              <a:lnSpc>
                <a:spcPct val="100000"/>
              </a:lnSpc>
              <a:spcAft>
                <a:spcPts val="600"/>
              </a:spcAft>
              <a:buClr>
                <a:srgbClr val="0070C0"/>
              </a:buClr>
              <a:buFont typeface="Arial" panose="020B0604020202020204" pitchFamily="34" charset="0"/>
              <a:buChar char="•"/>
            </a:pPr>
            <a:r>
              <a:rPr lang="en-US" altLang="en-US" sz="2000" dirty="0">
                <a:latin typeface="Calibri" panose="020F0502020204030204" pitchFamily="34" charset="0"/>
                <a:cs typeface="Calibri" panose="020F0502020204030204" pitchFamily="34" charset="0"/>
              </a:rPr>
              <a:t>Mass market auto insurers often cap hourly labor rates, will only pay for aftermarket or junkyard parts and won’t pay of OEM repair procedures.  </a:t>
            </a:r>
          </a:p>
          <a:p>
            <a:pPr marL="525463" lvl="2" indent="-342900">
              <a:lnSpc>
                <a:spcPct val="100000"/>
              </a:lnSpc>
              <a:spcAft>
                <a:spcPts val="600"/>
              </a:spcAft>
              <a:buClr>
                <a:srgbClr val="0070C0"/>
              </a:buClr>
              <a:buFont typeface="Arial" panose="020B0604020202020204" pitchFamily="34" charset="0"/>
              <a:buChar char="•"/>
            </a:pPr>
            <a:r>
              <a:rPr lang="en-US" altLang="en-US" sz="2000" dirty="0">
                <a:latin typeface="Calibri" panose="020F0502020204030204" pitchFamily="34" charset="0"/>
                <a:cs typeface="Calibri" panose="020F0502020204030204" pitchFamily="34" charset="0"/>
              </a:rPr>
              <a:t>Insurer “short-pays” result in many shops routinely charging “co-pays” beyond the client’s deductible.</a:t>
            </a:r>
          </a:p>
          <a:p>
            <a:pPr marL="525463" lvl="2" indent="-342900">
              <a:lnSpc>
                <a:spcPct val="100000"/>
              </a:lnSpc>
              <a:spcAft>
                <a:spcPts val="600"/>
              </a:spcAft>
              <a:buClr>
                <a:srgbClr val="0070C0"/>
              </a:buClr>
              <a:buFont typeface="Arial" panose="020B0604020202020204" pitchFamily="34" charset="0"/>
              <a:buChar char="•"/>
            </a:pPr>
            <a:r>
              <a:rPr lang="en-US" altLang="en-US" sz="2000" dirty="0">
                <a:latin typeface="Calibri" panose="020F0502020204030204" pitchFamily="34" charset="0"/>
                <a:cs typeface="Calibri" panose="020F0502020204030204" pitchFamily="34" charset="0"/>
              </a:rPr>
              <a:t>Only 40% of shops never charge a “co-pay”, while 26% of shops routinely or always do.</a:t>
            </a:r>
          </a:p>
          <a:p>
            <a:pPr marL="525463" lvl="2" indent="-342900">
              <a:lnSpc>
                <a:spcPct val="100000"/>
              </a:lnSpc>
              <a:spcAft>
                <a:spcPts val="600"/>
              </a:spcAft>
              <a:buClr>
                <a:srgbClr val="0070C0"/>
              </a:buClr>
              <a:buFont typeface="Arial" panose="020B0604020202020204" pitchFamily="34" charset="0"/>
              <a:buChar char="•"/>
            </a:pPr>
            <a:r>
              <a:rPr lang="en-US" altLang="en-US" sz="2000" dirty="0">
                <a:latin typeface="Calibri" panose="020F0502020204030204" pitchFamily="34" charset="0"/>
                <a:cs typeface="Calibri" panose="020F0502020204030204" pitchFamily="34" charset="0"/>
              </a:rPr>
              <a:t>The average co-pay amount is $700.</a:t>
            </a:r>
          </a:p>
        </p:txBody>
      </p:sp>
      <p:pic>
        <p:nvPicPr>
          <p:cNvPr id="7" name="Picture 6">
            <a:extLst>
              <a:ext uri="{FF2B5EF4-FFF2-40B4-BE49-F238E27FC236}">
                <a16:creationId xmlns:a16="http://schemas.microsoft.com/office/drawing/2014/main" id="{DD276555-B786-6059-F3C4-9C354995E478}"/>
              </a:ext>
            </a:extLst>
          </p:cNvPr>
          <p:cNvPicPr>
            <a:picLocks noChangeAspect="1"/>
          </p:cNvPicPr>
          <p:nvPr/>
        </p:nvPicPr>
        <p:blipFill>
          <a:blip r:embed="rId2"/>
          <a:stretch>
            <a:fillRect/>
          </a:stretch>
        </p:blipFill>
        <p:spPr>
          <a:xfrm>
            <a:off x="3235682" y="1420581"/>
            <a:ext cx="4563095" cy="3134501"/>
          </a:xfrm>
          <a:prstGeom prst="rect">
            <a:avLst/>
          </a:prstGeom>
        </p:spPr>
      </p:pic>
    </p:spTree>
    <p:extLst>
      <p:ext uri="{BB962C8B-B14F-4D97-AF65-F5344CB8AC3E}">
        <p14:creationId xmlns:p14="http://schemas.microsoft.com/office/powerpoint/2010/main" val="69883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23</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“Short-Pays” &amp; “Co-Pays” </a:t>
            </a:r>
          </a:p>
          <a:p>
            <a:endParaRPr lang="en-US" sz="2800" dirty="0">
              <a:solidFill>
                <a:schemeClr val="bg1"/>
              </a:solidFill>
              <a:latin typeface="+mj-lt"/>
            </a:endParaRP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Real world “co-pay” example for a mass market auto customer</a:t>
            </a:r>
          </a:p>
        </p:txBody>
      </p:sp>
      <p:sp>
        <p:nvSpPr>
          <p:cNvPr id="5" name="Content Placeholder 3">
            <a:extLst>
              <a:ext uri="{FF2B5EF4-FFF2-40B4-BE49-F238E27FC236}">
                <a16:creationId xmlns:a16="http://schemas.microsoft.com/office/drawing/2014/main" id="{5934A13D-B4F7-AC7A-00F1-E806E5D2594D}"/>
              </a:ext>
            </a:extLst>
          </p:cNvPr>
          <p:cNvSpPr txBox="1">
            <a:spLocks/>
          </p:cNvSpPr>
          <p:nvPr/>
        </p:nvSpPr>
        <p:spPr>
          <a:xfrm>
            <a:off x="5810850" y="1836280"/>
            <a:ext cx="6306933" cy="4247317"/>
          </a:xfrm>
          <a:prstGeom prst="rect">
            <a:avLst/>
          </a:prstGeom>
          <a:solidFill>
            <a:schemeClr val="bg1"/>
          </a:solidFill>
        </p:spPr>
        <p:txBody>
          <a:bodyPr wrap="square">
            <a:spAutoFit/>
          </a:bodyPr>
          <a:lst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a:lstStyle>
          <a:p>
            <a:pPr marL="525463" lvl="2" indent="-342900">
              <a:lnSpc>
                <a:spcPct val="100000"/>
              </a:lnSpc>
              <a:spcAft>
                <a:spcPts val="1200"/>
              </a:spcAft>
              <a:buClr>
                <a:srgbClr val="0070C0"/>
              </a:buClr>
              <a:buFont typeface="Arial" panose="020B0604020202020204" pitchFamily="34" charset="0"/>
              <a:buChar char="•"/>
            </a:pPr>
            <a:r>
              <a:rPr lang="en-US" altLang="en-US" sz="2000" dirty="0">
                <a:latin typeface="Calibri" panose="020F0502020204030204" pitchFamily="34" charset="0"/>
                <a:cs typeface="Calibri" panose="020F0502020204030204" pitchFamily="34" charset="0"/>
              </a:rPr>
              <a:t>A Porsche certified repair shop quoted </a:t>
            </a:r>
            <a:r>
              <a:rPr lang="en-US" altLang="en-US" sz="2000" dirty="0">
                <a:solidFill>
                  <a:srgbClr val="FF0000"/>
                </a:solidFill>
                <a:latin typeface="Calibri" panose="020F0502020204030204" pitchFamily="34" charset="0"/>
                <a:cs typeface="Calibri" panose="020F0502020204030204" pitchFamily="34" charset="0"/>
              </a:rPr>
              <a:t>$8,361</a:t>
            </a:r>
            <a:r>
              <a:rPr lang="en-US" altLang="en-US" sz="2000" dirty="0">
                <a:latin typeface="Calibri" panose="020F0502020204030204" pitchFamily="34" charset="0"/>
                <a:cs typeface="Calibri" panose="020F0502020204030204" pitchFamily="34" charset="0"/>
              </a:rPr>
              <a:t> to fix the damage to this $100k 2022 Porsche Taycan EV. </a:t>
            </a:r>
          </a:p>
          <a:p>
            <a:pPr marL="525463" lvl="2" indent="-342900">
              <a:lnSpc>
                <a:spcPct val="100000"/>
              </a:lnSpc>
              <a:spcAft>
                <a:spcPts val="1200"/>
              </a:spcAft>
              <a:buClr>
                <a:srgbClr val="0070C0"/>
              </a:buClr>
              <a:buFont typeface="Arial" panose="020B0604020202020204" pitchFamily="34" charset="0"/>
              <a:buChar char="•"/>
            </a:pPr>
            <a:r>
              <a:rPr lang="en-US" altLang="en-US" sz="2000" dirty="0">
                <a:latin typeface="Calibri" panose="020F0502020204030204" pitchFamily="34" charset="0"/>
                <a:cs typeface="Calibri" panose="020F0502020204030204" pitchFamily="34" charset="0"/>
              </a:rPr>
              <a:t>Porsche advised that if the repair wasn’t done at a Porsche certified shop the vehicle’s warranty would be voided. </a:t>
            </a:r>
          </a:p>
          <a:p>
            <a:pPr marL="525463" lvl="2" indent="-342900">
              <a:lnSpc>
                <a:spcPct val="100000"/>
              </a:lnSpc>
              <a:spcAft>
                <a:spcPts val="1200"/>
              </a:spcAft>
              <a:buClr>
                <a:srgbClr val="0070C0"/>
              </a:buClr>
              <a:buFont typeface="Arial" panose="020B0604020202020204" pitchFamily="34" charset="0"/>
              <a:buChar char="•"/>
            </a:pPr>
            <a:r>
              <a:rPr lang="en-US" altLang="en-US" sz="2000" dirty="0">
                <a:latin typeface="Calibri" panose="020F0502020204030204" pitchFamily="34" charset="0"/>
                <a:cs typeface="Calibri" panose="020F0502020204030204" pitchFamily="34" charset="0"/>
              </a:rPr>
              <a:t>Using a labor rate of $47/hour, State Farm was only willing to pay </a:t>
            </a:r>
            <a:r>
              <a:rPr lang="en-US" altLang="en-US" sz="2000" dirty="0">
                <a:solidFill>
                  <a:srgbClr val="FF0000"/>
                </a:solidFill>
                <a:latin typeface="Calibri" panose="020F0502020204030204" pitchFamily="34" charset="0"/>
                <a:cs typeface="Calibri" panose="020F0502020204030204" pitchFamily="34" charset="0"/>
              </a:rPr>
              <a:t>$6,267</a:t>
            </a:r>
            <a:r>
              <a:rPr lang="en-US" altLang="en-US" sz="2000" dirty="0">
                <a:latin typeface="Calibri" panose="020F0502020204030204" pitchFamily="34" charset="0"/>
                <a:cs typeface="Calibri" panose="020F0502020204030204" pitchFamily="34" charset="0"/>
              </a:rPr>
              <a:t>. </a:t>
            </a:r>
          </a:p>
          <a:p>
            <a:pPr marL="525463" lvl="2" indent="-342900">
              <a:lnSpc>
                <a:spcPct val="100000"/>
              </a:lnSpc>
              <a:spcAft>
                <a:spcPts val="1200"/>
              </a:spcAft>
              <a:buClr>
                <a:srgbClr val="0070C0"/>
              </a:buClr>
              <a:buFont typeface="Arial" panose="020B0604020202020204" pitchFamily="34" charset="0"/>
              <a:buChar char="•"/>
            </a:pPr>
            <a:r>
              <a:rPr lang="en-US" altLang="en-US" sz="2000" dirty="0">
                <a:latin typeface="Calibri" panose="020F0502020204030204" pitchFamily="34" charset="0"/>
                <a:cs typeface="Calibri" panose="020F0502020204030204" pitchFamily="34" charset="0"/>
              </a:rPr>
              <a:t>The Taycan owner paid a </a:t>
            </a:r>
            <a:r>
              <a:rPr lang="en-US" altLang="en-US" sz="2000" dirty="0">
                <a:solidFill>
                  <a:srgbClr val="FF0000"/>
                </a:solidFill>
                <a:latin typeface="Calibri" panose="020F0502020204030204" pitchFamily="34" charset="0"/>
                <a:cs typeface="Calibri" panose="020F0502020204030204" pitchFamily="34" charset="0"/>
              </a:rPr>
              <a:t>$2,094 “co-pay” </a:t>
            </a:r>
            <a:r>
              <a:rPr lang="en-US" altLang="en-US" sz="2000" dirty="0">
                <a:latin typeface="Calibri" panose="020F0502020204030204" pitchFamily="34" charset="0"/>
                <a:cs typeface="Calibri" panose="020F0502020204030204" pitchFamily="34" charset="0"/>
              </a:rPr>
              <a:t>out of pocket and initiated a class action lawsuit against State Farm.  </a:t>
            </a:r>
          </a:p>
          <a:p>
            <a:pPr marL="525463" lvl="2" indent="-342900">
              <a:lnSpc>
                <a:spcPct val="100000"/>
              </a:lnSpc>
              <a:spcAft>
                <a:spcPts val="1200"/>
              </a:spcAft>
              <a:buClr>
                <a:srgbClr val="0070C0"/>
              </a:buClr>
              <a:buFont typeface="Arial" panose="020B0604020202020204" pitchFamily="34" charset="0"/>
              <a:buChar char="•"/>
            </a:pPr>
            <a:endParaRPr lang="en-US" altLang="en-US" sz="20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FA510F0-68D7-E400-CA25-D59C4DE31EC5}"/>
              </a:ext>
            </a:extLst>
          </p:cNvPr>
          <p:cNvPicPr>
            <a:picLocks noChangeAspect="1"/>
          </p:cNvPicPr>
          <p:nvPr/>
        </p:nvPicPr>
        <p:blipFill>
          <a:blip r:embed="rId2"/>
          <a:stretch>
            <a:fillRect/>
          </a:stretch>
        </p:blipFill>
        <p:spPr>
          <a:xfrm>
            <a:off x="190226" y="2180447"/>
            <a:ext cx="5620624" cy="3124006"/>
          </a:xfrm>
          <a:prstGeom prst="rect">
            <a:avLst/>
          </a:prstGeom>
          <a:solidFill>
            <a:schemeClr val="bg1"/>
          </a:solidFill>
        </p:spPr>
      </p:pic>
      <p:sp>
        <p:nvSpPr>
          <p:cNvPr id="9" name="Content Placeholder 3">
            <a:extLst>
              <a:ext uri="{FF2B5EF4-FFF2-40B4-BE49-F238E27FC236}">
                <a16:creationId xmlns:a16="http://schemas.microsoft.com/office/drawing/2014/main" id="{AB17A9AC-2B75-4079-C47A-F0B76B5804D7}"/>
              </a:ext>
            </a:extLst>
          </p:cNvPr>
          <p:cNvSpPr txBox="1">
            <a:spLocks/>
          </p:cNvSpPr>
          <p:nvPr/>
        </p:nvSpPr>
        <p:spPr bwMode="auto">
          <a:xfrm>
            <a:off x="190226" y="6265526"/>
            <a:ext cx="9868177" cy="523861"/>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marL="179388" indent="-179388" algn="l" rtl="0" eaLnBrk="0" fontAlgn="base" hangingPunct="0">
              <a:lnSpc>
                <a:spcPts val="1500"/>
              </a:lnSpc>
              <a:spcBef>
                <a:spcPct val="0"/>
              </a:spcBef>
              <a:spcAft>
                <a:spcPts val="750"/>
              </a:spcAft>
              <a:buFont typeface="Arial" panose="020B0604020202020204" pitchFamily="34" charset="0"/>
              <a:buChar char="•"/>
              <a:defRPr sz="1400" kern="1200">
                <a:solidFill>
                  <a:schemeClr val="tx1"/>
                </a:solidFill>
                <a:latin typeface="+mn-lt"/>
                <a:ea typeface="+mn-ea"/>
                <a:cs typeface="+mn-cs"/>
              </a:defRPr>
            </a:lvl1pPr>
            <a:lvl2pPr marL="358775" indent="-179388" algn="l" rtl="0" eaLnBrk="0" fontAlgn="base" hangingPunct="0">
              <a:lnSpc>
                <a:spcPts val="1500"/>
              </a:lnSpc>
              <a:spcBef>
                <a:spcPct val="0"/>
              </a:spcBef>
              <a:spcAft>
                <a:spcPct val="0"/>
              </a:spcAft>
              <a:buFont typeface="Symbol" panose="05050102010706020507" pitchFamily="18" charset="2"/>
              <a:buChar char="-"/>
              <a:defRPr sz="1400" kern="1200">
                <a:solidFill>
                  <a:schemeClr val="tx1"/>
                </a:solidFill>
                <a:latin typeface="+mn-lt"/>
                <a:ea typeface="+mn-ea"/>
                <a:cs typeface="+mn-cs"/>
              </a:defRPr>
            </a:lvl2pPr>
            <a:lvl3pPr marL="539750" indent="-179388" algn="l" rtl="0" eaLnBrk="0" fontAlgn="base" hangingPunct="0">
              <a:lnSpc>
                <a:spcPts val="1500"/>
              </a:lnSpc>
              <a:spcBef>
                <a:spcPct val="0"/>
              </a:spcBef>
              <a:spcAft>
                <a:spcPct val="0"/>
              </a:spcAft>
              <a:buFont typeface="Symbol" panose="05050102010706020507" pitchFamily="18" charset="2"/>
              <a:buChar char="-"/>
              <a:defRPr sz="1400" kern="1200">
                <a:solidFill>
                  <a:schemeClr val="tx1"/>
                </a:solidFill>
                <a:latin typeface="+mn-lt"/>
                <a:ea typeface="+mn-ea"/>
                <a:cs typeface="+mn-cs"/>
              </a:defRPr>
            </a:lvl3pPr>
            <a:lvl4pPr marL="719138" indent="-179388" algn="l" rtl="0" eaLnBrk="0" fontAlgn="base" hangingPunct="0">
              <a:lnSpc>
                <a:spcPts val="1500"/>
              </a:lnSpc>
              <a:spcBef>
                <a:spcPct val="0"/>
              </a:spcBef>
              <a:spcAft>
                <a:spcPct val="0"/>
              </a:spcAft>
              <a:buFont typeface="Symbol" panose="05050102010706020507" pitchFamily="18" charset="2"/>
              <a:buChar char="-"/>
              <a:defRPr sz="1400" kern="1200">
                <a:solidFill>
                  <a:schemeClr val="tx1"/>
                </a:solidFill>
                <a:latin typeface="+mn-lt"/>
                <a:ea typeface="+mn-ea"/>
                <a:cs typeface="+mn-cs"/>
              </a:defRPr>
            </a:lvl4pPr>
            <a:lvl5pPr marL="898525" indent="-179388" algn="l" rtl="0" eaLnBrk="0" fontAlgn="base" hangingPunct="0">
              <a:lnSpc>
                <a:spcPts val="1500"/>
              </a:lnSpc>
              <a:spcBef>
                <a:spcPct val="0"/>
              </a:spcBef>
              <a:spcAft>
                <a:spcPct val="0"/>
              </a:spcAft>
              <a:buFont typeface="Symbol" panose="05050102010706020507"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lvl="2" indent="0" defTabSz="914400" eaLnBrk="1" hangingPunct="1">
              <a:lnSpc>
                <a:spcPct val="120000"/>
              </a:lnSpc>
              <a:spcBef>
                <a:spcPts val="600"/>
              </a:spcBef>
              <a:spcAft>
                <a:spcPts val="600"/>
              </a:spcAft>
              <a:buClr>
                <a:srgbClr val="0070C0"/>
              </a:buClr>
              <a:buNone/>
              <a:defRPr/>
            </a:pPr>
            <a:r>
              <a:rPr lang="en-US" altLang="en-US" sz="1050" dirty="0">
                <a:latin typeface="Arial" charset="0"/>
                <a:cs typeface="Arial" charset="0"/>
              </a:rPr>
              <a:t>Source: </a:t>
            </a:r>
            <a:r>
              <a:rPr lang="en-US" altLang="en-US" sz="1050" dirty="0">
                <a:latin typeface="Arial" charset="0"/>
                <a:cs typeface="Arial" charset="0"/>
                <a:hlinkClick r:id="rId3"/>
              </a:rPr>
              <a:t>https://www.local10.com/news/local/2024/02/27/south-florida-driver-part-of-class-action-claiming-state-farm-wasnt-there-for-them-failing-to-foot-repair-bills/</a:t>
            </a:r>
            <a:endParaRPr lang="en-US" altLang="en-US" sz="1050" dirty="0">
              <a:latin typeface="Arial" charset="0"/>
              <a:cs typeface="Arial" charset="0"/>
            </a:endParaRPr>
          </a:p>
          <a:p>
            <a:pPr marL="182563" lvl="2" indent="0" defTabSz="914400" eaLnBrk="1" hangingPunct="1">
              <a:lnSpc>
                <a:spcPct val="120000"/>
              </a:lnSpc>
              <a:spcBef>
                <a:spcPts val="600"/>
              </a:spcBef>
              <a:spcAft>
                <a:spcPts val="600"/>
              </a:spcAft>
              <a:buClr>
                <a:srgbClr val="0070C0"/>
              </a:buClr>
              <a:buNone/>
              <a:defRPr/>
            </a:pPr>
            <a:endParaRPr lang="en-US" altLang="en-US" sz="1050" dirty="0">
              <a:latin typeface="Arial" charset="0"/>
              <a:cs typeface="Arial" charset="0"/>
            </a:endParaRPr>
          </a:p>
        </p:txBody>
      </p:sp>
    </p:spTree>
    <p:extLst>
      <p:ext uri="{BB962C8B-B14F-4D97-AF65-F5344CB8AC3E}">
        <p14:creationId xmlns:p14="http://schemas.microsoft.com/office/powerpoint/2010/main" val="36141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24</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Chubb Auto “Collision Repair Experts” </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Chubb CRE’s Manage complex claims regardless of vehicle value or client size and deal directly with shops, relieving clients of the need to engage in stressful discussions on topics most are unfamiliar with</a:t>
            </a:r>
          </a:p>
        </p:txBody>
      </p:sp>
      <p:sp>
        <p:nvSpPr>
          <p:cNvPr id="5" name="Content Placeholder 3">
            <a:extLst>
              <a:ext uri="{FF2B5EF4-FFF2-40B4-BE49-F238E27FC236}">
                <a16:creationId xmlns:a16="http://schemas.microsoft.com/office/drawing/2014/main" id="{323D29B7-D583-0928-82A5-7BF079943188}"/>
              </a:ext>
            </a:extLst>
          </p:cNvPr>
          <p:cNvSpPr txBox="1">
            <a:spLocks/>
          </p:cNvSpPr>
          <p:nvPr/>
        </p:nvSpPr>
        <p:spPr>
          <a:xfrm>
            <a:off x="412740" y="1604299"/>
            <a:ext cx="11323865" cy="2499146"/>
          </a:xfrm>
          <a:prstGeom prst="rect">
            <a:avLst/>
          </a:prstGeom>
        </p:spPr>
        <p:txBody>
          <a:bodyPr wrap="square">
            <a:spAutoFit/>
          </a:bodyPr>
          <a:lst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a:lstStyle>
          <a:p>
            <a:pPr marL="525463" lvl="2" indent="-342900">
              <a:lnSpc>
                <a:spcPct val="120000"/>
              </a:lnSpc>
              <a:spcAft>
                <a:spcPts val="0"/>
              </a:spcAft>
              <a:buClr>
                <a:srgbClr val="0070C0"/>
              </a:buClr>
              <a:buFont typeface="Arial" panose="020B0604020202020204" pitchFamily="34" charset="0"/>
              <a:buChar char="•"/>
            </a:pPr>
            <a:r>
              <a:rPr lang="en-US" altLang="en-US" sz="2000" dirty="0">
                <a:solidFill>
                  <a:srgbClr val="FF0000"/>
                </a:solidFill>
                <a:latin typeface="Calibri" panose="020F0502020204030204" pitchFamily="34" charset="0"/>
                <a:cs typeface="Calibri" panose="020F0502020204030204" pitchFamily="34" charset="0"/>
              </a:rPr>
              <a:t>13</a:t>
            </a:r>
            <a:r>
              <a:rPr lang="en-US" altLang="en-US" sz="2000" dirty="0">
                <a:latin typeface="Calibri" panose="020F0502020204030204" pitchFamily="34" charset="0"/>
                <a:cs typeface="Calibri" panose="020F0502020204030204" pitchFamily="34" charset="0"/>
              </a:rPr>
              <a:t> Auto Collision Repair Experts(CREs) + 1 Supervisor </a:t>
            </a:r>
          </a:p>
          <a:p>
            <a:pPr marL="525463" lvl="2" indent="-342900">
              <a:lnSpc>
                <a:spcPct val="120000"/>
              </a:lnSpc>
              <a:spcAft>
                <a:spcPts val="0"/>
              </a:spcAft>
              <a:buClr>
                <a:srgbClr val="0070C0"/>
              </a:buClr>
              <a:buFont typeface="Arial" panose="020B0604020202020204" pitchFamily="34" charset="0"/>
              <a:buChar char="•"/>
            </a:pPr>
            <a:r>
              <a:rPr lang="en-US" altLang="en-US" sz="2000" dirty="0">
                <a:latin typeface="Calibri" panose="020F0502020204030204" pitchFamily="34" charset="0"/>
                <a:cs typeface="Calibri" panose="020F0502020204030204" pitchFamily="34" charset="0"/>
              </a:rPr>
              <a:t>Certified collision repair </a:t>
            </a:r>
            <a:r>
              <a:rPr lang="en-US" altLang="en-US" sz="2000" dirty="0">
                <a:solidFill>
                  <a:srgbClr val="FF0000"/>
                </a:solidFill>
                <a:latin typeface="Calibri" panose="020F0502020204030204" pitchFamily="34" charset="0"/>
                <a:cs typeface="Calibri" panose="020F0502020204030204" pitchFamily="34" charset="0"/>
              </a:rPr>
              <a:t>experts</a:t>
            </a:r>
            <a:r>
              <a:rPr lang="en-US" altLang="en-US" sz="2000" dirty="0">
                <a:latin typeface="Calibri" panose="020F0502020204030204" pitchFamily="34" charset="0"/>
                <a:cs typeface="Calibri" panose="020F0502020204030204" pitchFamily="34" charset="0"/>
              </a:rPr>
              <a:t>.</a:t>
            </a:r>
          </a:p>
          <a:p>
            <a:pPr marL="525463" lvl="2" indent="-342900">
              <a:lnSpc>
                <a:spcPct val="120000"/>
              </a:lnSpc>
              <a:spcAft>
                <a:spcPts val="0"/>
              </a:spcAft>
              <a:buClr>
                <a:srgbClr val="0070C0"/>
              </a:buClr>
              <a:buFont typeface="Arial" panose="020B0604020202020204" pitchFamily="34" charset="0"/>
              <a:buChar char="•"/>
            </a:pPr>
            <a:r>
              <a:rPr lang="en-US" altLang="en-US" sz="2000" dirty="0">
                <a:latin typeface="Calibri" panose="020F0502020204030204" pitchFamily="34" charset="0"/>
                <a:cs typeface="Calibri" panose="020F0502020204030204" pitchFamily="34" charset="0"/>
              </a:rPr>
              <a:t>Primary focus is </a:t>
            </a:r>
            <a:r>
              <a:rPr lang="en-US" altLang="en-US" sz="2000" dirty="0">
                <a:solidFill>
                  <a:srgbClr val="FF0000"/>
                </a:solidFill>
                <a:latin typeface="Calibri" panose="020F0502020204030204" pitchFamily="34" charset="0"/>
                <a:cs typeface="Calibri" panose="020F0502020204030204" pitchFamily="34" charset="0"/>
              </a:rPr>
              <a:t>High Quality and Safe </a:t>
            </a:r>
            <a:r>
              <a:rPr lang="en-US" altLang="en-US" sz="2000" dirty="0">
                <a:latin typeface="Calibri" panose="020F0502020204030204" pitchFamily="34" charset="0"/>
                <a:cs typeface="Calibri" panose="020F0502020204030204" pitchFamily="34" charset="0"/>
              </a:rPr>
              <a:t>repairs. </a:t>
            </a:r>
          </a:p>
          <a:p>
            <a:pPr marL="525463" lvl="2" indent="-342900">
              <a:lnSpc>
                <a:spcPct val="120000"/>
              </a:lnSpc>
              <a:spcAft>
                <a:spcPts val="0"/>
              </a:spcAft>
              <a:buClr>
                <a:srgbClr val="0070C0"/>
              </a:buClr>
              <a:buFont typeface="Arial" panose="020B0604020202020204" pitchFamily="34" charset="0"/>
              <a:buChar char="•"/>
            </a:pPr>
            <a:r>
              <a:rPr lang="en-US" altLang="en-US" sz="2000" dirty="0">
                <a:latin typeface="Calibri" panose="020F0502020204030204" pitchFamily="34" charset="0"/>
                <a:cs typeface="Calibri" panose="020F0502020204030204" pitchFamily="34" charset="0"/>
              </a:rPr>
              <a:t>Insist upon manufacturer approved repair techniques. </a:t>
            </a:r>
          </a:p>
          <a:p>
            <a:pPr marL="525463" lvl="2" indent="-342900">
              <a:lnSpc>
                <a:spcPct val="120000"/>
              </a:lnSpc>
              <a:spcAft>
                <a:spcPts val="0"/>
              </a:spcAft>
              <a:buClr>
                <a:srgbClr val="0070C0"/>
              </a:buClr>
              <a:buFont typeface="Arial" panose="020B0604020202020204" pitchFamily="34" charset="0"/>
              <a:buChar char="•"/>
            </a:pPr>
            <a:r>
              <a:rPr lang="en-US" altLang="en-US" sz="2000" dirty="0">
                <a:latin typeface="Calibri" panose="020F0502020204030204" pitchFamily="34" charset="0"/>
                <a:cs typeface="Calibri" panose="020F0502020204030204" pitchFamily="34" charset="0"/>
              </a:rPr>
              <a:t>Maintain</a:t>
            </a:r>
            <a:r>
              <a:rPr lang="en-US" altLang="en-US" sz="2000" dirty="0">
                <a:solidFill>
                  <a:srgbClr val="FF0000"/>
                </a:solidFill>
                <a:latin typeface="Calibri" panose="020F0502020204030204" pitchFamily="34" charset="0"/>
                <a:cs typeface="Calibri" panose="020F0502020204030204" pitchFamily="34" charset="0"/>
              </a:rPr>
              <a:t> relationships</a:t>
            </a:r>
            <a:r>
              <a:rPr lang="en-US" altLang="en-US" sz="2000" dirty="0">
                <a:latin typeface="Calibri" panose="020F0502020204030204" pitchFamily="34" charset="0"/>
                <a:cs typeface="Calibri" panose="020F0502020204030204" pitchFamily="34" charset="0"/>
              </a:rPr>
              <a:t> with manufacturer reps to obtain guidance on complex repairs and get difficult to obtain parts.  </a:t>
            </a:r>
          </a:p>
        </p:txBody>
      </p:sp>
      <p:pic>
        <p:nvPicPr>
          <p:cNvPr id="7" name="Picture 6">
            <a:extLst>
              <a:ext uri="{FF2B5EF4-FFF2-40B4-BE49-F238E27FC236}">
                <a16:creationId xmlns:a16="http://schemas.microsoft.com/office/drawing/2014/main" id="{634BDC32-1CC8-D868-18CA-63B2FB6F583F}"/>
              </a:ext>
            </a:extLst>
          </p:cNvPr>
          <p:cNvPicPr>
            <a:picLocks noChangeAspect="1"/>
          </p:cNvPicPr>
          <p:nvPr/>
        </p:nvPicPr>
        <p:blipFill>
          <a:blip r:embed="rId2"/>
          <a:stretch>
            <a:fillRect/>
          </a:stretch>
        </p:blipFill>
        <p:spPr>
          <a:xfrm>
            <a:off x="6096000" y="4004128"/>
            <a:ext cx="6111360" cy="2890102"/>
          </a:xfrm>
          <a:prstGeom prst="rect">
            <a:avLst/>
          </a:prstGeom>
        </p:spPr>
      </p:pic>
      <p:pic>
        <p:nvPicPr>
          <p:cNvPr id="10" name="Picture 9">
            <a:extLst>
              <a:ext uri="{FF2B5EF4-FFF2-40B4-BE49-F238E27FC236}">
                <a16:creationId xmlns:a16="http://schemas.microsoft.com/office/drawing/2014/main" id="{6D9E47D8-6645-F0E5-5DA3-372F2EBC3335}"/>
              </a:ext>
            </a:extLst>
          </p:cNvPr>
          <p:cNvPicPr>
            <a:picLocks noChangeAspect="1"/>
          </p:cNvPicPr>
          <p:nvPr/>
        </p:nvPicPr>
        <p:blipFill>
          <a:blip r:embed="rId3"/>
          <a:stretch>
            <a:fillRect/>
          </a:stretch>
        </p:blipFill>
        <p:spPr>
          <a:xfrm>
            <a:off x="0" y="4004127"/>
            <a:ext cx="6074673" cy="2853873"/>
          </a:xfrm>
          <a:prstGeom prst="rect">
            <a:avLst/>
          </a:prstGeom>
        </p:spPr>
      </p:pic>
      <p:pic>
        <p:nvPicPr>
          <p:cNvPr id="11" name="Picture 7">
            <a:extLst>
              <a:ext uri="{FF2B5EF4-FFF2-40B4-BE49-F238E27FC236}">
                <a16:creationId xmlns:a16="http://schemas.microsoft.com/office/drawing/2014/main" id="{933F46F1-C815-1C8E-5260-2D509C779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6231" y="1818868"/>
            <a:ext cx="2377610" cy="1297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747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25</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Chubb Direct Repair Program – Safety over Cost Cutting</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Chubb network shops are selected based upon performing high quality repairs, not because they’ll perform repairs at rock bottom prices.</a:t>
            </a:r>
          </a:p>
        </p:txBody>
      </p:sp>
      <p:sp>
        <p:nvSpPr>
          <p:cNvPr id="4" name="TextBox 3">
            <a:extLst>
              <a:ext uri="{FF2B5EF4-FFF2-40B4-BE49-F238E27FC236}">
                <a16:creationId xmlns:a16="http://schemas.microsoft.com/office/drawing/2014/main" id="{BC2F7288-43E8-C52C-88CA-2799A4289117}"/>
              </a:ext>
            </a:extLst>
          </p:cNvPr>
          <p:cNvSpPr txBox="1"/>
          <p:nvPr/>
        </p:nvSpPr>
        <p:spPr>
          <a:xfrm>
            <a:off x="467521" y="3226553"/>
            <a:ext cx="10662569" cy="2739211"/>
          </a:xfrm>
          <a:prstGeom prst="rect">
            <a:avLst/>
          </a:prstGeom>
          <a:solidFill>
            <a:schemeClr val="bg1"/>
          </a:solidFill>
        </p:spPr>
        <p:txBody>
          <a:bodyPr wrap="square" lIns="0" tIns="0" rIns="0" bIns="0" rtlCol="0">
            <a:spAutoFit/>
          </a:bodyPr>
          <a:lstStyle/>
          <a:p>
            <a:pPr marL="285750" indent="-285750">
              <a:spcAft>
                <a:spcPts val="600"/>
              </a:spcAft>
              <a:buFont typeface="Arial" panose="020B0604020202020204" pitchFamily="34" charset="0"/>
              <a:buChar char="•"/>
            </a:pPr>
            <a:r>
              <a:rPr lang="en-US" sz="2000" dirty="0">
                <a:effectLst/>
                <a:ea typeface="Calibri" panose="020F0502020204030204" pitchFamily="34" charset="0"/>
                <a:cs typeface="Calibri" panose="020F0502020204030204" pitchFamily="34" charset="0"/>
              </a:rPr>
              <a:t>606 shops selected because they perform high quality repairs which are up to our high standards, not because they are cheap.</a:t>
            </a:r>
          </a:p>
          <a:p>
            <a:pPr marL="285750" indent="-285750">
              <a:spcAft>
                <a:spcPts val="600"/>
              </a:spcAft>
              <a:buFont typeface="Arial" panose="020B0604020202020204" pitchFamily="34" charset="0"/>
              <a:buChar char="•"/>
            </a:pPr>
            <a:r>
              <a:rPr lang="en-US" sz="2000" dirty="0">
                <a:effectLst/>
                <a:ea typeface="Calibri" panose="020F0502020204030204" pitchFamily="34" charset="0"/>
                <a:cs typeface="Calibri" panose="020F0502020204030204" pitchFamily="34" charset="0"/>
              </a:rPr>
              <a:t>Most are certified by high end manufacturers to repair the complex vehicles our clients own.</a:t>
            </a:r>
          </a:p>
          <a:p>
            <a:pPr marL="285750" indent="-285750">
              <a:spcAft>
                <a:spcPts val="600"/>
              </a:spcAft>
              <a:buFont typeface="Arial" panose="020B0604020202020204" pitchFamily="34" charset="0"/>
              <a:buChar char="•"/>
            </a:pPr>
            <a:r>
              <a:rPr lang="en-US" sz="2000" dirty="0">
                <a:effectLst/>
                <a:ea typeface="Calibri" panose="020F0502020204030204" pitchFamily="34" charset="0"/>
                <a:cs typeface="Calibri" panose="020F0502020204030204" pitchFamily="34" charset="0"/>
              </a:rPr>
              <a:t>We specify OEM parts and insist that cars be repaired in accordance with manufacturer approved repair techniques or not at all.</a:t>
            </a:r>
          </a:p>
          <a:p>
            <a:pPr marL="285750" indent="-285750">
              <a:spcAft>
                <a:spcPts val="600"/>
              </a:spcAft>
              <a:buFont typeface="Arial" panose="020B0604020202020204" pitchFamily="34" charset="0"/>
              <a:buChar char="•"/>
            </a:pPr>
            <a:r>
              <a:rPr lang="en-US" sz="2000" dirty="0">
                <a:effectLst/>
                <a:ea typeface="Calibri" panose="020F0502020204030204" pitchFamily="34" charset="0"/>
                <a:cs typeface="Calibri" panose="020F0502020204030204" pitchFamily="34" charset="0"/>
              </a:rPr>
              <a:t>We seek no discounts from MAPS shops as this can result in corner cutting that reduces repair quality and safety. </a:t>
            </a:r>
          </a:p>
          <a:p>
            <a:pPr>
              <a:spcAft>
                <a:spcPts val="600"/>
              </a:spcAft>
            </a:pPr>
            <a:endParaRPr lang="en-US" b="0" i="0" dirty="0">
              <a:effectLst/>
              <a:cs typeface="Calibri" panose="020F0502020204030204" pitchFamily="34" charset="0"/>
            </a:endParaRPr>
          </a:p>
        </p:txBody>
      </p:sp>
      <p:pic>
        <p:nvPicPr>
          <p:cNvPr id="5" name="Picture 2">
            <a:extLst>
              <a:ext uri="{FF2B5EF4-FFF2-40B4-BE49-F238E27FC236}">
                <a16:creationId xmlns:a16="http://schemas.microsoft.com/office/drawing/2014/main" id="{90958AE8-3F42-83D4-152B-274E30EE8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6878" y="1986100"/>
            <a:ext cx="2843853" cy="974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308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26</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Certified Collision Repair Shops</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Certified repair shops are trained by vehicle manufacturers on the proper way to repair vehicles to ensure all safety systems operate as designed in the event of a subsequent crash</a:t>
            </a:r>
          </a:p>
        </p:txBody>
      </p:sp>
      <p:sp>
        <p:nvSpPr>
          <p:cNvPr id="5" name="Content Placeholder 3">
            <a:extLst>
              <a:ext uri="{FF2B5EF4-FFF2-40B4-BE49-F238E27FC236}">
                <a16:creationId xmlns:a16="http://schemas.microsoft.com/office/drawing/2014/main" id="{CAA3014B-56C9-36F7-CC41-174ADCCFDF8B}"/>
              </a:ext>
            </a:extLst>
          </p:cNvPr>
          <p:cNvSpPr txBox="1">
            <a:spLocks/>
          </p:cNvSpPr>
          <p:nvPr/>
        </p:nvSpPr>
        <p:spPr>
          <a:xfrm>
            <a:off x="7314809" y="1650495"/>
            <a:ext cx="4302578" cy="5006883"/>
          </a:xfrm>
          <a:prstGeom prst="rect">
            <a:avLst/>
          </a:prstGeom>
        </p:spPr>
        <p:txBody>
          <a:bodyPr wrap="square">
            <a:spAutoFit/>
          </a:bodyPr>
          <a:lst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a:lstStyle>
          <a:p>
            <a:pPr marL="468313" lvl="2" indent="-285750">
              <a:lnSpc>
                <a:spcPct val="120000"/>
              </a:lnSpc>
              <a:spcBef>
                <a:spcPts val="600"/>
              </a:spcBef>
              <a:spcAft>
                <a:spcPts val="600"/>
              </a:spcAft>
              <a:buClr>
                <a:srgbClr val="0070C0"/>
              </a:buClr>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Certified repair shops invest heavily in technician training and tooling. </a:t>
            </a:r>
          </a:p>
          <a:p>
            <a:pPr marL="468313" lvl="2" indent="-285750">
              <a:lnSpc>
                <a:spcPct val="120000"/>
              </a:lnSpc>
              <a:spcBef>
                <a:spcPts val="600"/>
              </a:spcBef>
              <a:spcAft>
                <a:spcPts val="600"/>
              </a:spcAft>
              <a:buClr>
                <a:srgbClr val="0070C0"/>
              </a:buClr>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The initial investment to become a certified shop can be in excess of $250k.</a:t>
            </a:r>
          </a:p>
          <a:p>
            <a:pPr marL="468313" lvl="2" indent="-285750">
              <a:lnSpc>
                <a:spcPct val="120000"/>
              </a:lnSpc>
              <a:spcBef>
                <a:spcPts val="600"/>
              </a:spcBef>
              <a:spcAft>
                <a:spcPts val="600"/>
              </a:spcAft>
              <a:buClr>
                <a:srgbClr val="0070C0"/>
              </a:buClr>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Technicians receive ongoing training to learn certified repair techniques.</a:t>
            </a:r>
          </a:p>
          <a:p>
            <a:pPr marL="468313" lvl="2" indent="-285750">
              <a:lnSpc>
                <a:spcPct val="120000"/>
              </a:lnSpc>
              <a:spcBef>
                <a:spcPts val="600"/>
              </a:spcBef>
              <a:spcAft>
                <a:spcPts val="600"/>
              </a:spcAft>
              <a:buClr>
                <a:srgbClr val="0070C0"/>
              </a:buClr>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Shops must purchase and use tools such as welders, rivet guns, adhesive guns, etc. specific to each manufacturer’s model and programs.</a:t>
            </a:r>
          </a:p>
          <a:p>
            <a:pPr marL="468313" lvl="2" indent="-285750">
              <a:lnSpc>
                <a:spcPct val="120000"/>
              </a:lnSpc>
              <a:spcBef>
                <a:spcPts val="600"/>
              </a:spcBef>
              <a:spcAft>
                <a:spcPts val="600"/>
              </a:spcAft>
              <a:buClr>
                <a:srgbClr val="0070C0"/>
              </a:buClr>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Frame straightening machines like this one cost $80k or more. </a:t>
            </a:r>
          </a:p>
        </p:txBody>
      </p:sp>
      <p:pic>
        <p:nvPicPr>
          <p:cNvPr id="7" name="Picture 3">
            <a:extLst>
              <a:ext uri="{FF2B5EF4-FFF2-40B4-BE49-F238E27FC236}">
                <a16:creationId xmlns:a16="http://schemas.microsoft.com/office/drawing/2014/main" id="{CE31923D-F017-0021-D141-FFC091F8D3D8}"/>
              </a:ext>
            </a:extLst>
          </p:cNvPr>
          <p:cNvPicPr>
            <a:picLocks noChangeAspect="1" noChangeArrowheads="1"/>
          </p:cNvPicPr>
          <p:nvPr/>
        </p:nvPicPr>
        <p:blipFill>
          <a:blip r:embed="rId2"/>
          <a:srcRect/>
          <a:stretch>
            <a:fillRect/>
          </a:stretch>
        </p:blipFill>
        <p:spPr bwMode="auto">
          <a:xfrm>
            <a:off x="312821" y="1650495"/>
            <a:ext cx="6494856" cy="49628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6977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27</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Parts Restrictions</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93117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High-end manufacturers like Audi, BMW, Mercedes, Porsche, Tesla, Volvo all have parts restrictions on structural high strength steel, aluminum and carbon fiber parts because they require factory training and specialized equipment to properly install</a:t>
            </a:r>
          </a:p>
        </p:txBody>
      </p:sp>
      <p:pic>
        <p:nvPicPr>
          <p:cNvPr id="9" name="Picture 8">
            <a:extLst>
              <a:ext uri="{FF2B5EF4-FFF2-40B4-BE49-F238E27FC236}">
                <a16:creationId xmlns:a16="http://schemas.microsoft.com/office/drawing/2014/main" id="{80FA294F-49F5-4430-8AA1-AA502188FBB3}"/>
              </a:ext>
            </a:extLst>
          </p:cNvPr>
          <p:cNvPicPr>
            <a:picLocks noChangeAspect="1"/>
          </p:cNvPicPr>
          <p:nvPr/>
        </p:nvPicPr>
        <p:blipFill>
          <a:blip r:embed="rId2"/>
          <a:stretch>
            <a:fillRect/>
          </a:stretch>
        </p:blipFill>
        <p:spPr>
          <a:xfrm>
            <a:off x="1466459" y="2106883"/>
            <a:ext cx="9007621" cy="1089754"/>
          </a:xfrm>
          <a:prstGeom prst="rect">
            <a:avLst/>
          </a:prstGeom>
        </p:spPr>
      </p:pic>
      <p:pic>
        <p:nvPicPr>
          <p:cNvPr id="11" name="Picture 10">
            <a:extLst>
              <a:ext uri="{FF2B5EF4-FFF2-40B4-BE49-F238E27FC236}">
                <a16:creationId xmlns:a16="http://schemas.microsoft.com/office/drawing/2014/main" id="{14EB2991-0BD5-7D25-2793-378A194EFF7D}"/>
              </a:ext>
            </a:extLst>
          </p:cNvPr>
          <p:cNvPicPr>
            <a:picLocks noChangeAspect="1"/>
          </p:cNvPicPr>
          <p:nvPr/>
        </p:nvPicPr>
        <p:blipFill>
          <a:blip r:embed="rId3"/>
          <a:stretch>
            <a:fillRect/>
          </a:stretch>
        </p:blipFill>
        <p:spPr>
          <a:xfrm>
            <a:off x="1104489" y="5926822"/>
            <a:ext cx="9480102" cy="754445"/>
          </a:xfrm>
          <a:prstGeom prst="rect">
            <a:avLst/>
          </a:prstGeom>
        </p:spPr>
      </p:pic>
      <p:sp>
        <p:nvSpPr>
          <p:cNvPr id="12" name="Content Placeholder 3">
            <a:extLst>
              <a:ext uri="{FF2B5EF4-FFF2-40B4-BE49-F238E27FC236}">
                <a16:creationId xmlns:a16="http://schemas.microsoft.com/office/drawing/2014/main" id="{725FCB3F-E2D3-2275-E0CC-82F61B9BEFFA}"/>
              </a:ext>
            </a:extLst>
          </p:cNvPr>
          <p:cNvSpPr txBox="1">
            <a:spLocks/>
          </p:cNvSpPr>
          <p:nvPr/>
        </p:nvSpPr>
        <p:spPr>
          <a:xfrm>
            <a:off x="699407" y="3661363"/>
            <a:ext cx="10793186" cy="1939249"/>
          </a:xfrm>
          <a:prstGeom prst="rect">
            <a:avLst/>
          </a:prstGeom>
        </p:spPr>
        <p:txBody>
          <a:bodyPr wrap="square">
            <a:spAutoFit/>
          </a:bodyPr>
          <a:lst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a:lstStyle>
          <a:p>
            <a:pPr marL="468313" lvl="2" indent="-285750">
              <a:lnSpc>
                <a:spcPct val="120000"/>
              </a:lnSpc>
              <a:spcBef>
                <a:spcPts val="600"/>
              </a:spcBef>
              <a:spcAft>
                <a:spcPts val="600"/>
              </a:spcAft>
              <a:buClr>
                <a:srgbClr val="0070C0"/>
              </a:buClr>
              <a:buFont typeface="Arial" panose="020B0604020202020204" pitchFamily="34" charset="0"/>
              <a:buChar char="•"/>
            </a:pPr>
            <a:r>
              <a:rPr lang="en-US" altLang="en-US" sz="1800" dirty="0">
                <a:highlight>
                  <a:srgbClr val="FFFF00"/>
                </a:highlight>
                <a:latin typeface="Calibri" panose="020F0502020204030204" pitchFamily="34" charset="0"/>
                <a:cs typeface="Calibri" panose="020F0502020204030204" pitchFamily="34" charset="0"/>
              </a:rPr>
              <a:t>Damage to restricted parts can’t be repaired &amp; parts must be replaced.</a:t>
            </a:r>
          </a:p>
          <a:p>
            <a:pPr marL="468313" lvl="2" indent="-285750">
              <a:lnSpc>
                <a:spcPct val="120000"/>
              </a:lnSpc>
              <a:spcBef>
                <a:spcPts val="600"/>
              </a:spcBef>
              <a:spcAft>
                <a:spcPts val="600"/>
              </a:spcAft>
              <a:buClr>
                <a:srgbClr val="0070C0"/>
              </a:buClr>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OEMs will only sell restricted parts to certified shops and only certified shops have the training and tooling to properly install them.  </a:t>
            </a:r>
          </a:p>
          <a:p>
            <a:pPr marL="468313" lvl="2" indent="-285750">
              <a:lnSpc>
                <a:spcPct val="120000"/>
              </a:lnSpc>
              <a:spcBef>
                <a:spcPts val="600"/>
              </a:spcBef>
              <a:spcAft>
                <a:spcPts val="600"/>
              </a:spcAft>
              <a:buClr>
                <a:srgbClr val="0070C0"/>
              </a:buClr>
              <a:buFont typeface="Arial" panose="020B0604020202020204" pitchFamily="34" charset="0"/>
              <a:buChar char="•"/>
            </a:pPr>
            <a:r>
              <a:rPr lang="en-US" altLang="en-US" sz="1800" dirty="0">
                <a:highlight>
                  <a:srgbClr val="FFFF00"/>
                </a:highlight>
                <a:latin typeface="Calibri" panose="020F0502020204030204" pitchFamily="34" charset="0"/>
                <a:cs typeface="Calibri" panose="020F0502020204030204" pitchFamily="34" charset="0"/>
              </a:rPr>
              <a:t>Since non-certified shops have no access to restricted parts, it’s only possible for them to “repair” restricted parts which greatly compromises the vehicle’s safety.  </a:t>
            </a:r>
          </a:p>
        </p:txBody>
      </p:sp>
      <p:sp>
        <p:nvSpPr>
          <p:cNvPr id="4" name="Rectangle 3">
            <a:extLst>
              <a:ext uri="{FF2B5EF4-FFF2-40B4-BE49-F238E27FC236}">
                <a16:creationId xmlns:a16="http://schemas.microsoft.com/office/drawing/2014/main" id="{C13F57F9-4DC1-F9F6-5799-EA12EB2A669F}"/>
              </a:ext>
            </a:extLst>
          </p:cNvPr>
          <p:cNvSpPr/>
          <p:nvPr/>
        </p:nvSpPr>
        <p:spPr>
          <a:xfrm>
            <a:off x="586409" y="6142383"/>
            <a:ext cx="596348" cy="538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Tree>
    <p:extLst>
      <p:ext uri="{BB962C8B-B14F-4D97-AF65-F5344CB8AC3E}">
        <p14:creationId xmlns:p14="http://schemas.microsoft.com/office/powerpoint/2010/main" val="372764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28</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High Strength Steel (HSS)</a:t>
            </a:r>
          </a:p>
          <a:p>
            <a:endParaRPr lang="en-US" sz="2800" dirty="0">
              <a:solidFill>
                <a:schemeClr val="bg1"/>
              </a:solidFill>
              <a:latin typeface="+mj-lt"/>
            </a:endParaRP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3847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High Strength Steel  must always be replaced, never repaired.</a:t>
            </a:r>
          </a:p>
        </p:txBody>
      </p:sp>
      <p:sp>
        <p:nvSpPr>
          <p:cNvPr id="4" name="TextBox 3">
            <a:extLst>
              <a:ext uri="{FF2B5EF4-FFF2-40B4-BE49-F238E27FC236}">
                <a16:creationId xmlns:a16="http://schemas.microsoft.com/office/drawing/2014/main" id="{BC2F7288-43E8-C52C-88CA-2799A4289117}"/>
              </a:ext>
            </a:extLst>
          </p:cNvPr>
          <p:cNvSpPr txBox="1"/>
          <p:nvPr/>
        </p:nvSpPr>
        <p:spPr>
          <a:xfrm>
            <a:off x="467521" y="4965447"/>
            <a:ext cx="10662569" cy="1615827"/>
          </a:xfrm>
          <a:prstGeom prst="rect">
            <a:avLst/>
          </a:prstGeom>
          <a:solidFill>
            <a:schemeClr val="bg1"/>
          </a:solidFill>
        </p:spPr>
        <p:txBody>
          <a:bodyPr wrap="square" lIns="0" tIns="0" rIns="0" bIns="0" rtlCol="0">
            <a:spAutoFit/>
          </a:bodyPr>
          <a:lstStyle/>
          <a:p>
            <a:pPr marL="285750" indent="-285750">
              <a:spcAft>
                <a:spcPts val="600"/>
              </a:spcAft>
              <a:buFont typeface="Arial" panose="020B0604020202020204" pitchFamily="34" charset="0"/>
              <a:buChar char="•"/>
            </a:pPr>
            <a:r>
              <a:rPr lang="en-US" dirty="0">
                <a:effectLst/>
                <a:ea typeface="Calibri" panose="020F0502020204030204" pitchFamily="34" charset="0"/>
                <a:cs typeface="Calibri" panose="020F0502020204030204" pitchFamily="34" charset="0"/>
              </a:rPr>
              <a:t>Heating or bending HSS back into shape will compromise its structural integrity putting vehicle occupants at risk.</a:t>
            </a:r>
          </a:p>
          <a:p>
            <a:pPr marL="285750" indent="-285750">
              <a:spcAft>
                <a:spcPts val="600"/>
              </a:spcAft>
              <a:buFont typeface="Arial" panose="020B0604020202020204" pitchFamily="34" charset="0"/>
              <a:buChar char="•"/>
            </a:pPr>
            <a:r>
              <a:rPr lang="en-US" dirty="0">
                <a:effectLst/>
                <a:ea typeface="Calibri" panose="020F0502020204030204" pitchFamily="34" charset="0"/>
                <a:cs typeface="Calibri" panose="020F0502020204030204" pitchFamily="34" charset="0"/>
              </a:rPr>
              <a:t>Shops that are untrained or unscrupulous may repair HSS.  </a:t>
            </a:r>
          </a:p>
          <a:p>
            <a:pPr marL="285750" indent="-285750">
              <a:spcAft>
                <a:spcPts val="600"/>
              </a:spcAft>
              <a:buFont typeface="Arial" panose="020B0604020202020204" pitchFamily="34" charset="0"/>
              <a:buChar char="•"/>
            </a:pPr>
            <a:r>
              <a:rPr lang="en-US" dirty="0">
                <a:effectLst/>
                <a:ea typeface="Calibri" panose="020F0502020204030204" pitchFamily="34" charset="0"/>
                <a:cs typeface="Calibri" panose="020F0502020204030204" pitchFamily="34" charset="0"/>
              </a:rPr>
              <a:t>Our CREs help make sure this doesn’t happen to our clients’ vehicles. </a:t>
            </a:r>
            <a:endParaRPr lang="en-US" b="0" i="0" dirty="0">
              <a:effectLst/>
              <a:cs typeface="Calibri" panose="020F0502020204030204" pitchFamily="34" charset="0"/>
            </a:endParaRPr>
          </a:p>
          <a:p>
            <a:pPr marL="285750" indent="-285750">
              <a:spcAft>
                <a:spcPts val="600"/>
              </a:spcAft>
              <a:buFont typeface="Arial" panose="020B0604020202020204" pitchFamily="34" charset="0"/>
              <a:buChar char="•"/>
            </a:pPr>
            <a:endParaRPr lang="en-US" dirty="0">
              <a:cs typeface="Calibri" panose="020F0502020204030204" pitchFamily="34" charset="0"/>
            </a:endParaRPr>
          </a:p>
        </p:txBody>
      </p:sp>
      <p:pic>
        <p:nvPicPr>
          <p:cNvPr id="7" name="Picture 6">
            <a:extLst>
              <a:ext uri="{FF2B5EF4-FFF2-40B4-BE49-F238E27FC236}">
                <a16:creationId xmlns:a16="http://schemas.microsoft.com/office/drawing/2014/main" id="{CD2DE635-43A9-6EFC-D264-471070AB6E17}"/>
              </a:ext>
            </a:extLst>
          </p:cNvPr>
          <p:cNvPicPr>
            <a:picLocks noChangeAspect="1"/>
          </p:cNvPicPr>
          <p:nvPr/>
        </p:nvPicPr>
        <p:blipFill>
          <a:blip r:embed="rId2"/>
          <a:stretch>
            <a:fillRect/>
          </a:stretch>
        </p:blipFill>
        <p:spPr>
          <a:xfrm>
            <a:off x="3081649" y="1315950"/>
            <a:ext cx="5365121" cy="3579119"/>
          </a:xfrm>
          <a:prstGeom prst="rect">
            <a:avLst/>
          </a:prstGeom>
        </p:spPr>
      </p:pic>
    </p:spTree>
    <p:extLst>
      <p:ext uri="{BB962C8B-B14F-4D97-AF65-F5344CB8AC3E}">
        <p14:creationId xmlns:p14="http://schemas.microsoft.com/office/powerpoint/2010/main" val="616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29</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Small Mistakes Can Have Serious Consequences</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Side Airbags are crucial to protecting vehicle occupants in the event of “T-Bone” accident </a:t>
            </a:r>
          </a:p>
        </p:txBody>
      </p:sp>
      <p:sp>
        <p:nvSpPr>
          <p:cNvPr id="5" name="TextBox 4">
            <a:extLst>
              <a:ext uri="{FF2B5EF4-FFF2-40B4-BE49-F238E27FC236}">
                <a16:creationId xmlns:a16="http://schemas.microsoft.com/office/drawing/2014/main" id="{27C11EB2-AD5F-27D2-4D34-28C5637203C2}"/>
              </a:ext>
            </a:extLst>
          </p:cNvPr>
          <p:cNvSpPr txBox="1"/>
          <p:nvPr/>
        </p:nvSpPr>
        <p:spPr>
          <a:xfrm>
            <a:off x="565025" y="5154140"/>
            <a:ext cx="10662569" cy="984885"/>
          </a:xfrm>
          <a:prstGeom prst="rect">
            <a:avLst/>
          </a:prstGeom>
          <a:solidFill>
            <a:schemeClr val="bg1"/>
          </a:solidFill>
        </p:spPr>
        <p:txBody>
          <a:bodyPr wrap="square" lIns="0" tIns="0" rIns="0" bIns="0" rtlCol="0">
            <a:spAutoFit/>
          </a:bodyPr>
          <a:lstStyle/>
          <a:p>
            <a:pPr marL="468313" lvl="2" indent="-285750" eaLnBrk="1" hangingPunct="1">
              <a:lnSpc>
                <a:spcPct val="100000"/>
              </a:lnSpc>
              <a:spcBef>
                <a:spcPts val="600"/>
              </a:spcBef>
              <a:spcAft>
                <a:spcPts val="600"/>
              </a:spcAft>
              <a:buClr>
                <a:srgbClr val="0070C0"/>
              </a:buClr>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Sensors inside the vehicle’s doors detect air pressure changes in order to deploy the side airbags.</a:t>
            </a:r>
          </a:p>
          <a:p>
            <a:pPr marL="468313" lvl="2" indent="-285750" eaLnBrk="1" hangingPunct="1">
              <a:lnSpc>
                <a:spcPct val="100000"/>
              </a:lnSpc>
              <a:spcBef>
                <a:spcPts val="600"/>
              </a:spcBef>
              <a:spcAft>
                <a:spcPts val="600"/>
              </a:spcAft>
              <a:buClr>
                <a:srgbClr val="0070C0"/>
              </a:buClr>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Improper door repairs can change the volume of air in the door, adversely impacting the timing of airbag deployment, compromising occupant safety. </a:t>
            </a:r>
          </a:p>
        </p:txBody>
      </p:sp>
      <p:pic>
        <p:nvPicPr>
          <p:cNvPr id="9" name="Picture 8">
            <a:extLst>
              <a:ext uri="{FF2B5EF4-FFF2-40B4-BE49-F238E27FC236}">
                <a16:creationId xmlns:a16="http://schemas.microsoft.com/office/drawing/2014/main" id="{E8FB4CD4-A573-F963-4E20-670F2E505477}"/>
              </a:ext>
            </a:extLst>
          </p:cNvPr>
          <p:cNvPicPr>
            <a:picLocks noChangeAspect="1"/>
          </p:cNvPicPr>
          <p:nvPr/>
        </p:nvPicPr>
        <p:blipFill>
          <a:blip r:embed="rId2"/>
          <a:stretch>
            <a:fillRect/>
          </a:stretch>
        </p:blipFill>
        <p:spPr>
          <a:xfrm>
            <a:off x="2293290" y="2087764"/>
            <a:ext cx="7605419" cy="2682472"/>
          </a:xfrm>
          <a:prstGeom prst="rect">
            <a:avLst/>
          </a:prstGeom>
        </p:spPr>
      </p:pic>
    </p:spTree>
    <p:extLst>
      <p:ext uri="{BB962C8B-B14F-4D97-AF65-F5344CB8AC3E}">
        <p14:creationId xmlns:p14="http://schemas.microsoft.com/office/powerpoint/2010/main" val="159051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a:extLst>
              <a:ext uri="{FF2B5EF4-FFF2-40B4-BE49-F238E27FC236}">
                <a16:creationId xmlns:a16="http://schemas.microsoft.com/office/drawing/2014/main" id="{5B27D9D7-EEEC-B964-9C39-EE64D0E95C4E}"/>
              </a:ext>
            </a:extLst>
          </p:cNvPr>
          <p:cNvSpPr txBox="1">
            <a:spLocks/>
          </p:cNvSpPr>
          <p:nvPr/>
        </p:nvSpPr>
        <p:spPr bwMode="auto">
          <a:xfrm>
            <a:off x="11539538" y="6519863"/>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6" rIns="91414" bIns="45706" anchor="b"/>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1363" indent="-284163">
              <a:spcBef>
                <a:spcPct val="20000"/>
              </a:spcBef>
              <a:buFont typeface="Arial" panose="020B0604020202020204" pitchFamily="34" charset="0"/>
              <a:buChar char="–"/>
              <a:defRPr sz="2800">
                <a:solidFill>
                  <a:schemeClr val="tx1"/>
                </a:solidFill>
                <a:latin typeface="Arial" panose="020B0604020202020204" pitchFamily="34" charset="0"/>
              </a:defRPr>
            </a:lvl2pPr>
            <a:lvl3pPr marL="1141413" indent="-227013">
              <a:spcBef>
                <a:spcPct val="20000"/>
              </a:spcBef>
              <a:buFont typeface="Arial" panose="020B0604020202020204" pitchFamily="34" charset="0"/>
              <a:buChar char="•"/>
              <a:defRPr sz="2400">
                <a:solidFill>
                  <a:schemeClr val="tx1"/>
                </a:solidFill>
                <a:latin typeface="Arial" panose="020B0604020202020204" pitchFamily="34" charset="0"/>
              </a:defRPr>
            </a:lvl3pPr>
            <a:lvl4pPr marL="1598613" indent="-2270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5813" indent="-2270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80000"/>
              </a:lnSpc>
              <a:spcBef>
                <a:spcPct val="0"/>
              </a:spcBef>
              <a:spcAft>
                <a:spcPts val="600"/>
              </a:spcAft>
              <a:buFont typeface="Arial" panose="020B0604020202020204" pitchFamily="34" charset="0"/>
              <a:buNone/>
            </a:pPr>
            <a:fld id="{751A6F3E-3ED7-42F3-803E-9A53F6107D03}" type="slidenum">
              <a:rPr lang="en-GB" altLang="en-US" sz="1100"/>
              <a:pPr eaLnBrk="1" hangingPunct="1">
                <a:lnSpc>
                  <a:spcPct val="80000"/>
                </a:lnSpc>
                <a:spcBef>
                  <a:spcPct val="0"/>
                </a:spcBef>
                <a:spcAft>
                  <a:spcPts val="600"/>
                </a:spcAft>
                <a:buFont typeface="Arial" panose="020B0604020202020204" pitchFamily="34" charset="0"/>
                <a:buNone/>
              </a:pPr>
              <a:t>3</a:t>
            </a:fld>
            <a:endParaRPr lang="en-GB" altLang="en-US" sz="1100"/>
          </a:p>
        </p:txBody>
      </p:sp>
      <p:sp>
        <p:nvSpPr>
          <p:cNvPr id="15363" name="TextBox 12">
            <a:extLst>
              <a:ext uri="{FF2B5EF4-FFF2-40B4-BE49-F238E27FC236}">
                <a16:creationId xmlns:a16="http://schemas.microsoft.com/office/drawing/2014/main" id="{DB03D80B-657B-F96E-6D9E-440A12C8CE67}"/>
              </a:ext>
            </a:extLst>
          </p:cNvPr>
          <p:cNvSpPr txBox="1">
            <a:spLocks noChangeArrowheads="1"/>
          </p:cNvSpPr>
          <p:nvPr/>
        </p:nvSpPr>
        <p:spPr bwMode="auto">
          <a:xfrm>
            <a:off x="4373563" y="1506538"/>
            <a:ext cx="34448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200000"/>
              </a:lnSpc>
              <a:spcAft>
                <a:spcPts val="600"/>
              </a:spcAft>
            </a:pPr>
            <a:r>
              <a:rPr lang="en-US" altLang="en-US" sz="3600" b="1">
                <a:solidFill>
                  <a:schemeClr val="bg1"/>
                </a:solidFill>
                <a:latin typeface="Calibri" panose="020F0502020204030204" pitchFamily="34" charset="0"/>
                <a:cs typeface="Calibri" panose="020F0502020204030204" pitchFamily="34" charset="0"/>
              </a:rPr>
              <a:t>1. Claim Frequency &amp; Severity</a:t>
            </a:r>
            <a:endParaRPr lang="en-US" altLang="en-US" b="1">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30</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Small Mistakes Can Have Serious Consequences</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Something as seemingly minor as not taping holes (as was done when the vehicle was manufactured) will throw off air pressure within the door and the timing of side airbag deployment.</a:t>
            </a:r>
          </a:p>
        </p:txBody>
      </p:sp>
      <p:sp>
        <p:nvSpPr>
          <p:cNvPr id="4" name="TextBox 3">
            <a:extLst>
              <a:ext uri="{FF2B5EF4-FFF2-40B4-BE49-F238E27FC236}">
                <a16:creationId xmlns:a16="http://schemas.microsoft.com/office/drawing/2014/main" id="{BC2F7288-43E8-C52C-88CA-2799A4289117}"/>
              </a:ext>
            </a:extLst>
          </p:cNvPr>
          <p:cNvSpPr txBox="1"/>
          <p:nvPr/>
        </p:nvSpPr>
        <p:spPr>
          <a:xfrm>
            <a:off x="467521" y="5828566"/>
            <a:ext cx="10662569" cy="907941"/>
          </a:xfrm>
          <a:prstGeom prst="rect">
            <a:avLst/>
          </a:prstGeom>
          <a:solidFill>
            <a:schemeClr val="bg1"/>
          </a:solidFill>
        </p:spPr>
        <p:txBody>
          <a:bodyPr wrap="square" lIns="0" tIns="0" rIns="0" bIns="0" rtlCol="0">
            <a:spAutoFit/>
          </a:bodyPr>
          <a:lstStyle/>
          <a:p>
            <a:pPr marL="468313" lvl="2" indent="-285750" eaLnBrk="1" hangingPunct="1">
              <a:lnSpc>
                <a:spcPct val="100000"/>
              </a:lnSpc>
              <a:spcAft>
                <a:spcPts val="600"/>
              </a:spcAft>
              <a:buClr>
                <a:srgbClr val="0070C0"/>
              </a:buClr>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A Chubb Collision Repair Expert took this photo at a repair shop.  He pointed out the missing tape to the shop technicians.</a:t>
            </a:r>
          </a:p>
          <a:p>
            <a:pPr marL="468313" lvl="2" indent="-285750" eaLnBrk="1" hangingPunct="1">
              <a:lnSpc>
                <a:spcPct val="100000"/>
              </a:lnSpc>
              <a:buClr>
                <a:srgbClr val="0070C0"/>
              </a:buClr>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None of the shop’s technicians knew the airbag sensor utilized air pressure within the door.</a:t>
            </a:r>
            <a:endParaRPr lang="en-US" b="0" i="0" dirty="0">
              <a:effectLst/>
              <a:cs typeface="Calibri" panose="020F0502020204030204" pitchFamily="34" charset="0"/>
            </a:endParaRPr>
          </a:p>
        </p:txBody>
      </p:sp>
      <p:pic>
        <p:nvPicPr>
          <p:cNvPr id="9" name="Picture 8">
            <a:extLst>
              <a:ext uri="{FF2B5EF4-FFF2-40B4-BE49-F238E27FC236}">
                <a16:creationId xmlns:a16="http://schemas.microsoft.com/office/drawing/2014/main" id="{C9F05F18-B994-52E3-3088-0AB4DE8662DD}"/>
              </a:ext>
            </a:extLst>
          </p:cNvPr>
          <p:cNvPicPr>
            <a:picLocks noChangeAspect="1"/>
          </p:cNvPicPr>
          <p:nvPr/>
        </p:nvPicPr>
        <p:blipFill>
          <a:blip r:embed="rId2"/>
          <a:stretch>
            <a:fillRect/>
          </a:stretch>
        </p:blipFill>
        <p:spPr>
          <a:xfrm>
            <a:off x="2924934" y="1708026"/>
            <a:ext cx="6187432" cy="3998143"/>
          </a:xfrm>
          <a:prstGeom prst="rect">
            <a:avLst/>
          </a:prstGeom>
        </p:spPr>
      </p:pic>
    </p:spTree>
    <p:extLst>
      <p:ext uri="{BB962C8B-B14F-4D97-AF65-F5344CB8AC3E}">
        <p14:creationId xmlns:p14="http://schemas.microsoft.com/office/powerpoint/2010/main" val="380454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5C07C-DE89-FF8B-2063-8207FAD1693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B0F727-2873-8715-82A8-79C1D359AAEE}"/>
              </a:ext>
            </a:extLst>
          </p:cNvPr>
          <p:cNvSpPr>
            <a:spLocks noGrp="1"/>
          </p:cNvSpPr>
          <p:nvPr>
            <p:ph type="sldNum" sz="quarter" idx="12"/>
          </p:nvPr>
        </p:nvSpPr>
        <p:spPr/>
        <p:txBody>
          <a:bodyPr/>
          <a:lstStyle/>
          <a:p>
            <a:fld id="{BA8953C6-1337-41D4-A70C-7F46711AAB63}" type="slidenum">
              <a:rPr lang="en-US" smtClean="0"/>
              <a:t>31</a:t>
            </a:fld>
            <a:endParaRPr lang="en-US" dirty="0"/>
          </a:p>
        </p:txBody>
      </p:sp>
      <p:sp>
        <p:nvSpPr>
          <p:cNvPr id="8" name="Rectangle 7">
            <a:extLst>
              <a:ext uri="{FF2B5EF4-FFF2-40B4-BE49-F238E27FC236}">
                <a16:creationId xmlns:a16="http://schemas.microsoft.com/office/drawing/2014/main" id="{A483D24C-ECD4-22EF-E5B6-0E90DC811F5C}"/>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ACBA0F29-86F0-2B4E-C5AB-ECC871FF9092}"/>
              </a:ext>
            </a:extLst>
          </p:cNvPr>
          <p:cNvSpPr txBox="1"/>
          <p:nvPr/>
        </p:nvSpPr>
        <p:spPr>
          <a:xfrm>
            <a:off x="312821" y="276726"/>
            <a:ext cx="11411658" cy="654452"/>
          </a:xfrm>
          <a:prstGeom prst="rect">
            <a:avLst/>
          </a:prstGeom>
          <a:noFill/>
        </p:spPr>
        <p:txBody>
          <a:bodyPr wrap="square" lIns="0" tIns="0" rIns="0" bIns="0" rtlCol="0">
            <a:noAutofit/>
          </a:bodyPr>
          <a:lstStyle/>
          <a:p>
            <a:r>
              <a:rPr lang="fr-FR" sz="2800" dirty="0" err="1">
                <a:solidFill>
                  <a:schemeClr val="bg1"/>
                </a:solidFill>
                <a:latin typeface="+mj-lt"/>
              </a:rPr>
              <a:t>Improperly</a:t>
            </a:r>
            <a:r>
              <a:rPr lang="fr-FR" sz="2800" dirty="0">
                <a:solidFill>
                  <a:schemeClr val="bg1"/>
                </a:solidFill>
                <a:latin typeface="+mj-lt"/>
              </a:rPr>
              <a:t> </a:t>
            </a:r>
            <a:r>
              <a:rPr lang="fr-FR" sz="2800" dirty="0" err="1">
                <a:solidFill>
                  <a:schemeClr val="bg1"/>
                </a:solidFill>
                <a:latin typeface="+mj-lt"/>
              </a:rPr>
              <a:t>Repaired</a:t>
            </a:r>
            <a:r>
              <a:rPr lang="fr-FR" sz="2800" dirty="0">
                <a:solidFill>
                  <a:schemeClr val="bg1"/>
                </a:solidFill>
                <a:latin typeface="+mj-lt"/>
              </a:rPr>
              <a:t> Mercedes S550</a:t>
            </a:r>
            <a:endParaRPr lang="en-US" sz="2800" dirty="0">
              <a:solidFill>
                <a:schemeClr val="bg1"/>
              </a:solidFill>
              <a:latin typeface="+mj-lt"/>
            </a:endParaRPr>
          </a:p>
          <a:p>
            <a:endParaRPr lang="en-US" sz="2800" dirty="0">
              <a:solidFill>
                <a:schemeClr val="bg1"/>
              </a:solidFill>
              <a:latin typeface="+mj-lt"/>
            </a:endParaRPr>
          </a:p>
        </p:txBody>
      </p:sp>
      <p:sp>
        <p:nvSpPr>
          <p:cNvPr id="14" name="Rectangle 13">
            <a:extLst>
              <a:ext uri="{FF2B5EF4-FFF2-40B4-BE49-F238E27FC236}">
                <a16:creationId xmlns:a16="http://schemas.microsoft.com/office/drawing/2014/main" id="{34544DD8-4EDA-33A7-FBCD-4FDFED2BC5CC}"/>
              </a:ext>
            </a:extLst>
          </p:cNvPr>
          <p:cNvSpPr/>
          <p:nvPr/>
        </p:nvSpPr>
        <p:spPr>
          <a:xfrm>
            <a:off x="518474" y="6231118"/>
            <a:ext cx="1282046" cy="424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pic>
        <p:nvPicPr>
          <p:cNvPr id="16" name="Picture 15">
            <a:extLst>
              <a:ext uri="{FF2B5EF4-FFF2-40B4-BE49-F238E27FC236}">
                <a16:creationId xmlns:a16="http://schemas.microsoft.com/office/drawing/2014/main" id="{B91D7224-2126-8DAD-457A-867B31282B52}"/>
              </a:ext>
            </a:extLst>
          </p:cNvPr>
          <p:cNvPicPr>
            <a:picLocks noChangeAspect="1"/>
          </p:cNvPicPr>
          <p:nvPr/>
        </p:nvPicPr>
        <p:blipFill>
          <a:blip r:embed="rId2"/>
          <a:stretch>
            <a:fillRect/>
          </a:stretch>
        </p:blipFill>
        <p:spPr>
          <a:xfrm>
            <a:off x="150829" y="931178"/>
            <a:ext cx="7365329" cy="4366686"/>
          </a:xfrm>
          <a:prstGeom prst="rect">
            <a:avLst/>
          </a:prstGeom>
        </p:spPr>
      </p:pic>
      <p:pic>
        <p:nvPicPr>
          <p:cNvPr id="20" name="Picture 19">
            <a:extLst>
              <a:ext uri="{FF2B5EF4-FFF2-40B4-BE49-F238E27FC236}">
                <a16:creationId xmlns:a16="http://schemas.microsoft.com/office/drawing/2014/main" id="{ADE1E32B-ED3E-76B6-4AE8-DC773C0E4FDF}"/>
              </a:ext>
            </a:extLst>
          </p:cNvPr>
          <p:cNvPicPr>
            <a:picLocks noChangeAspect="1"/>
          </p:cNvPicPr>
          <p:nvPr/>
        </p:nvPicPr>
        <p:blipFill>
          <a:blip r:embed="rId3"/>
          <a:stretch>
            <a:fillRect/>
          </a:stretch>
        </p:blipFill>
        <p:spPr>
          <a:xfrm>
            <a:off x="7568189" y="2022272"/>
            <a:ext cx="4472982" cy="4366686"/>
          </a:xfrm>
          <a:prstGeom prst="rect">
            <a:avLst/>
          </a:prstGeom>
        </p:spPr>
      </p:pic>
    </p:spTree>
    <p:extLst>
      <p:ext uri="{BB962C8B-B14F-4D97-AF65-F5344CB8AC3E}">
        <p14:creationId xmlns:p14="http://schemas.microsoft.com/office/powerpoint/2010/main" val="66547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01C5A-5C5D-1C25-811C-27D7958D058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52F6E-FD95-9CAB-2FCA-975917E51217}"/>
              </a:ext>
            </a:extLst>
          </p:cNvPr>
          <p:cNvSpPr>
            <a:spLocks noGrp="1"/>
          </p:cNvSpPr>
          <p:nvPr>
            <p:ph type="sldNum" sz="quarter" idx="12"/>
          </p:nvPr>
        </p:nvSpPr>
        <p:spPr/>
        <p:txBody>
          <a:bodyPr/>
          <a:lstStyle/>
          <a:p>
            <a:fld id="{BA8953C6-1337-41D4-A70C-7F46711AAB63}" type="slidenum">
              <a:rPr lang="en-US" smtClean="0"/>
              <a:t>32</a:t>
            </a:fld>
            <a:endParaRPr lang="en-US" dirty="0"/>
          </a:p>
        </p:txBody>
      </p:sp>
      <p:sp>
        <p:nvSpPr>
          <p:cNvPr id="8" name="Rectangle 7">
            <a:extLst>
              <a:ext uri="{FF2B5EF4-FFF2-40B4-BE49-F238E27FC236}">
                <a16:creationId xmlns:a16="http://schemas.microsoft.com/office/drawing/2014/main" id="{E0AB361A-8036-86BD-D01D-861BD18E6E77}"/>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AC122424-3E96-6B28-3446-E33C31822FD7}"/>
              </a:ext>
            </a:extLst>
          </p:cNvPr>
          <p:cNvSpPr txBox="1"/>
          <p:nvPr/>
        </p:nvSpPr>
        <p:spPr>
          <a:xfrm>
            <a:off x="312821" y="276726"/>
            <a:ext cx="11411658" cy="654452"/>
          </a:xfrm>
          <a:prstGeom prst="rect">
            <a:avLst/>
          </a:prstGeom>
          <a:noFill/>
        </p:spPr>
        <p:txBody>
          <a:bodyPr wrap="square" lIns="0" tIns="0" rIns="0" bIns="0" rtlCol="0">
            <a:noAutofit/>
          </a:bodyPr>
          <a:lstStyle/>
          <a:p>
            <a:r>
              <a:rPr lang="fr-FR" sz="2800" dirty="0" err="1">
                <a:solidFill>
                  <a:schemeClr val="bg1"/>
                </a:solidFill>
                <a:latin typeface="+mj-lt"/>
              </a:rPr>
              <a:t>Improperly</a:t>
            </a:r>
            <a:r>
              <a:rPr lang="fr-FR" sz="2800" dirty="0">
                <a:solidFill>
                  <a:schemeClr val="bg1"/>
                </a:solidFill>
                <a:latin typeface="+mj-lt"/>
              </a:rPr>
              <a:t> </a:t>
            </a:r>
            <a:r>
              <a:rPr lang="fr-FR" sz="2800" dirty="0" err="1">
                <a:solidFill>
                  <a:schemeClr val="bg1"/>
                </a:solidFill>
                <a:latin typeface="+mj-lt"/>
              </a:rPr>
              <a:t>Repaired</a:t>
            </a:r>
            <a:r>
              <a:rPr lang="fr-FR" sz="2800" dirty="0">
                <a:solidFill>
                  <a:schemeClr val="bg1"/>
                </a:solidFill>
                <a:latin typeface="+mj-lt"/>
              </a:rPr>
              <a:t> Mercedes S550</a:t>
            </a:r>
            <a:endParaRPr lang="en-US" sz="2800" dirty="0">
              <a:solidFill>
                <a:schemeClr val="bg1"/>
              </a:solidFill>
              <a:latin typeface="+mj-lt"/>
            </a:endParaRPr>
          </a:p>
          <a:p>
            <a:endParaRPr lang="en-US" sz="2800" dirty="0">
              <a:solidFill>
                <a:schemeClr val="bg1"/>
              </a:solidFill>
              <a:latin typeface="+mj-lt"/>
            </a:endParaRPr>
          </a:p>
        </p:txBody>
      </p:sp>
      <p:sp>
        <p:nvSpPr>
          <p:cNvPr id="4" name="Rectangle 3">
            <a:extLst>
              <a:ext uri="{FF2B5EF4-FFF2-40B4-BE49-F238E27FC236}">
                <a16:creationId xmlns:a16="http://schemas.microsoft.com/office/drawing/2014/main" id="{6F40300C-A356-EE22-B43F-07C2D7979815}"/>
              </a:ext>
            </a:extLst>
          </p:cNvPr>
          <p:cNvSpPr/>
          <p:nvPr/>
        </p:nvSpPr>
        <p:spPr>
          <a:xfrm>
            <a:off x="518474" y="6231118"/>
            <a:ext cx="1282046" cy="424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pic>
        <p:nvPicPr>
          <p:cNvPr id="10" name="Picture 9">
            <a:extLst>
              <a:ext uri="{FF2B5EF4-FFF2-40B4-BE49-F238E27FC236}">
                <a16:creationId xmlns:a16="http://schemas.microsoft.com/office/drawing/2014/main" id="{2EC83A79-3ACF-A263-D0EE-C1AE4E1B448C}"/>
              </a:ext>
            </a:extLst>
          </p:cNvPr>
          <p:cNvPicPr>
            <a:picLocks noChangeAspect="1"/>
          </p:cNvPicPr>
          <p:nvPr/>
        </p:nvPicPr>
        <p:blipFill>
          <a:blip r:embed="rId2"/>
          <a:stretch>
            <a:fillRect/>
          </a:stretch>
        </p:blipFill>
        <p:spPr>
          <a:xfrm>
            <a:off x="3770167" y="996133"/>
            <a:ext cx="4280324" cy="5861867"/>
          </a:xfrm>
          <a:prstGeom prst="rect">
            <a:avLst/>
          </a:prstGeom>
        </p:spPr>
      </p:pic>
    </p:spTree>
    <p:extLst>
      <p:ext uri="{BB962C8B-B14F-4D97-AF65-F5344CB8AC3E}">
        <p14:creationId xmlns:p14="http://schemas.microsoft.com/office/powerpoint/2010/main" val="198882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5C4F6-0905-83D8-0F7B-A57399AF903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EDC135-F058-86C8-953D-7822E19EF40C}"/>
              </a:ext>
            </a:extLst>
          </p:cNvPr>
          <p:cNvSpPr>
            <a:spLocks noGrp="1"/>
          </p:cNvSpPr>
          <p:nvPr>
            <p:ph type="sldNum" sz="quarter" idx="12"/>
          </p:nvPr>
        </p:nvSpPr>
        <p:spPr/>
        <p:txBody>
          <a:bodyPr/>
          <a:lstStyle/>
          <a:p>
            <a:fld id="{BA8953C6-1337-41D4-A70C-7F46711AAB63}" type="slidenum">
              <a:rPr lang="en-US" smtClean="0"/>
              <a:t>33</a:t>
            </a:fld>
            <a:endParaRPr lang="en-US" dirty="0"/>
          </a:p>
        </p:txBody>
      </p:sp>
      <p:sp>
        <p:nvSpPr>
          <p:cNvPr id="8" name="Rectangle 7">
            <a:extLst>
              <a:ext uri="{FF2B5EF4-FFF2-40B4-BE49-F238E27FC236}">
                <a16:creationId xmlns:a16="http://schemas.microsoft.com/office/drawing/2014/main" id="{34D53B05-F811-FFDA-989B-34D47F5B6F24}"/>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5FA183D3-FE9D-CFA7-7D4D-ED2EDEB70C49}"/>
              </a:ext>
            </a:extLst>
          </p:cNvPr>
          <p:cNvSpPr txBox="1"/>
          <p:nvPr/>
        </p:nvSpPr>
        <p:spPr>
          <a:xfrm>
            <a:off x="312821" y="276726"/>
            <a:ext cx="11411658" cy="654452"/>
          </a:xfrm>
          <a:prstGeom prst="rect">
            <a:avLst/>
          </a:prstGeom>
          <a:noFill/>
        </p:spPr>
        <p:txBody>
          <a:bodyPr wrap="square" lIns="0" tIns="0" rIns="0" bIns="0" rtlCol="0">
            <a:noAutofit/>
          </a:bodyPr>
          <a:lstStyle/>
          <a:p>
            <a:r>
              <a:rPr lang="fr-FR" sz="2800" dirty="0" err="1">
                <a:solidFill>
                  <a:schemeClr val="bg1"/>
                </a:solidFill>
                <a:latin typeface="+mj-lt"/>
              </a:rPr>
              <a:t>Improperly</a:t>
            </a:r>
            <a:r>
              <a:rPr lang="fr-FR" sz="2800" dirty="0">
                <a:solidFill>
                  <a:schemeClr val="bg1"/>
                </a:solidFill>
                <a:latin typeface="+mj-lt"/>
              </a:rPr>
              <a:t> </a:t>
            </a:r>
            <a:r>
              <a:rPr lang="fr-FR" sz="2800" dirty="0" err="1">
                <a:solidFill>
                  <a:schemeClr val="bg1"/>
                </a:solidFill>
                <a:latin typeface="+mj-lt"/>
              </a:rPr>
              <a:t>Repaired</a:t>
            </a:r>
            <a:r>
              <a:rPr lang="fr-FR" sz="2800" dirty="0">
                <a:solidFill>
                  <a:schemeClr val="bg1"/>
                </a:solidFill>
                <a:latin typeface="+mj-lt"/>
              </a:rPr>
              <a:t> Mercedes S550</a:t>
            </a:r>
            <a:endParaRPr lang="en-US" sz="2800" dirty="0">
              <a:solidFill>
                <a:schemeClr val="bg1"/>
              </a:solidFill>
              <a:latin typeface="+mj-lt"/>
            </a:endParaRPr>
          </a:p>
          <a:p>
            <a:endParaRPr lang="en-US" sz="2800" dirty="0">
              <a:solidFill>
                <a:schemeClr val="bg1"/>
              </a:solidFill>
              <a:latin typeface="+mj-lt"/>
            </a:endParaRPr>
          </a:p>
        </p:txBody>
      </p:sp>
      <p:sp>
        <p:nvSpPr>
          <p:cNvPr id="4" name="Rectangle 3">
            <a:extLst>
              <a:ext uri="{FF2B5EF4-FFF2-40B4-BE49-F238E27FC236}">
                <a16:creationId xmlns:a16="http://schemas.microsoft.com/office/drawing/2014/main" id="{C8207CDC-372B-44DC-146F-9592720B8819}"/>
              </a:ext>
            </a:extLst>
          </p:cNvPr>
          <p:cNvSpPr/>
          <p:nvPr/>
        </p:nvSpPr>
        <p:spPr>
          <a:xfrm>
            <a:off x="518474" y="6231118"/>
            <a:ext cx="1282046" cy="424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pic>
        <p:nvPicPr>
          <p:cNvPr id="7" name="Picture 6">
            <a:extLst>
              <a:ext uri="{FF2B5EF4-FFF2-40B4-BE49-F238E27FC236}">
                <a16:creationId xmlns:a16="http://schemas.microsoft.com/office/drawing/2014/main" id="{D1B929AC-5166-0FC0-1FDA-54C5AE492541}"/>
              </a:ext>
            </a:extLst>
          </p:cNvPr>
          <p:cNvPicPr>
            <a:picLocks noChangeAspect="1"/>
          </p:cNvPicPr>
          <p:nvPr/>
        </p:nvPicPr>
        <p:blipFill>
          <a:blip r:embed="rId2"/>
          <a:stretch>
            <a:fillRect/>
          </a:stretch>
        </p:blipFill>
        <p:spPr>
          <a:xfrm>
            <a:off x="1800520" y="1024396"/>
            <a:ext cx="8786152" cy="5725063"/>
          </a:xfrm>
          <a:prstGeom prst="rect">
            <a:avLst/>
          </a:prstGeom>
        </p:spPr>
      </p:pic>
    </p:spTree>
    <p:extLst>
      <p:ext uri="{BB962C8B-B14F-4D97-AF65-F5344CB8AC3E}">
        <p14:creationId xmlns:p14="http://schemas.microsoft.com/office/powerpoint/2010/main" val="87128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6D3F7-84E9-BCCB-E4F8-5A4A7B11AEC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8E786A-2B06-3CAC-A5CE-2FDC16E0D211}"/>
              </a:ext>
            </a:extLst>
          </p:cNvPr>
          <p:cNvSpPr>
            <a:spLocks noGrp="1"/>
          </p:cNvSpPr>
          <p:nvPr>
            <p:ph type="sldNum" sz="quarter" idx="12"/>
          </p:nvPr>
        </p:nvSpPr>
        <p:spPr/>
        <p:txBody>
          <a:bodyPr/>
          <a:lstStyle/>
          <a:p>
            <a:fld id="{BA8953C6-1337-41D4-A70C-7F46711AAB63}" type="slidenum">
              <a:rPr lang="en-US" smtClean="0"/>
              <a:t>34</a:t>
            </a:fld>
            <a:endParaRPr lang="en-US" dirty="0"/>
          </a:p>
        </p:txBody>
      </p:sp>
      <p:sp>
        <p:nvSpPr>
          <p:cNvPr id="8" name="Rectangle 7">
            <a:extLst>
              <a:ext uri="{FF2B5EF4-FFF2-40B4-BE49-F238E27FC236}">
                <a16:creationId xmlns:a16="http://schemas.microsoft.com/office/drawing/2014/main" id="{A149767A-9519-6938-2710-FB53D8036070}"/>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5FAE605C-B313-3309-6C08-8FC25E538966}"/>
              </a:ext>
            </a:extLst>
          </p:cNvPr>
          <p:cNvSpPr txBox="1"/>
          <p:nvPr/>
        </p:nvSpPr>
        <p:spPr>
          <a:xfrm>
            <a:off x="312821" y="276726"/>
            <a:ext cx="11411658" cy="654452"/>
          </a:xfrm>
          <a:prstGeom prst="rect">
            <a:avLst/>
          </a:prstGeom>
          <a:noFill/>
        </p:spPr>
        <p:txBody>
          <a:bodyPr wrap="square" lIns="0" tIns="0" rIns="0" bIns="0" rtlCol="0">
            <a:noAutofit/>
          </a:bodyPr>
          <a:lstStyle/>
          <a:p>
            <a:r>
              <a:rPr lang="fr-FR" sz="2800" dirty="0" err="1">
                <a:solidFill>
                  <a:schemeClr val="bg1"/>
                </a:solidFill>
                <a:latin typeface="+mj-lt"/>
              </a:rPr>
              <a:t>Improperly</a:t>
            </a:r>
            <a:r>
              <a:rPr lang="fr-FR" sz="2800" dirty="0">
                <a:solidFill>
                  <a:schemeClr val="bg1"/>
                </a:solidFill>
                <a:latin typeface="+mj-lt"/>
              </a:rPr>
              <a:t> </a:t>
            </a:r>
            <a:r>
              <a:rPr lang="fr-FR" sz="2800" dirty="0" err="1">
                <a:solidFill>
                  <a:schemeClr val="bg1"/>
                </a:solidFill>
                <a:latin typeface="+mj-lt"/>
              </a:rPr>
              <a:t>Repaired</a:t>
            </a:r>
            <a:r>
              <a:rPr lang="fr-FR" sz="2800" dirty="0">
                <a:solidFill>
                  <a:schemeClr val="bg1"/>
                </a:solidFill>
                <a:latin typeface="+mj-lt"/>
              </a:rPr>
              <a:t> Mercedes S550</a:t>
            </a:r>
            <a:endParaRPr lang="en-US" sz="2800" dirty="0">
              <a:solidFill>
                <a:schemeClr val="bg1"/>
              </a:solidFill>
              <a:latin typeface="+mj-lt"/>
            </a:endParaRPr>
          </a:p>
          <a:p>
            <a:endParaRPr lang="en-US" sz="2800" dirty="0">
              <a:solidFill>
                <a:schemeClr val="bg1"/>
              </a:solidFill>
              <a:latin typeface="+mj-lt"/>
            </a:endParaRPr>
          </a:p>
        </p:txBody>
      </p:sp>
      <p:sp>
        <p:nvSpPr>
          <p:cNvPr id="4" name="Rectangle 3">
            <a:extLst>
              <a:ext uri="{FF2B5EF4-FFF2-40B4-BE49-F238E27FC236}">
                <a16:creationId xmlns:a16="http://schemas.microsoft.com/office/drawing/2014/main" id="{2BD4C3C4-5737-B4DD-ACB7-C48EEC2E2962}"/>
              </a:ext>
            </a:extLst>
          </p:cNvPr>
          <p:cNvSpPr/>
          <p:nvPr/>
        </p:nvSpPr>
        <p:spPr>
          <a:xfrm>
            <a:off x="518474" y="6231118"/>
            <a:ext cx="1282046" cy="424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pic>
        <p:nvPicPr>
          <p:cNvPr id="7" name="Picture 6">
            <a:extLst>
              <a:ext uri="{FF2B5EF4-FFF2-40B4-BE49-F238E27FC236}">
                <a16:creationId xmlns:a16="http://schemas.microsoft.com/office/drawing/2014/main" id="{AD803C22-BEE5-C616-6E7B-665B1AF965BB}"/>
              </a:ext>
            </a:extLst>
          </p:cNvPr>
          <p:cNvPicPr>
            <a:picLocks noChangeAspect="1"/>
          </p:cNvPicPr>
          <p:nvPr/>
        </p:nvPicPr>
        <p:blipFill>
          <a:blip r:embed="rId2"/>
          <a:stretch>
            <a:fillRect/>
          </a:stretch>
        </p:blipFill>
        <p:spPr>
          <a:xfrm>
            <a:off x="1800520" y="1025328"/>
            <a:ext cx="5502732" cy="5762996"/>
          </a:xfrm>
          <a:prstGeom prst="rect">
            <a:avLst/>
          </a:prstGeom>
        </p:spPr>
      </p:pic>
      <p:sp>
        <p:nvSpPr>
          <p:cNvPr id="2" name="Content Placeholder 3">
            <a:extLst>
              <a:ext uri="{FF2B5EF4-FFF2-40B4-BE49-F238E27FC236}">
                <a16:creationId xmlns:a16="http://schemas.microsoft.com/office/drawing/2014/main" id="{33B0EC1D-CCCB-0B61-66C8-E2449DD61538}"/>
              </a:ext>
            </a:extLst>
          </p:cNvPr>
          <p:cNvSpPr txBox="1">
            <a:spLocks/>
          </p:cNvSpPr>
          <p:nvPr/>
        </p:nvSpPr>
        <p:spPr>
          <a:xfrm>
            <a:off x="7634178" y="2297834"/>
            <a:ext cx="3721799" cy="3385542"/>
          </a:xfrm>
          <a:prstGeom prst="rect">
            <a:avLst/>
          </a:prstGeom>
          <a:solidFill>
            <a:schemeClr val="bg1"/>
          </a:solidFill>
        </p:spPr>
        <p:txBody>
          <a:bodyPr wrap="square">
            <a:spAutoFit/>
          </a:bodyPr>
          <a:lst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a:lstStyle>
          <a:p>
            <a:pPr marL="525463" lvl="2" indent="-342900">
              <a:lnSpc>
                <a:spcPct val="100000"/>
              </a:lnSpc>
              <a:spcAft>
                <a:spcPts val="1200"/>
              </a:spcAft>
              <a:buClr>
                <a:srgbClr val="0070C0"/>
              </a:buClr>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Paint depth meter reading: 35.5 mils</a:t>
            </a:r>
          </a:p>
          <a:p>
            <a:pPr marL="525463" lvl="2" indent="-342900">
              <a:lnSpc>
                <a:spcPct val="100000"/>
              </a:lnSpc>
              <a:spcAft>
                <a:spcPts val="1200"/>
              </a:spcAft>
              <a:buClr>
                <a:srgbClr val="0070C0"/>
              </a:buClr>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Normal paint depth reading: 3.5 – 5.5 mils</a:t>
            </a:r>
          </a:p>
          <a:p>
            <a:pPr marL="525463" lvl="2" indent="-342900">
              <a:lnSpc>
                <a:spcPct val="100000"/>
              </a:lnSpc>
              <a:spcAft>
                <a:spcPts val="1200"/>
              </a:spcAft>
              <a:buClr>
                <a:srgbClr val="0070C0"/>
              </a:buClr>
              <a:buFont typeface="Arial" panose="020B0604020202020204" pitchFamily="34" charset="0"/>
              <a:buChar char="•"/>
            </a:pPr>
            <a:endParaRPr lang="en-US" altLang="en-US" sz="2400" dirty="0">
              <a:latin typeface="Calibri" panose="020F0502020204030204" pitchFamily="34" charset="0"/>
              <a:cs typeface="Calibri" panose="020F0502020204030204" pitchFamily="34" charset="0"/>
            </a:endParaRPr>
          </a:p>
          <a:p>
            <a:pPr marL="525463" lvl="2" indent="-342900">
              <a:lnSpc>
                <a:spcPct val="100000"/>
              </a:lnSpc>
              <a:spcAft>
                <a:spcPts val="1200"/>
              </a:spcAft>
              <a:buClr>
                <a:srgbClr val="0070C0"/>
              </a:buClr>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1 mil = 1/1000 inch</a:t>
            </a:r>
          </a:p>
          <a:p>
            <a:pPr marL="525463" lvl="2" indent="-342900">
              <a:lnSpc>
                <a:spcPct val="100000"/>
              </a:lnSpc>
              <a:spcAft>
                <a:spcPts val="1200"/>
              </a:spcAft>
              <a:buClr>
                <a:srgbClr val="0070C0"/>
              </a:buClr>
              <a:buFont typeface="Arial" panose="020B0604020202020204" pitchFamily="34" charset="0"/>
              <a:buChar char="•"/>
            </a:pPr>
            <a:endParaRPr lang="en-US" alt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261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92A69-C12A-B629-3A4B-84D43BDF745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02AF75-B442-FCCD-F151-778691A00D8E}"/>
              </a:ext>
            </a:extLst>
          </p:cNvPr>
          <p:cNvSpPr>
            <a:spLocks noGrp="1"/>
          </p:cNvSpPr>
          <p:nvPr>
            <p:ph type="sldNum" sz="quarter" idx="12"/>
          </p:nvPr>
        </p:nvSpPr>
        <p:spPr/>
        <p:txBody>
          <a:bodyPr/>
          <a:lstStyle/>
          <a:p>
            <a:fld id="{BA8953C6-1337-41D4-A70C-7F46711AAB63}" type="slidenum">
              <a:rPr lang="en-US" smtClean="0"/>
              <a:t>35</a:t>
            </a:fld>
            <a:endParaRPr lang="en-US" dirty="0"/>
          </a:p>
        </p:txBody>
      </p:sp>
      <p:sp>
        <p:nvSpPr>
          <p:cNvPr id="8" name="Rectangle 7">
            <a:extLst>
              <a:ext uri="{FF2B5EF4-FFF2-40B4-BE49-F238E27FC236}">
                <a16:creationId xmlns:a16="http://schemas.microsoft.com/office/drawing/2014/main" id="{70B18B58-8731-D123-04C3-2ED5F9A5F7E1}"/>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E485BE13-BD5B-2396-33C4-5432E66B9B7B}"/>
              </a:ext>
            </a:extLst>
          </p:cNvPr>
          <p:cNvSpPr txBox="1"/>
          <p:nvPr/>
        </p:nvSpPr>
        <p:spPr>
          <a:xfrm>
            <a:off x="312821" y="276726"/>
            <a:ext cx="11411658" cy="654452"/>
          </a:xfrm>
          <a:prstGeom prst="rect">
            <a:avLst/>
          </a:prstGeom>
          <a:noFill/>
        </p:spPr>
        <p:txBody>
          <a:bodyPr wrap="square" lIns="0" tIns="0" rIns="0" bIns="0" rtlCol="0">
            <a:noAutofit/>
          </a:bodyPr>
          <a:lstStyle/>
          <a:p>
            <a:r>
              <a:rPr lang="fr-FR" sz="2800" dirty="0" err="1">
                <a:solidFill>
                  <a:schemeClr val="bg1"/>
                </a:solidFill>
                <a:latin typeface="+mj-lt"/>
              </a:rPr>
              <a:t>Improperly</a:t>
            </a:r>
            <a:r>
              <a:rPr lang="fr-FR" sz="2800" dirty="0">
                <a:solidFill>
                  <a:schemeClr val="bg1"/>
                </a:solidFill>
                <a:latin typeface="+mj-lt"/>
              </a:rPr>
              <a:t> </a:t>
            </a:r>
            <a:r>
              <a:rPr lang="fr-FR" sz="2800" dirty="0" err="1">
                <a:solidFill>
                  <a:schemeClr val="bg1"/>
                </a:solidFill>
                <a:latin typeface="+mj-lt"/>
              </a:rPr>
              <a:t>Repaired</a:t>
            </a:r>
            <a:r>
              <a:rPr lang="fr-FR" sz="2800" dirty="0">
                <a:solidFill>
                  <a:schemeClr val="bg1"/>
                </a:solidFill>
                <a:latin typeface="+mj-lt"/>
              </a:rPr>
              <a:t> Mercedes S550</a:t>
            </a:r>
            <a:endParaRPr lang="en-US" sz="2800" dirty="0">
              <a:solidFill>
                <a:schemeClr val="bg1"/>
              </a:solidFill>
              <a:latin typeface="+mj-lt"/>
            </a:endParaRPr>
          </a:p>
          <a:p>
            <a:endParaRPr lang="en-US" sz="2800" dirty="0">
              <a:solidFill>
                <a:schemeClr val="bg1"/>
              </a:solidFill>
              <a:latin typeface="+mj-lt"/>
            </a:endParaRPr>
          </a:p>
        </p:txBody>
      </p:sp>
      <p:sp>
        <p:nvSpPr>
          <p:cNvPr id="4" name="Rectangle 3">
            <a:extLst>
              <a:ext uri="{FF2B5EF4-FFF2-40B4-BE49-F238E27FC236}">
                <a16:creationId xmlns:a16="http://schemas.microsoft.com/office/drawing/2014/main" id="{E81A4027-0C97-9C85-CDFF-4920486059FF}"/>
              </a:ext>
            </a:extLst>
          </p:cNvPr>
          <p:cNvSpPr/>
          <p:nvPr/>
        </p:nvSpPr>
        <p:spPr>
          <a:xfrm>
            <a:off x="518474" y="6231118"/>
            <a:ext cx="1282046" cy="424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pic>
        <p:nvPicPr>
          <p:cNvPr id="7" name="Picture 6">
            <a:extLst>
              <a:ext uri="{FF2B5EF4-FFF2-40B4-BE49-F238E27FC236}">
                <a16:creationId xmlns:a16="http://schemas.microsoft.com/office/drawing/2014/main" id="{B7FCE845-4A21-4C31-7C21-1E1AEF931F52}"/>
              </a:ext>
            </a:extLst>
          </p:cNvPr>
          <p:cNvPicPr>
            <a:picLocks noChangeAspect="1"/>
          </p:cNvPicPr>
          <p:nvPr/>
        </p:nvPicPr>
        <p:blipFill>
          <a:blip r:embed="rId2"/>
          <a:stretch>
            <a:fillRect/>
          </a:stretch>
        </p:blipFill>
        <p:spPr>
          <a:xfrm>
            <a:off x="2000304" y="1022504"/>
            <a:ext cx="8191392" cy="5699117"/>
          </a:xfrm>
          <a:prstGeom prst="rect">
            <a:avLst/>
          </a:prstGeom>
        </p:spPr>
      </p:pic>
      <p:sp>
        <p:nvSpPr>
          <p:cNvPr id="9" name="Content Placeholder 3">
            <a:extLst>
              <a:ext uri="{FF2B5EF4-FFF2-40B4-BE49-F238E27FC236}">
                <a16:creationId xmlns:a16="http://schemas.microsoft.com/office/drawing/2014/main" id="{03F87914-A626-5E7A-78B6-6A4F27E8D1E9}"/>
              </a:ext>
            </a:extLst>
          </p:cNvPr>
          <p:cNvSpPr txBox="1">
            <a:spLocks/>
          </p:cNvSpPr>
          <p:nvPr/>
        </p:nvSpPr>
        <p:spPr>
          <a:xfrm>
            <a:off x="-89382" y="6016351"/>
            <a:ext cx="624842" cy="307777"/>
          </a:xfrm>
          <a:prstGeom prst="rect">
            <a:avLst/>
          </a:prstGeom>
          <a:solidFill>
            <a:schemeClr val="bg1"/>
          </a:solidFill>
        </p:spPr>
        <p:txBody>
          <a:bodyPr wrap="square">
            <a:spAutoFit/>
          </a:bodyPr>
          <a:lst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a:lstStyle>
          <a:p>
            <a:pPr marL="182563" lvl="2" indent="0" algn="ctr">
              <a:lnSpc>
                <a:spcPct val="100000"/>
              </a:lnSpc>
              <a:spcAft>
                <a:spcPts val="600"/>
              </a:spcAft>
              <a:buClr>
                <a:srgbClr val="0070C0"/>
              </a:buClr>
              <a:buNone/>
            </a:pPr>
            <a:r>
              <a:rPr lang="en-US" altLang="en-US" sz="1400" dirty="0">
                <a:latin typeface="Calibri" panose="020F0502020204030204" pitchFamily="34" charset="0"/>
                <a:cs typeface="Calibri" panose="020F0502020204030204" pitchFamily="34" charset="0"/>
              </a:rPr>
              <a:t>RM</a:t>
            </a:r>
          </a:p>
        </p:txBody>
      </p:sp>
    </p:spTree>
    <p:extLst>
      <p:ext uri="{BB962C8B-B14F-4D97-AF65-F5344CB8AC3E}">
        <p14:creationId xmlns:p14="http://schemas.microsoft.com/office/powerpoint/2010/main" val="98049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B5FA6-18FF-CA87-F211-5F8C93164EA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26DA27-D8A8-3DAA-1744-D73D34CA6E7C}"/>
              </a:ext>
            </a:extLst>
          </p:cNvPr>
          <p:cNvSpPr>
            <a:spLocks noGrp="1"/>
          </p:cNvSpPr>
          <p:nvPr>
            <p:ph type="sldNum" sz="quarter" idx="12"/>
          </p:nvPr>
        </p:nvSpPr>
        <p:spPr/>
        <p:txBody>
          <a:bodyPr/>
          <a:lstStyle/>
          <a:p>
            <a:fld id="{BA8953C6-1337-41D4-A70C-7F46711AAB63}" type="slidenum">
              <a:rPr lang="en-US" smtClean="0"/>
              <a:t>36</a:t>
            </a:fld>
            <a:endParaRPr lang="en-US" dirty="0"/>
          </a:p>
        </p:txBody>
      </p:sp>
      <p:sp>
        <p:nvSpPr>
          <p:cNvPr id="8" name="Rectangle 7">
            <a:extLst>
              <a:ext uri="{FF2B5EF4-FFF2-40B4-BE49-F238E27FC236}">
                <a16:creationId xmlns:a16="http://schemas.microsoft.com/office/drawing/2014/main" id="{2A2EFEE8-C76E-2809-4E39-31957DF7853A}"/>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6909031-56EC-CBD3-D4FE-20FEFD3F1D8B}"/>
              </a:ext>
            </a:extLst>
          </p:cNvPr>
          <p:cNvSpPr txBox="1"/>
          <p:nvPr/>
        </p:nvSpPr>
        <p:spPr>
          <a:xfrm>
            <a:off x="312821" y="276726"/>
            <a:ext cx="11411658" cy="654452"/>
          </a:xfrm>
          <a:prstGeom prst="rect">
            <a:avLst/>
          </a:prstGeom>
          <a:noFill/>
        </p:spPr>
        <p:txBody>
          <a:bodyPr wrap="square" lIns="0" tIns="0" rIns="0" bIns="0" rtlCol="0">
            <a:noAutofit/>
          </a:bodyPr>
          <a:lstStyle/>
          <a:p>
            <a:r>
              <a:rPr lang="fr-FR" sz="2800" dirty="0" err="1">
                <a:solidFill>
                  <a:schemeClr val="bg1"/>
                </a:solidFill>
                <a:latin typeface="+mj-lt"/>
              </a:rPr>
              <a:t>Improperly</a:t>
            </a:r>
            <a:r>
              <a:rPr lang="fr-FR" sz="2800" dirty="0">
                <a:solidFill>
                  <a:schemeClr val="bg1"/>
                </a:solidFill>
                <a:latin typeface="+mj-lt"/>
              </a:rPr>
              <a:t> </a:t>
            </a:r>
            <a:r>
              <a:rPr lang="fr-FR" sz="2800" dirty="0" err="1">
                <a:solidFill>
                  <a:schemeClr val="bg1"/>
                </a:solidFill>
                <a:latin typeface="+mj-lt"/>
              </a:rPr>
              <a:t>Repaired</a:t>
            </a:r>
            <a:r>
              <a:rPr lang="fr-FR" sz="2800" dirty="0">
                <a:solidFill>
                  <a:schemeClr val="bg1"/>
                </a:solidFill>
                <a:latin typeface="+mj-lt"/>
              </a:rPr>
              <a:t> Mercedes S550</a:t>
            </a:r>
            <a:endParaRPr lang="en-US" sz="2800" dirty="0">
              <a:solidFill>
                <a:schemeClr val="bg1"/>
              </a:solidFill>
              <a:latin typeface="+mj-lt"/>
            </a:endParaRPr>
          </a:p>
          <a:p>
            <a:endParaRPr lang="en-US" sz="2800" dirty="0">
              <a:solidFill>
                <a:schemeClr val="bg1"/>
              </a:solidFill>
              <a:latin typeface="+mj-lt"/>
            </a:endParaRPr>
          </a:p>
        </p:txBody>
      </p:sp>
      <p:sp>
        <p:nvSpPr>
          <p:cNvPr id="4" name="Rectangle 3">
            <a:extLst>
              <a:ext uri="{FF2B5EF4-FFF2-40B4-BE49-F238E27FC236}">
                <a16:creationId xmlns:a16="http://schemas.microsoft.com/office/drawing/2014/main" id="{6A043E2E-2039-C811-91EF-D97DF05CF4B2}"/>
              </a:ext>
            </a:extLst>
          </p:cNvPr>
          <p:cNvSpPr/>
          <p:nvPr/>
        </p:nvSpPr>
        <p:spPr>
          <a:xfrm>
            <a:off x="518474" y="6231118"/>
            <a:ext cx="1282046" cy="424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9" name="Content Placeholder 3">
            <a:extLst>
              <a:ext uri="{FF2B5EF4-FFF2-40B4-BE49-F238E27FC236}">
                <a16:creationId xmlns:a16="http://schemas.microsoft.com/office/drawing/2014/main" id="{701595B2-A7DA-CE82-C4BA-B3477B73FD6B}"/>
              </a:ext>
            </a:extLst>
          </p:cNvPr>
          <p:cNvSpPr txBox="1">
            <a:spLocks/>
          </p:cNvSpPr>
          <p:nvPr/>
        </p:nvSpPr>
        <p:spPr>
          <a:xfrm>
            <a:off x="-89382" y="6016351"/>
            <a:ext cx="624842" cy="307777"/>
          </a:xfrm>
          <a:prstGeom prst="rect">
            <a:avLst/>
          </a:prstGeom>
          <a:solidFill>
            <a:schemeClr val="bg1"/>
          </a:solidFill>
        </p:spPr>
        <p:txBody>
          <a:bodyPr wrap="square">
            <a:spAutoFit/>
          </a:bodyPr>
          <a:lst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a:lstStyle>
          <a:p>
            <a:pPr marL="182563" lvl="2" indent="0" algn="ctr">
              <a:lnSpc>
                <a:spcPct val="100000"/>
              </a:lnSpc>
              <a:spcAft>
                <a:spcPts val="600"/>
              </a:spcAft>
              <a:buClr>
                <a:srgbClr val="0070C0"/>
              </a:buClr>
              <a:buNone/>
            </a:pPr>
            <a:r>
              <a:rPr lang="en-US" altLang="en-US" sz="1400" dirty="0">
                <a:latin typeface="Calibri" panose="020F0502020204030204" pitchFamily="34" charset="0"/>
                <a:cs typeface="Calibri" panose="020F0502020204030204" pitchFamily="34" charset="0"/>
              </a:rPr>
              <a:t>RM</a:t>
            </a:r>
          </a:p>
        </p:txBody>
      </p:sp>
      <p:pic>
        <p:nvPicPr>
          <p:cNvPr id="5" name="Picture 4">
            <a:extLst>
              <a:ext uri="{FF2B5EF4-FFF2-40B4-BE49-F238E27FC236}">
                <a16:creationId xmlns:a16="http://schemas.microsoft.com/office/drawing/2014/main" id="{E884C4CD-08B9-5979-04E4-51DF49636BF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5000" contrast="16000"/>
                    </a14:imgEffect>
                  </a14:imgLayer>
                </a14:imgProps>
              </a:ext>
            </a:extLst>
          </a:blip>
          <a:stretch>
            <a:fillRect/>
          </a:stretch>
        </p:blipFill>
        <p:spPr>
          <a:xfrm>
            <a:off x="1375719" y="931178"/>
            <a:ext cx="8682681" cy="5910384"/>
          </a:xfrm>
          <a:prstGeom prst="rect">
            <a:avLst/>
          </a:prstGeom>
        </p:spPr>
      </p:pic>
    </p:spTree>
    <p:extLst>
      <p:ext uri="{BB962C8B-B14F-4D97-AF65-F5344CB8AC3E}">
        <p14:creationId xmlns:p14="http://schemas.microsoft.com/office/powerpoint/2010/main" val="51553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65B32-1F89-FA1A-5CFE-CE9D9DE7A32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662A5C-22D8-1C8E-059E-F5F91845FD16}"/>
              </a:ext>
            </a:extLst>
          </p:cNvPr>
          <p:cNvSpPr>
            <a:spLocks noGrp="1"/>
          </p:cNvSpPr>
          <p:nvPr>
            <p:ph type="sldNum" sz="quarter" idx="12"/>
          </p:nvPr>
        </p:nvSpPr>
        <p:spPr/>
        <p:txBody>
          <a:bodyPr/>
          <a:lstStyle/>
          <a:p>
            <a:fld id="{BA8953C6-1337-41D4-A70C-7F46711AAB63}" type="slidenum">
              <a:rPr lang="en-US" smtClean="0"/>
              <a:t>37</a:t>
            </a:fld>
            <a:endParaRPr lang="en-US" dirty="0"/>
          </a:p>
        </p:txBody>
      </p:sp>
      <p:sp>
        <p:nvSpPr>
          <p:cNvPr id="8" name="Rectangle 7">
            <a:extLst>
              <a:ext uri="{FF2B5EF4-FFF2-40B4-BE49-F238E27FC236}">
                <a16:creationId xmlns:a16="http://schemas.microsoft.com/office/drawing/2014/main" id="{9C8C8A58-B021-B5B4-0509-35573FC9DAD6}"/>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85A83DA9-82D3-0E08-E59D-0AA4EB116AD8}"/>
              </a:ext>
            </a:extLst>
          </p:cNvPr>
          <p:cNvSpPr txBox="1"/>
          <p:nvPr/>
        </p:nvSpPr>
        <p:spPr>
          <a:xfrm>
            <a:off x="312821" y="276726"/>
            <a:ext cx="11411658" cy="654452"/>
          </a:xfrm>
          <a:prstGeom prst="rect">
            <a:avLst/>
          </a:prstGeom>
          <a:noFill/>
        </p:spPr>
        <p:txBody>
          <a:bodyPr wrap="square" lIns="0" tIns="0" rIns="0" bIns="0" rtlCol="0">
            <a:noAutofit/>
          </a:bodyPr>
          <a:lstStyle/>
          <a:p>
            <a:r>
              <a:rPr lang="fr-FR" sz="2800" dirty="0" err="1">
                <a:solidFill>
                  <a:schemeClr val="bg1"/>
                </a:solidFill>
                <a:latin typeface="+mj-lt"/>
              </a:rPr>
              <a:t>Improperly</a:t>
            </a:r>
            <a:r>
              <a:rPr lang="fr-FR" sz="2800" dirty="0">
                <a:solidFill>
                  <a:schemeClr val="bg1"/>
                </a:solidFill>
                <a:latin typeface="+mj-lt"/>
              </a:rPr>
              <a:t> </a:t>
            </a:r>
            <a:r>
              <a:rPr lang="fr-FR" sz="2800" dirty="0" err="1">
                <a:solidFill>
                  <a:schemeClr val="bg1"/>
                </a:solidFill>
                <a:latin typeface="+mj-lt"/>
              </a:rPr>
              <a:t>Repaired</a:t>
            </a:r>
            <a:r>
              <a:rPr lang="fr-FR" sz="2800" dirty="0">
                <a:solidFill>
                  <a:schemeClr val="bg1"/>
                </a:solidFill>
                <a:latin typeface="+mj-lt"/>
              </a:rPr>
              <a:t> Mercedes S550</a:t>
            </a:r>
            <a:endParaRPr lang="en-US" sz="2800" dirty="0">
              <a:solidFill>
                <a:schemeClr val="bg1"/>
              </a:solidFill>
              <a:latin typeface="+mj-lt"/>
            </a:endParaRPr>
          </a:p>
          <a:p>
            <a:endParaRPr lang="en-US" sz="2800" dirty="0">
              <a:solidFill>
                <a:schemeClr val="bg1"/>
              </a:solidFill>
              <a:latin typeface="+mj-lt"/>
            </a:endParaRPr>
          </a:p>
        </p:txBody>
      </p:sp>
      <p:sp>
        <p:nvSpPr>
          <p:cNvPr id="4" name="Rectangle 3">
            <a:extLst>
              <a:ext uri="{FF2B5EF4-FFF2-40B4-BE49-F238E27FC236}">
                <a16:creationId xmlns:a16="http://schemas.microsoft.com/office/drawing/2014/main" id="{56BFD027-E3E3-5454-46C2-E4E23004A580}"/>
              </a:ext>
            </a:extLst>
          </p:cNvPr>
          <p:cNvSpPr/>
          <p:nvPr/>
        </p:nvSpPr>
        <p:spPr>
          <a:xfrm>
            <a:off x="518474" y="6231118"/>
            <a:ext cx="1282046" cy="424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pic>
        <p:nvPicPr>
          <p:cNvPr id="7" name="Picture 6">
            <a:extLst>
              <a:ext uri="{FF2B5EF4-FFF2-40B4-BE49-F238E27FC236}">
                <a16:creationId xmlns:a16="http://schemas.microsoft.com/office/drawing/2014/main" id="{F254FADA-9F14-9264-BA14-94EA3D448BB1}"/>
              </a:ext>
            </a:extLst>
          </p:cNvPr>
          <p:cNvPicPr>
            <a:picLocks noChangeAspect="1"/>
          </p:cNvPicPr>
          <p:nvPr/>
        </p:nvPicPr>
        <p:blipFill>
          <a:blip r:embed="rId2"/>
          <a:stretch>
            <a:fillRect/>
          </a:stretch>
        </p:blipFill>
        <p:spPr>
          <a:xfrm>
            <a:off x="1159497" y="1009892"/>
            <a:ext cx="10211040" cy="5613198"/>
          </a:xfrm>
          <a:prstGeom prst="rect">
            <a:avLst/>
          </a:prstGeom>
        </p:spPr>
      </p:pic>
      <p:sp>
        <p:nvSpPr>
          <p:cNvPr id="9" name="Content Placeholder 3">
            <a:extLst>
              <a:ext uri="{FF2B5EF4-FFF2-40B4-BE49-F238E27FC236}">
                <a16:creationId xmlns:a16="http://schemas.microsoft.com/office/drawing/2014/main" id="{D0D37CA7-C296-214F-F21F-423B32CD6CE1}"/>
              </a:ext>
            </a:extLst>
          </p:cNvPr>
          <p:cNvSpPr txBox="1">
            <a:spLocks/>
          </p:cNvSpPr>
          <p:nvPr/>
        </p:nvSpPr>
        <p:spPr>
          <a:xfrm>
            <a:off x="-89382" y="6016351"/>
            <a:ext cx="624842" cy="307777"/>
          </a:xfrm>
          <a:prstGeom prst="rect">
            <a:avLst/>
          </a:prstGeom>
          <a:solidFill>
            <a:schemeClr val="bg1"/>
          </a:solidFill>
        </p:spPr>
        <p:txBody>
          <a:bodyPr wrap="square">
            <a:spAutoFit/>
          </a:bodyPr>
          <a:lst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a:lstStyle>
          <a:p>
            <a:pPr marL="182563" lvl="2" indent="0" algn="ctr">
              <a:lnSpc>
                <a:spcPct val="100000"/>
              </a:lnSpc>
              <a:spcAft>
                <a:spcPts val="600"/>
              </a:spcAft>
              <a:buClr>
                <a:srgbClr val="0070C0"/>
              </a:buClr>
              <a:buNone/>
            </a:pPr>
            <a:r>
              <a:rPr lang="en-US" altLang="en-US" sz="1400" dirty="0">
                <a:latin typeface="Calibri" panose="020F0502020204030204" pitchFamily="34" charset="0"/>
                <a:cs typeface="Calibri" panose="020F0502020204030204" pitchFamily="34" charset="0"/>
              </a:rPr>
              <a:t>RM</a:t>
            </a:r>
          </a:p>
        </p:txBody>
      </p:sp>
    </p:spTree>
    <p:extLst>
      <p:ext uri="{BB962C8B-B14F-4D97-AF65-F5344CB8AC3E}">
        <p14:creationId xmlns:p14="http://schemas.microsoft.com/office/powerpoint/2010/main" val="296082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38</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fr-FR" sz="2800" dirty="0" err="1">
                <a:solidFill>
                  <a:schemeClr val="bg1"/>
                </a:solidFill>
                <a:latin typeface="+mj-lt"/>
              </a:rPr>
              <a:t>Improperly</a:t>
            </a:r>
            <a:r>
              <a:rPr lang="fr-FR" sz="2800" dirty="0">
                <a:solidFill>
                  <a:schemeClr val="bg1"/>
                </a:solidFill>
                <a:latin typeface="+mj-lt"/>
              </a:rPr>
              <a:t> </a:t>
            </a:r>
            <a:r>
              <a:rPr lang="fr-FR" sz="2800" dirty="0" err="1">
                <a:solidFill>
                  <a:schemeClr val="bg1"/>
                </a:solidFill>
                <a:latin typeface="+mj-lt"/>
              </a:rPr>
              <a:t>Repaired</a:t>
            </a:r>
            <a:r>
              <a:rPr lang="fr-FR" sz="2800" dirty="0">
                <a:solidFill>
                  <a:schemeClr val="bg1"/>
                </a:solidFill>
                <a:latin typeface="+mj-lt"/>
              </a:rPr>
              <a:t> Mercedes S550</a:t>
            </a:r>
            <a:endParaRPr lang="en-US" sz="2800" dirty="0">
              <a:solidFill>
                <a:schemeClr val="bg1"/>
              </a:solidFill>
              <a:latin typeface="+mj-lt"/>
            </a:endParaRPr>
          </a:p>
          <a:p>
            <a:endParaRPr lang="en-US" sz="2800" dirty="0">
              <a:solidFill>
                <a:schemeClr val="bg1"/>
              </a:solidFill>
              <a:latin typeface="+mj-lt"/>
            </a:endParaRPr>
          </a:p>
        </p:txBody>
      </p:sp>
      <p:sp>
        <p:nvSpPr>
          <p:cNvPr id="14" name="Rectangle 13">
            <a:extLst>
              <a:ext uri="{FF2B5EF4-FFF2-40B4-BE49-F238E27FC236}">
                <a16:creationId xmlns:a16="http://schemas.microsoft.com/office/drawing/2014/main" id="{38D6998F-9EED-33D2-DAD1-BD37D0DA32F8}"/>
              </a:ext>
            </a:extLst>
          </p:cNvPr>
          <p:cNvSpPr/>
          <p:nvPr/>
        </p:nvSpPr>
        <p:spPr>
          <a:xfrm>
            <a:off x="518474" y="6231118"/>
            <a:ext cx="1282046" cy="424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pic>
        <p:nvPicPr>
          <p:cNvPr id="10" name="Picture 9">
            <a:extLst>
              <a:ext uri="{FF2B5EF4-FFF2-40B4-BE49-F238E27FC236}">
                <a16:creationId xmlns:a16="http://schemas.microsoft.com/office/drawing/2014/main" id="{EB319625-2987-CBA2-7A1A-8FC36CB51FB8}"/>
              </a:ext>
            </a:extLst>
          </p:cNvPr>
          <p:cNvPicPr>
            <a:picLocks noChangeAspect="1"/>
          </p:cNvPicPr>
          <p:nvPr/>
        </p:nvPicPr>
        <p:blipFill>
          <a:blip r:embed="rId2"/>
          <a:stretch>
            <a:fillRect/>
          </a:stretch>
        </p:blipFill>
        <p:spPr>
          <a:xfrm>
            <a:off x="1008668" y="931178"/>
            <a:ext cx="9761179" cy="5903749"/>
          </a:xfrm>
          <a:prstGeom prst="rect">
            <a:avLst/>
          </a:prstGeom>
        </p:spPr>
      </p:pic>
      <p:sp>
        <p:nvSpPr>
          <p:cNvPr id="2" name="Content Placeholder 3">
            <a:extLst>
              <a:ext uri="{FF2B5EF4-FFF2-40B4-BE49-F238E27FC236}">
                <a16:creationId xmlns:a16="http://schemas.microsoft.com/office/drawing/2014/main" id="{7477D076-4A97-D2A8-DFA5-F6B04D8EEF5E}"/>
              </a:ext>
            </a:extLst>
          </p:cNvPr>
          <p:cNvSpPr txBox="1">
            <a:spLocks/>
          </p:cNvSpPr>
          <p:nvPr/>
        </p:nvSpPr>
        <p:spPr>
          <a:xfrm>
            <a:off x="-89382" y="6016351"/>
            <a:ext cx="624842" cy="307777"/>
          </a:xfrm>
          <a:prstGeom prst="rect">
            <a:avLst/>
          </a:prstGeom>
          <a:solidFill>
            <a:schemeClr val="bg1"/>
          </a:solidFill>
        </p:spPr>
        <p:txBody>
          <a:bodyPr wrap="square">
            <a:spAutoFit/>
          </a:bodyPr>
          <a:lst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a:lstStyle>
          <a:p>
            <a:pPr marL="182563" lvl="2" indent="0" algn="ctr">
              <a:lnSpc>
                <a:spcPct val="100000"/>
              </a:lnSpc>
              <a:spcAft>
                <a:spcPts val="600"/>
              </a:spcAft>
              <a:buClr>
                <a:srgbClr val="0070C0"/>
              </a:buClr>
              <a:buNone/>
            </a:pPr>
            <a:r>
              <a:rPr lang="en-US" altLang="en-US" sz="1400" dirty="0">
                <a:latin typeface="Calibri" panose="020F0502020204030204" pitchFamily="34" charset="0"/>
                <a:cs typeface="Calibri" panose="020F0502020204030204" pitchFamily="34" charset="0"/>
              </a:rPr>
              <a:t>RM</a:t>
            </a:r>
          </a:p>
        </p:txBody>
      </p:sp>
    </p:spTree>
    <p:extLst>
      <p:ext uri="{BB962C8B-B14F-4D97-AF65-F5344CB8AC3E}">
        <p14:creationId xmlns:p14="http://schemas.microsoft.com/office/powerpoint/2010/main" val="112760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54828-DF03-CC66-237D-ABAA8D9B9BC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91A8C5-AF67-30DC-DEEC-B4B3CA599EB0}"/>
              </a:ext>
            </a:extLst>
          </p:cNvPr>
          <p:cNvSpPr>
            <a:spLocks noGrp="1"/>
          </p:cNvSpPr>
          <p:nvPr>
            <p:ph type="sldNum" sz="quarter" idx="12"/>
          </p:nvPr>
        </p:nvSpPr>
        <p:spPr/>
        <p:txBody>
          <a:bodyPr/>
          <a:lstStyle/>
          <a:p>
            <a:fld id="{BA8953C6-1337-41D4-A70C-7F46711AAB63}" type="slidenum">
              <a:rPr lang="en-US" smtClean="0"/>
              <a:t>39</a:t>
            </a:fld>
            <a:endParaRPr lang="en-US" dirty="0"/>
          </a:p>
        </p:txBody>
      </p:sp>
      <p:sp>
        <p:nvSpPr>
          <p:cNvPr id="8" name="Rectangle 7">
            <a:extLst>
              <a:ext uri="{FF2B5EF4-FFF2-40B4-BE49-F238E27FC236}">
                <a16:creationId xmlns:a16="http://schemas.microsoft.com/office/drawing/2014/main" id="{C6E49ACA-A396-0443-398F-C569CA846BBF}"/>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E3E5F3B2-DBB0-534B-6D24-EF983DEC87C5}"/>
              </a:ext>
            </a:extLst>
          </p:cNvPr>
          <p:cNvSpPr txBox="1"/>
          <p:nvPr/>
        </p:nvSpPr>
        <p:spPr>
          <a:xfrm>
            <a:off x="312821" y="276726"/>
            <a:ext cx="11411658" cy="654452"/>
          </a:xfrm>
          <a:prstGeom prst="rect">
            <a:avLst/>
          </a:prstGeom>
          <a:noFill/>
        </p:spPr>
        <p:txBody>
          <a:bodyPr wrap="square" lIns="0" tIns="0" rIns="0" bIns="0" rtlCol="0">
            <a:noAutofit/>
          </a:bodyPr>
          <a:lstStyle/>
          <a:p>
            <a:r>
              <a:rPr lang="fr-FR" sz="2800" dirty="0" err="1">
                <a:solidFill>
                  <a:schemeClr val="bg1"/>
                </a:solidFill>
                <a:latin typeface="+mj-lt"/>
              </a:rPr>
              <a:t>Improperly</a:t>
            </a:r>
            <a:r>
              <a:rPr lang="fr-FR" sz="2800" dirty="0">
                <a:solidFill>
                  <a:schemeClr val="bg1"/>
                </a:solidFill>
                <a:latin typeface="+mj-lt"/>
              </a:rPr>
              <a:t> </a:t>
            </a:r>
            <a:r>
              <a:rPr lang="fr-FR" sz="2800" dirty="0" err="1">
                <a:solidFill>
                  <a:schemeClr val="bg1"/>
                </a:solidFill>
                <a:latin typeface="+mj-lt"/>
              </a:rPr>
              <a:t>Repaired</a:t>
            </a:r>
            <a:r>
              <a:rPr lang="fr-FR" sz="2800" dirty="0">
                <a:solidFill>
                  <a:schemeClr val="bg1"/>
                </a:solidFill>
                <a:latin typeface="+mj-lt"/>
              </a:rPr>
              <a:t> Mercedes S550</a:t>
            </a:r>
            <a:endParaRPr lang="en-US" sz="2800" dirty="0">
              <a:solidFill>
                <a:schemeClr val="bg1"/>
              </a:solidFill>
              <a:latin typeface="+mj-lt"/>
            </a:endParaRPr>
          </a:p>
          <a:p>
            <a:endParaRPr lang="en-US" sz="2800" dirty="0">
              <a:solidFill>
                <a:schemeClr val="bg1"/>
              </a:solidFill>
              <a:latin typeface="+mj-lt"/>
            </a:endParaRPr>
          </a:p>
        </p:txBody>
      </p:sp>
      <p:sp>
        <p:nvSpPr>
          <p:cNvPr id="14" name="Rectangle 13">
            <a:extLst>
              <a:ext uri="{FF2B5EF4-FFF2-40B4-BE49-F238E27FC236}">
                <a16:creationId xmlns:a16="http://schemas.microsoft.com/office/drawing/2014/main" id="{C5E04722-334D-28E6-F5C7-85709E3C5ACE}"/>
              </a:ext>
            </a:extLst>
          </p:cNvPr>
          <p:cNvSpPr/>
          <p:nvPr/>
        </p:nvSpPr>
        <p:spPr>
          <a:xfrm>
            <a:off x="518474" y="6231118"/>
            <a:ext cx="1282046" cy="424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4" name="TextBox 3">
            <a:extLst>
              <a:ext uri="{FF2B5EF4-FFF2-40B4-BE49-F238E27FC236}">
                <a16:creationId xmlns:a16="http://schemas.microsoft.com/office/drawing/2014/main" id="{30D905CB-9301-5D11-98A7-30FDB9B1CEAE}"/>
              </a:ext>
            </a:extLst>
          </p:cNvPr>
          <p:cNvSpPr txBox="1"/>
          <p:nvPr/>
        </p:nvSpPr>
        <p:spPr>
          <a:xfrm>
            <a:off x="782425" y="1443841"/>
            <a:ext cx="10350631" cy="3970318"/>
          </a:xfrm>
          <a:prstGeom prst="rect">
            <a:avLst/>
          </a:prstGeom>
          <a:noFill/>
        </p:spPr>
        <p:txBody>
          <a:bodyPr wrap="square">
            <a:spAutoFit/>
          </a:bodyPr>
          <a:lstStyle/>
          <a:p>
            <a:pPr marL="0" marR="0">
              <a:buNone/>
            </a:pPr>
            <a:r>
              <a:rPr lang="en-US" sz="2000" b="1" u="sng" dirty="0">
                <a:effectLst/>
                <a:latin typeface="Aptos" panose="020B0004020202020204" pitchFamily="34" charset="0"/>
                <a:ea typeface="Aptos" panose="020B0004020202020204" pitchFamily="34" charset="0"/>
                <a:cs typeface="Aptos" panose="020B0004020202020204" pitchFamily="34" charset="0"/>
              </a:rPr>
              <a:t>Excerpt from Client Letter:</a:t>
            </a:r>
          </a:p>
          <a:p>
            <a:pPr marL="0" marR="0">
              <a:buNone/>
            </a:pPr>
            <a:endParaRPr lang="en-US" dirty="0">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All I can say is this.  Any successful business is about the people.  I have been CEO of an S&amp;P 500 company and today I am CEO and/or Chairman to 5 different biotech companies.  I know what good looks like.  I have hired, managed and led thousands of people in my career.  Robert and Melissa are outstanding.  </a:t>
            </a:r>
          </a:p>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 </a:t>
            </a:r>
          </a:p>
          <a:p>
            <a:pPr marL="0" marR="0">
              <a:buNone/>
            </a:pPr>
            <a:r>
              <a:rPr lang="en-US" sz="1800" b="1" dirty="0">
                <a:effectLst/>
                <a:latin typeface="Aptos" panose="020B0004020202020204" pitchFamily="34" charset="0"/>
                <a:ea typeface="Aptos" panose="020B0004020202020204" pitchFamily="34" charset="0"/>
                <a:cs typeface="Aptos" panose="020B0004020202020204" pitchFamily="34" charset="0"/>
              </a:rPr>
              <a:t>The incident locks me in as a happy Chubb customer.  In my circles of friends between Boston, Nantucket and Deer Valley Utah, where I own homes and cars…I will be telling my friends and colleagues about how Chubb does business…not to simply make money (though all businesses need to make money), but to insure and protect their customers to “do the right thing.”  Doing the right thing is in fact the best way to build a successful business and make money. </a:t>
            </a:r>
          </a:p>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 </a:t>
            </a:r>
          </a:p>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If I were starting a new business today, I would be looking for people like Robert and Melissa.  </a:t>
            </a:r>
          </a:p>
        </p:txBody>
      </p:sp>
      <p:sp>
        <p:nvSpPr>
          <p:cNvPr id="5" name="Content Placeholder 3">
            <a:extLst>
              <a:ext uri="{FF2B5EF4-FFF2-40B4-BE49-F238E27FC236}">
                <a16:creationId xmlns:a16="http://schemas.microsoft.com/office/drawing/2014/main" id="{E28F5929-E2C0-16DF-E86A-0696D6D25A45}"/>
              </a:ext>
            </a:extLst>
          </p:cNvPr>
          <p:cNvSpPr txBox="1">
            <a:spLocks/>
          </p:cNvSpPr>
          <p:nvPr/>
        </p:nvSpPr>
        <p:spPr>
          <a:xfrm>
            <a:off x="-89382" y="6016351"/>
            <a:ext cx="624842" cy="307777"/>
          </a:xfrm>
          <a:prstGeom prst="rect">
            <a:avLst/>
          </a:prstGeom>
          <a:solidFill>
            <a:schemeClr val="bg1"/>
          </a:solidFill>
        </p:spPr>
        <p:txBody>
          <a:bodyPr wrap="square">
            <a:spAutoFit/>
          </a:bodyPr>
          <a:lst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a:lstStyle>
          <a:p>
            <a:pPr marL="182563" lvl="2" indent="0" algn="ctr">
              <a:lnSpc>
                <a:spcPct val="100000"/>
              </a:lnSpc>
              <a:spcAft>
                <a:spcPts val="600"/>
              </a:spcAft>
              <a:buClr>
                <a:srgbClr val="0070C0"/>
              </a:buClr>
              <a:buNone/>
            </a:pPr>
            <a:r>
              <a:rPr lang="en-US" altLang="en-US" sz="1400" dirty="0">
                <a:latin typeface="Calibri" panose="020F0502020204030204" pitchFamily="34" charset="0"/>
                <a:cs typeface="Calibri" panose="020F0502020204030204" pitchFamily="34" charset="0"/>
              </a:rPr>
              <a:t>RM</a:t>
            </a:r>
          </a:p>
        </p:txBody>
      </p:sp>
    </p:spTree>
    <p:extLst>
      <p:ext uri="{BB962C8B-B14F-4D97-AF65-F5344CB8AC3E}">
        <p14:creationId xmlns:p14="http://schemas.microsoft.com/office/powerpoint/2010/main" val="78263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FE468-DF54-8426-A1CB-14A7DAC97BF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86F2ED-6528-7822-F6B9-443D0ED70928}"/>
              </a:ext>
            </a:extLst>
          </p:cNvPr>
          <p:cNvSpPr>
            <a:spLocks noGrp="1"/>
          </p:cNvSpPr>
          <p:nvPr>
            <p:ph type="sldNum" sz="quarter" idx="12"/>
          </p:nvPr>
        </p:nvSpPr>
        <p:spPr>
          <a:xfrm>
            <a:off x="11560338" y="6540397"/>
            <a:ext cx="496885" cy="138499"/>
          </a:xfrm>
        </p:spPr>
        <p:txBody>
          <a:bodyPr/>
          <a:lstStyle/>
          <a:p>
            <a:fld id="{BA8953C6-1337-41D4-A70C-7F46711AAB63}" type="slidenum">
              <a:rPr lang="en-US" smtClean="0"/>
              <a:t>4</a:t>
            </a:fld>
            <a:endParaRPr lang="en-US" dirty="0"/>
          </a:p>
        </p:txBody>
      </p:sp>
      <p:sp>
        <p:nvSpPr>
          <p:cNvPr id="8" name="Rectangle 7">
            <a:extLst>
              <a:ext uri="{FF2B5EF4-FFF2-40B4-BE49-F238E27FC236}">
                <a16:creationId xmlns:a16="http://schemas.microsoft.com/office/drawing/2014/main" id="{EB71C57B-3931-C667-3762-EC657F6CE20C}"/>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AEAE7B61-6E81-7A75-8B9A-062D8F3C4226}"/>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1. Claim Frequency &amp; Severity</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CE3AE575-DC95-F15C-0C77-D7EBEDDACDC0}"/>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US Private Passenger Auto Combined Ratios</a:t>
            </a:r>
          </a:p>
        </p:txBody>
      </p:sp>
      <p:sp>
        <p:nvSpPr>
          <p:cNvPr id="4" name="TextBox 3">
            <a:extLst>
              <a:ext uri="{FF2B5EF4-FFF2-40B4-BE49-F238E27FC236}">
                <a16:creationId xmlns:a16="http://schemas.microsoft.com/office/drawing/2014/main" id="{C7CEBA08-A88B-8E68-E04C-DE0C15068B91}"/>
              </a:ext>
            </a:extLst>
          </p:cNvPr>
          <p:cNvSpPr txBox="1">
            <a:spLocks noChangeArrowheads="1"/>
          </p:cNvSpPr>
          <p:nvPr/>
        </p:nvSpPr>
        <p:spPr bwMode="auto">
          <a:xfrm>
            <a:off x="828675" y="6532563"/>
            <a:ext cx="8843963" cy="153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en-US" sz="1000">
                <a:latin typeface="Calibri" panose="020F0502020204030204" pitchFamily="34" charset="0"/>
                <a:cs typeface="Calibri" panose="020F0502020204030204" pitchFamily="34" charset="0"/>
              </a:rPr>
              <a:t>Source: S&amp;P</a:t>
            </a:r>
          </a:p>
        </p:txBody>
      </p:sp>
      <p:pic>
        <p:nvPicPr>
          <p:cNvPr id="5" name="Picture 3">
            <a:extLst>
              <a:ext uri="{FF2B5EF4-FFF2-40B4-BE49-F238E27FC236}">
                <a16:creationId xmlns:a16="http://schemas.microsoft.com/office/drawing/2014/main" id="{37FF1D61-0994-29AF-32A3-A5AC93124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040" y="1644565"/>
            <a:ext cx="8843963" cy="4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7094DE44-33B1-5422-D089-227DF123E6DF}"/>
              </a:ext>
            </a:extLst>
          </p:cNvPr>
          <p:cNvCxnSpPr>
            <a:cxnSpLocks/>
            <a:endCxn id="5" idx="2"/>
          </p:cNvCxnSpPr>
          <p:nvPr/>
        </p:nvCxnSpPr>
        <p:spPr>
          <a:xfrm flipH="1">
            <a:off x="5702022" y="1644565"/>
            <a:ext cx="16475" cy="452173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765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40</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fr-FR" sz="2800" dirty="0">
                <a:solidFill>
                  <a:schemeClr val="bg1"/>
                </a:solidFill>
                <a:latin typeface="+mj-lt"/>
              </a:rPr>
              <a:t>2024 Audi Q7, Aluminium Construction</a:t>
            </a:r>
            <a:endParaRPr lang="en-US" sz="2800" dirty="0">
              <a:solidFill>
                <a:schemeClr val="bg1"/>
              </a:solidFill>
              <a:latin typeface="+mj-lt"/>
            </a:endParaRP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The client took the vehicle to a shop that wasn’t certified by Audi</a:t>
            </a:r>
          </a:p>
        </p:txBody>
      </p:sp>
      <p:pic>
        <p:nvPicPr>
          <p:cNvPr id="5" name="Picture 4" descr="A car with a bumper on it&#10;&#10;Description automatically generated with medium confidence">
            <a:extLst>
              <a:ext uri="{FF2B5EF4-FFF2-40B4-BE49-F238E27FC236}">
                <a16:creationId xmlns:a16="http://schemas.microsoft.com/office/drawing/2014/main" id="{C948C459-2EFB-B686-B7B7-3A6C8AB99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407" y="1741262"/>
            <a:ext cx="6196928" cy="4647696"/>
          </a:xfrm>
          <a:prstGeom prst="rect">
            <a:avLst/>
          </a:prstGeom>
        </p:spPr>
      </p:pic>
      <p:sp>
        <p:nvSpPr>
          <p:cNvPr id="4" name="Content Placeholder 3">
            <a:extLst>
              <a:ext uri="{FF2B5EF4-FFF2-40B4-BE49-F238E27FC236}">
                <a16:creationId xmlns:a16="http://schemas.microsoft.com/office/drawing/2014/main" id="{692B201B-A468-81A8-730E-ACEF9C72823A}"/>
              </a:ext>
            </a:extLst>
          </p:cNvPr>
          <p:cNvSpPr txBox="1">
            <a:spLocks/>
          </p:cNvSpPr>
          <p:nvPr/>
        </p:nvSpPr>
        <p:spPr>
          <a:xfrm>
            <a:off x="-89382" y="6016351"/>
            <a:ext cx="624842" cy="307777"/>
          </a:xfrm>
          <a:prstGeom prst="rect">
            <a:avLst/>
          </a:prstGeom>
          <a:solidFill>
            <a:schemeClr val="bg1"/>
          </a:solidFill>
        </p:spPr>
        <p:txBody>
          <a:bodyPr wrap="square">
            <a:spAutoFit/>
          </a:bodyPr>
          <a:lst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a:lstStyle>
          <a:p>
            <a:pPr marL="182563" lvl="2" indent="0" algn="ctr">
              <a:lnSpc>
                <a:spcPct val="100000"/>
              </a:lnSpc>
              <a:spcAft>
                <a:spcPts val="600"/>
              </a:spcAft>
              <a:buClr>
                <a:srgbClr val="0070C0"/>
              </a:buClr>
              <a:buNone/>
            </a:pPr>
            <a:r>
              <a:rPr lang="en-US" altLang="en-US" sz="1400" dirty="0">
                <a:latin typeface="Calibri" panose="020F0502020204030204" pitchFamily="34" charset="0"/>
                <a:cs typeface="Calibri" panose="020F0502020204030204" pitchFamily="34" charset="0"/>
              </a:rPr>
              <a:t>RM</a:t>
            </a:r>
          </a:p>
        </p:txBody>
      </p:sp>
    </p:spTree>
    <p:extLst>
      <p:ext uri="{BB962C8B-B14F-4D97-AF65-F5344CB8AC3E}">
        <p14:creationId xmlns:p14="http://schemas.microsoft.com/office/powerpoint/2010/main" val="74473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41</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fr-FR" sz="2800" dirty="0">
                <a:solidFill>
                  <a:schemeClr val="bg1"/>
                </a:solidFill>
                <a:latin typeface="+mj-lt"/>
              </a:rPr>
              <a:t>2024 Audi Q7, Aluminium Construction</a:t>
            </a:r>
            <a:endParaRPr lang="en-US" sz="2800" dirty="0">
              <a:solidFill>
                <a:schemeClr val="bg1"/>
              </a:solidFill>
              <a:latin typeface="+mj-lt"/>
            </a:endParaRP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Not knowing that Audi doesn’t permit unibody structural pulls, the shop damaged the rear body panel and inner reinforcement.  Audi would not sell replacement parts to this non-certified shop because they’re restricted.</a:t>
            </a:r>
          </a:p>
        </p:txBody>
      </p:sp>
      <p:pic>
        <p:nvPicPr>
          <p:cNvPr id="12" name="Picture 11">
            <a:extLst>
              <a:ext uri="{FF2B5EF4-FFF2-40B4-BE49-F238E27FC236}">
                <a16:creationId xmlns:a16="http://schemas.microsoft.com/office/drawing/2014/main" id="{8CD329AF-A2C6-70EC-B5F8-05110BA23D5A}"/>
              </a:ext>
            </a:extLst>
          </p:cNvPr>
          <p:cNvPicPr>
            <a:picLocks noChangeAspect="1"/>
          </p:cNvPicPr>
          <p:nvPr/>
        </p:nvPicPr>
        <p:blipFill>
          <a:blip r:embed="rId2"/>
          <a:stretch>
            <a:fillRect/>
          </a:stretch>
        </p:blipFill>
        <p:spPr>
          <a:xfrm>
            <a:off x="2373661" y="1867871"/>
            <a:ext cx="7444678" cy="4576978"/>
          </a:xfrm>
          <a:prstGeom prst="rect">
            <a:avLst/>
          </a:prstGeom>
        </p:spPr>
      </p:pic>
      <p:sp>
        <p:nvSpPr>
          <p:cNvPr id="4" name="Content Placeholder 3">
            <a:extLst>
              <a:ext uri="{FF2B5EF4-FFF2-40B4-BE49-F238E27FC236}">
                <a16:creationId xmlns:a16="http://schemas.microsoft.com/office/drawing/2014/main" id="{E1F879BE-6BB6-0C4A-3C41-6C77473CF337}"/>
              </a:ext>
            </a:extLst>
          </p:cNvPr>
          <p:cNvSpPr txBox="1">
            <a:spLocks/>
          </p:cNvSpPr>
          <p:nvPr/>
        </p:nvSpPr>
        <p:spPr>
          <a:xfrm>
            <a:off x="-89382" y="6016351"/>
            <a:ext cx="624842" cy="307777"/>
          </a:xfrm>
          <a:prstGeom prst="rect">
            <a:avLst/>
          </a:prstGeom>
          <a:solidFill>
            <a:schemeClr val="bg1"/>
          </a:solidFill>
        </p:spPr>
        <p:txBody>
          <a:bodyPr wrap="square">
            <a:spAutoFit/>
          </a:bodyPr>
          <a:lst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a:lstStyle>
          <a:p>
            <a:pPr marL="182563" lvl="2" indent="0" algn="ctr">
              <a:lnSpc>
                <a:spcPct val="100000"/>
              </a:lnSpc>
              <a:spcAft>
                <a:spcPts val="600"/>
              </a:spcAft>
              <a:buClr>
                <a:srgbClr val="0070C0"/>
              </a:buClr>
              <a:buNone/>
            </a:pPr>
            <a:r>
              <a:rPr lang="en-US" altLang="en-US" sz="1400" dirty="0">
                <a:latin typeface="Calibri" panose="020F0502020204030204" pitchFamily="34" charset="0"/>
                <a:cs typeface="Calibri" panose="020F0502020204030204" pitchFamily="34" charset="0"/>
              </a:rPr>
              <a:t>RM</a:t>
            </a:r>
          </a:p>
        </p:txBody>
      </p:sp>
    </p:spTree>
    <p:extLst>
      <p:ext uri="{BB962C8B-B14F-4D97-AF65-F5344CB8AC3E}">
        <p14:creationId xmlns:p14="http://schemas.microsoft.com/office/powerpoint/2010/main" val="370857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42</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fr-FR" sz="2800" dirty="0">
                <a:solidFill>
                  <a:schemeClr val="bg1"/>
                </a:solidFill>
                <a:latin typeface="+mj-lt"/>
              </a:rPr>
              <a:t>2024 Audi Q7, Aluminium Construction</a:t>
            </a:r>
            <a:endParaRPr lang="en-US" sz="2800" dirty="0">
              <a:solidFill>
                <a:schemeClr val="bg1"/>
              </a:solidFill>
              <a:latin typeface="+mj-lt"/>
            </a:endParaRP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Chubb Collision Repair Expert (CRE) </a:t>
            </a:r>
            <a:r>
              <a:rPr lang="en-US" b="1">
                <a:solidFill>
                  <a:schemeClr val="tx1"/>
                </a:solidFill>
              </a:rPr>
              <a:t>stepped in and </a:t>
            </a:r>
            <a:r>
              <a:rPr lang="en-US" b="1" dirty="0">
                <a:solidFill>
                  <a:schemeClr val="tx1"/>
                </a:solidFill>
              </a:rPr>
              <a:t>persuaded an Audi certified shop to assume the repair</a:t>
            </a:r>
          </a:p>
        </p:txBody>
      </p:sp>
      <p:pic>
        <p:nvPicPr>
          <p:cNvPr id="5" name="Picture 4" descr="The back of a car with the trunk open&#10;&#10;Description automatically generated">
            <a:extLst>
              <a:ext uri="{FF2B5EF4-FFF2-40B4-BE49-F238E27FC236}">
                <a16:creationId xmlns:a16="http://schemas.microsoft.com/office/drawing/2014/main" id="{7CEA5E81-E804-2F83-DC6F-4D983041A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0151" y="1747464"/>
            <a:ext cx="6527783" cy="4895837"/>
          </a:xfrm>
          <a:prstGeom prst="rect">
            <a:avLst/>
          </a:prstGeom>
        </p:spPr>
      </p:pic>
      <p:sp>
        <p:nvSpPr>
          <p:cNvPr id="4" name="Content Placeholder 3">
            <a:extLst>
              <a:ext uri="{FF2B5EF4-FFF2-40B4-BE49-F238E27FC236}">
                <a16:creationId xmlns:a16="http://schemas.microsoft.com/office/drawing/2014/main" id="{77B49498-653A-FF8D-E2D6-72E869216344}"/>
              </a:ext>
            </a:extLst>
          </p:cNvPr>
          <p:cNvSpPr txBox="1">
            <a:spLocks/>
          </p:cNvSpPr>
          <p:nvPr/>
        </p:nvSpPr>
        <p:spPr>
          <a:xfrm>
            <a:off x="-89382" y="6016351"/>
            <a:ext cx="624842" cy="307777"/>
          </a:xfrm>
          <a:prstGeom prst="rect">
            <a:avLst/>
          </a:prstGeom>
          <a:solidFill>
            <a:schemeClr val="bg1"/>
          </a:solidFill>
        </p:spPr>
        <p:txBody>
          <a:bodyPr wrap="square">
            <a:spAutoFit/>
          </a:bodyPr>
          <a:lst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a:lstStyle>
          <a:p>
            <a:pPr marL="182563" lvl="2" indent="0" algn="ctr">
              <a:lnSpc>
                <a:spcPct val="100000"/>
              </a:lnSpc>
              <a:spcAft>
                <a:spcPts val="600"/>
              </a:spcAft>
              <a:buClr>
                <a:srgbClr val="0070C0"/>
              </a:buClr>
              <a:buNone/>
            </a:pPr>
            <a:r>
              <a:rPr lang="en-US" altLang="en-US" sz="1400" dirty="0">
                <a:latin typeface="Calibri" panose="020F0502020204030204" pitchFamily="34" charset="0"/>
                <a:cs typeface="Calibri" panose="020F0502020204030204" pitchFamily="34" charset="0"/>
              </a:rPr>
              <a:t>RM</a:t>
            </a:r>
          </a:p>
        </p:txBody>
      </p:sp>
    </p:spTree>
    <p:extLst>
      <p:ext uri="{BB962C8B-B14F-4D97-AF65-F5344CB8AC3E}">
        <p14:creationId xmlns:p14="http://schemas.microsoft.com/office/powerpoint/2010/main" val="334240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43</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Aftermarket, Junkyard &amp; “Re-manufactured” Parts</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C95FBE4-F2D0-D545-8387-048CAD84FB3E}"/>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Mass market carriers commonly use aftermarket, junkyard and remanufactured parts, while Chubb specifies OEM parts and procedures.  </a:t>
            </a:r>
          </a:p>
        </p:txBody>
      </p:sp>
      <p:pic>
        <p:nvPicPr>
          <p:cNvPr id="5" name="Picture 2">
            <a:extLst>
              <a:ext uri="{FF2B5EF4-FFF2-40B4-BE49-F238E27FC236}">
                <a16:creationId xmlns:a16="http://schemas.microsoft.com/office/drawing/2014/main" id="{88E33364-168F-680B-B542-C04A1885E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5071" y="1793864"/>
            <a:ext cx="6518910" cy="47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232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44</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Aftermarket, Junkyard &amp; “Re-manufactured” Parts</a:t>
            </a:r>
          </a:p>
          <a:p>
            <a:endParaRPr lang="en-US" sz="2800" dirty="0">
              <a:solidFill>
                <a:schemeClr val="bg1"/>
              </a:solidFill>
              <a:latin typeface="+mj-lt"/>
            </a:endParaRPr>
          </a:p>
          <a:p>
            <a:endParaRPr lang="en-US" sz="2800" dirty="0">
              <a:solidFill>
                <a:schemeClr val="bg1"/>
              </a:solidFill>
              <a:latin typeface="+mj-lt"/>
            </a:endParaRPr>
          </a:p>
        </p:txBody>
      </p:sp>
      <p:pic>
        <p:nvPicPr>
          <p:cNvPr id="5" name="Picture 2">
            <a:extLst>
              <a:ext uri="{FF2B5EF4-FFF2-40B4-BE49-F238E27FC236}">
                <a16:creationId xmlns:a16="http://schemas.microsoft.com/office/drawing/2014/main" id="{80C2FCE7-66F1-AA08-9533-0A8331045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5605" y="1107832"/>
            <a:ext cx="4059781" cy="5413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194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45</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Aftermarket, Junkyard &amp; “Re-manufactured” Parts</a:t>
            </a:r>
          </a:p>
          <a:p>
            <a:endParaRPr lang="en-US" sz="2800" dirty="0">
              <a:solidFill>
                <a:schemeClr val="bg1"/>
              </a:solidFill>
              <a:latin typeface="+mj-lt"/>
            </a:endParaRPr>
          </a:p>
          <a:p>
            <a:endParaRPr lang="en-US" sz="2800" dirty="0">
              <a:solidFill>
                <a:schemeClr val="bg1"/>
              </a:solidFill>
              <a:latin typeface="+mj-lt"/>
            </a:endParaRPr>
          </a:p>
        </p:txBody>
      </p:sp>
      <p:pic>
        <p:nvPicPr>
          <p:cNvPr id="5" name="Picture 2">
            <a:extLst>
              <a:ext uri="{FF2B5EF4-FFF2-40B4-BE49-F238E27FC236}">
                <a16:creationId xmlns:a16="http://schemas.microsoft.com/office/drawing/2014/main" id="{79B3C5DD-B257-F14C-CD16-4CC1976DEB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9307" y="1110027"/>
            <a:ext cx="3962400" cy="5278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363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46</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2025 Crash Network Auto Insurer Report Card</a:t>
            </a:r>
          </a:p>
          <a:p>
            <a:endParaRPr lang="en-US" sz="2800" dirty="0">
              <a:solidFill>
                <a:schemeClr val="bg1"/>
              </a:solidFill>
              <a:latin typeface="+mj-lt"/>
            </a:endParaRPr>
          </a:p>
          <a:p>
            <a:endParaRPr lang="en-US" sz="2800" dirty="0">
              <a:solidFill>
                <a:schemeClr val="bg1"/>
              </a:solidFill>
              <a:latin typeface="+mj-lt"/>
            </a:endParaRPr>
          </a:p>
          <a:p>
            <a:endParaRPr lang="en-US" sz="2800" dirty="0">
              <a:solidFill>
                <a:schemeClr val="bg1"/>
              </a:solidFill>
              <a:latin typeface="+mj-lt"/>
            </a:endParaRPr>
          </a:p>
          <a:p>
            <a:endParaRPr lang="en-US" sz="2800" dirty="0">
              <a:solidFill>
                <a:schemeClr val="bg1"/>
              </a:solidFill>
              <a:latin typeface="+mj-lt"/>
            </a:endParaRPr>
          </a:p>
        </p:txBody>
      </p:sp>
      <p:sp>
        <p:nvSpPr>
          <p:cNvPr id="9" name="Content Placeholder 3">
            <a:extLst>
              <a:ext uri="{FF2B5EF4-FFF2-40B4-BE49-F238E27FC236}">
                <a16:creationId xmlns:a16="http://schemas.microsoft.com/office/drawing/2014/main" id="{45E4D1AD-A78E-FF80-E49D-566924D45763}"/>
              </a:ext>
            </a:extLst>
          </p:cNvPr>
          <p:cNvSpPr txBox="1">
            <a:spLocks/>
          </p:cNvSpPr>
          <p:nvPr/>
        </p:nvSpPr>
        <p:spPr>
          <a:xfrm>
            <a:off x="514395" y="2397347"/>
            <a:ext cx="4613785" cy="2669962"/>
          </a:xfrm>
          <a:prstGeom prst="rect">
            <a:avLst/>
          </a:prstGeom>
          <a:solidFill>
            <a:schemeClr val="bg1"/>
          </a:solidFill>
        </p:spPr>
        <p:txBody>
          <a:bodyPr wrap="square">
            <a:spAutoFit/>
          </a:bodyPr>
          <a:lst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a:lstStyle>
          <a:p>
            <a:pPr marL="0" indent="0">
              <a:lnSpc>
                <a:spcPct val="100000"/>
              </a:lnSpc>
              <a:buNone/>
            </a:pPr>
            <a:r>
              <a:rPr lang="en-US" sz="2000" dirty="0">
                <a:latin typeface="Geogrotesque-Regular"/>
              </a:rPr>
              <a:t>Crash Network’s annual survey asks body shops to assign grades from A-F to insurers in response to the following question:</a:t>
            </a:r>
          </a:p>
          <a:p>
            <a:pPr marL="360362" lvl="2" indent="0">
              <a:lnSpc>
                <a:spcPct val="100000"/>
              </a:lnSpc>
              <a:buFont typeface="Chubb Publico Office" pitchFamily="2" charset="0"/>
              <a:buNone/>
            </a:pPr>
            <a:r>
              <a:rPr lang="en-US" sz="2000" b="1" dirty="0">
                <a:latin typeface="Geogrotesque-Bold"/>
              </a:rPr>
              <a:t>“How well does this company's claims handling policies, attitude and payment practices ensure quality repairs and customer service for motorists?”</a:t>
            </a:r>
            <a:endParaRPr lang="en-US" altLang="en-US" sz="2400" b="1"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19E1672-54F0-88D2-9DA3-DE160721A24A}"/>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CRASH Network is a weekly newsletter for the collision repair industry</a:t>
            </a:r>
          </a:p>
        </p:txBody>
      </p:sp>
      <p:pic>
        <p:nvPicPr>
          <p:cNvPr id="2" name="Picture 3">
            <a:extLst>
              <a:ext uri="{FF2B5EF4-FFF2-40B4-BE49-F238E27FC236}">
                <a16:creationId xmlns:a16="http://schemas.microsoft.com/office/drawing/2014/main" id="{00621F81-125A-052A-D574-65156C1C6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9761" y="1668135"/>
            <a:ext cx="4302845" cy="498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45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CADC0-D05B-4F7D-9F27-9CCFE5C3D27D}"/>
              </a:ext>
            </a:extLst>
          </p:cNvPr>
          <p:cNvSpPr>
            <a:spLocks noGrp="1"/>
          </p:cNvSpPr>
          <p:nvPr>
            <p:ph type="sldNum" sz="quarter" idx="12"/>
          </p:nvPr>
        </p:nvSpPr>
        <p:spPr/>
        <p:txBody>
          <a:bodyPr/>
          <a:lstStyle/>
          <a:p>
            <a:fld id="{BA8953C6-1337-41D4-A70C-7F46711AAB63}" type="slidenum">
              <a:rPr lang="en-US" smtClean="0"/>
              <a:t>47</a:t>
            </a:fld>
            <a:endParaRPr lang="en-US" dirty="0"/>
          </a:p>
        </p:txBody>
      </p:sp>
      <p:sp>
        <p:nvSpPr>
          <p:cNvPr id="8" name="Rectangle 7">
            <a:extLst>
              <a:ext uri="{FF2B5EF4-FFF2-40B4-BE49-F238E27FC236}">
                <a16:creationId xmlns:a16="http://schemas.microsoft.com/office/drawing/2014/main" id="{60CEE206-FD69-892C-E8DB-9C07539F750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8EC8A9B-351E-260D-2AEB-6FA8D8C117C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2025 Crash Network Auto Insurer Report Card</a:t>
            </a:r>
          </a:p>
          <a:p>
            <a:endParaRPr lang="en-US" sz="2800" dirty="0">
              <a:solidFill>
                <a:schemeClr val="bg1"/>
              </a:solidFill>
              <a:latin typeface="+mj-lt"/>
            </a:endParaRPr>
          </a:p>
        </p:txBody>
      </p:sp>
      <p:sp>
        <p:nvSpPr>
          <p:cNvPr id="9" name="Content Placeholder 3">
            <a:extLst>
              <a:ext uri="{FF2B5EF4-FFF2-40B4-BE49-F238E27FC236}">
                <a16:creationId xmlns:a16="http://schemas.microsoft.com/office/drawing/2014/main" id="{B965C10D-3F39-648A-637C-13C657E22EA9}"/>
              </a:ext>
            </a:extLst>
          </p:cNvPr>
          <p:cNvSpPr txBox="1">
            <a:spLocks/>
          </p:cNvSpPr>
          <p:nvPr/>
        </p:nvSpPr>
        <p:spPr bwMode="auto">
          <a:xfrm>
            <a:off x="103186" y="5515003"/>
            <a:ext cx="11372850" cy="1231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179388" indent="-179388" algn="l" rtl="0" eaLnBrk="0" fontAlgn="base" hangingPunct="0">
              <a:lnSpc>
                <a:spcPts val="1500"/>
              </a:lnSpc>
              <a:spcBef>
                <a:spcPct val="0"/>
              </a:spcBef>
              <a:spcAft>
                <a:spcPts val="750"/>
              </a:spcAft>
              <a:buFont typeface="Arial" panose="020B0604020202020204" pitchFamily="34" charset="0"/>
              <a:buChar char="•"/>
              <a:defRPr sz="1400" kern="1200">
                <a:solidFill>
                  <a:schemeClr val="tx1"/>
                </a:solidFill>
                <a:latin typeface="+mn-lt"/>
                <a:ea typeface="+mn-ea"/>
                <a:cs typeface="+mn-cs"/>
              </a:defRPr>
            </a:lvl1pPr>
            <a:lvl2pPr marL="358775" indent="-179388" algn="l" rtl="0" eaLnBrk="0" fontAlgn="base" hangingPunct="0">
              <a:lnSpc>
                <a:spcPts val="1500"/>
              </a:lnSpc>
              <a:spcBef>
                <a:spcPct val="0"/>
              </a:spcBef>
              <a:spcAft>
                <a:spcPct val="0"/>
              </a:spcAft>
              <a:buFont typeface="Symbol" panose="05050102010706020507" pitchFamily="18" charset="2"/>
              <a:buChar char="-"/>
              <a:defRPr sz="1400" kern="1200">
                <a:solidFill>
                  <a:schemeClr val="tx1"/>
                </a:solidFill>
                <a:latin typeface="+mn-lt"/>
                <a:ea typeface="+mn-ea"/>
                <a:cs typeface="+mn-cs"/>
              </a:defRPr>
            </a:lvl2pPr>
            <a:lvl3pPr marL="539750" indent="-179388" algn="l" rtl="0" eaLnBrk="0" fontAlgn="base" hangingPunct="0">
              <a:lnSpc>
                <a:spcPts val="1500"/>
              </a:lnSpc>
              <a:spcBef>
                <a:spcPct val="0"/>
              </a:spcBef>
              <a:spcAft>
                <a:spcPct val="0"/>
              </a:spcAft>
              <a:buFont typeface="Symbol" panose="05050102010706020507" pitchFamily="18" charset="2"/>
              <a:buChar char="-"/>
              <a:defRPr sz="1400" kern="1200">
                <a:solidFill>
                  <a:schemeClr val="tx1"/>
                </a:solidFill>
                <a:latin typeface="+mn-lt"/>
                <a:ea typeface="+mn-ea"/>
                <a:cs typeface="+mn-cs"/>
              </a:defRPr>
            </a:lvl3pPr>
            <a:lvl4pPr marL="719138" indent="-179388" algn="l" rtl="0" eaLnBrk="0" fontAlgn="base" hangingPunct="0">
              <a:lnSpc>
                <a:spcPts val="1500"/>
              </a:lnSpc>
              <a:spcBef>
                <a:spcPct val="0"/>
              </a:spcBef>
              <a:spcAft>
                <a:spcPct val="0"/>
              </a:spcAft>
              <a:buFont typeface="Symbol" panose="05050102010706020507" pitchFamily="18" charset="2"/>
              <a:buChar char="-"/>
              <a:defRPr sz="1400" kern="1200">
                <a:solidFill>
                  <a:schemeClr val="tx1"/>
                </a:solidFill>
                <a:latin typeface="+mn-lt"/>
                <a:ea typeface="+mn-ea"/>
                <a:cs typeface="+mn-cs"/>
              </a:defRPr>
            </a:lvl4pPr>
            <a:lvl5pPr marL="898525" indent="-179388" algn="l" rtl="0" eaLnBrk="0" fontAlgn="base" hangingPunct="0">
              <a:lnSpc>
                <a:spcPts val="1500"/>
              </a:lnSpc>
              <a:spcBef>
                <a:spcPct val="0"/>
              </a:spcBef>
              <a:spcAft>
                <a:spcPct val="0"/>
              </a:spcAft>
              <a:buFont typeface="Symbol" panose="05050102010706020507"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lnSpc>
                <a:spcPct val="100000"/>
              </a:lnSpc>
            </a:pPr>
            <a:r>
              <a:rPr lang="en-US" sz="2000" dirty="0">
                <a:latin typeface="Calibri" panose="020F0502020204030204" pitchFamily="34" charset="0"/>
                <a:cs typeface="Calibri" panose="020F0502020204030204" pitchFamily="34" charset="0"/>
              </a:rPr>
              <a:t>Lower-graded insurers “tend to have less experienced claims personnel, push shops to install used or lower-quality parts, don't encourage the use of automaker recommended repair procedures, or are slow to respond to shops' requests for reviews and thus increase the time it takes to complete repairs for the customer.”</a:t>
            </a:r>
          </a:p>
        </p:txBody>
      </p:sp>
      <p:sp>
        <p:nvSpPr>
          <p:cNvPr id="2" name="Rectangle 1">
            <a:extLst>
              <a:ext uri="{FF2B5EF4-FFF2-40B4-BE49-F238E27FC236}">
                <a16:creationId xmlns:a16="http://schemas.microsoft.com/office/drawing/2014/main" id="{AE80A8A7-2490-A297-B380-F227C9E89C92}"/>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None of the 10 largest auto insurers scored higher than the national average (663) nor earned higher than a “C+” grade. More than 60 other companies scored higher.</a:t>
            </a:r>
          </a:p>
        </p:txBody>
      </p:sp>
      <p:pic>
        <p:nvPicPr>
          <p:cNvPr id="4" name="Picture 7">
            <a:extLst>
              <a:ext uri="{FF2B5EF4-FFF2-40B4-BE49-F238E27FC236}">
                <a16:creationId xmlns:a16="http://schemas.microsoft.com/office/drawing/2014/main" id="{B1829716-E4F6-9F43-7706-1309E8F0F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6110" y="1842960"/>
            <a:ext cx="438785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257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2707D-008A-1C41-BDCA-79A9805B362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4B6749-BE13-EB8E-4A94-BF5B87EE0AA9}"/>
              </a:ext>
            </a:extLst>
          </p:cNvPr>
          <p:cNvSpPr>
            <a:spLocks noGrp="1"/>
          </p:cNvSpPr>
          <p:nvPr>
            <p:ph type="sldNum" sz="quarter" idx="12"/>
          </p:nvPr>
        </p:nvSpPr>
        <p:spPr/>
        <p:txBody>
          <a:bodyPr/>
          <a:lstStyle/>
          <a:p>
            <a:fld id="{BA8953C6-1337-41D4-A70C-7F46711AAB63}" type="slidenum">
              <a:rPr lang="en-US" smtClean="0"/>
              <a:t>48</a:t>
            </a:fld>
            <a:endParaRPr lang="en-US" dirty="0"/>
          </a:p>
        </p:txBody>
      </p:sp>
      <p:sp>
        <p:nvSpPr>
          <p:cNvPr id="8" name="Rectangle 7">
            <a:extLst>
              <a:ext uri="{FF2B5EF4-FFF2-40B4-BE49-F238E27FC236}">
                <a16:creationId xmlns:a16="http://schemas.microsoft.com/office/drawing/2014/main" id="{44C77565-8034-C1FD-32C7-9B9149D2D579}"/>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F22C47DD-5D5A-7752-6976-D1D1D92AE1D2}"/>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Chubb Auto Marketing Flier</a:t>
            </a:r>
          </a:p>
          <a:p>
            <a:endParaRPr lang="en-US" sz="2800" dirty="0">
              <a:solidFill>
                <a:schemeClr val="bg1"/>
              </a:solidFill>
              <a:latin typeface="+mj-lt"/>
            </a:endParaRPr>
          </a:p>
        </p:txBody>
      </p:sp>
      <p:pic>
        <p:nvPicPr>
          <p:cNvPr id="7" name="Picture 6">
            <a:extLst>
              <a:ext uri="{FF2B5EF4-FFF2-40B4-BE49-F238E27FC236}">
                <a16:creationId xmlns:a16="http://schemas.microsoft.com/office/drawing/2014/main" id="{582886F6-7983-C211-9A58-05C9983F4536}"/>
              </a:ext>
            </a:extLst>
          </p:cNvPr>
          <p:cNvPicPr>
            <a:picLocks noChangeAspect="1"/>
          </p:cNvPicPr>
          <p:nvPr/>
        </p:nvPicPr>
        <p:blipFill>
          <a:blip r:embed="rId2"/>
          <a:stretch>
            <a:fillRect/>
          </a:stretch>
        </p:blipFill>
        <p:spPr>
          <a:xfrm>
            <a:off x="2213966" y="1130127"/>
            <a:ext cx="4100366" cy="5310135"/>
          </a:xfrm>
          <a:prstGeom prst="rect">
            <a:avLst/>
          </a:prstGeom>
          <a:ln>
            <a:solidFill>
              <a:schemeClr val="tx1"/>
            </a:solidFill>
          </a:ln>
        </p:spPr>
      </p:pic>
      <p:pic>
        <p:nvPicPr>
          <p:cNvPr id="11" name="Picture 10">
            <a:extLst>
              <a:ext uri="{FF2B5EF4-FFF2-40B4-BE49-F238E27FC236}">
                <a16:creationId xmlns:a16="http://schemas.microsoft.com/office/drawing/2014/main" id="{8C3E612D-C257-85AE-8183-0EFDFB6DB117}"/>
              </a:ext>
            </a:extLst>
          </p:cNvPr>
          <p:cNvPicPr>
            <a:picLocks noChangeAspect="1"/>
          </p:cNvPicPr>
          <p:nvPr/>
        </p:nvPicPr>
        <p:blipFill>
          <a:blip r:embed="rId3"/>
          <a:stretch>
            <a:fillRect/>
          </a:stretch>
        </p:blipFill>
        <p:spPr>
          <a:xfrm>
            <a:off x="6664274" y="1130126"/>
            <a:ext cx="4065739" cy="5310135"/>
          </a:xfrm>
          <a:prstGeom prst="rect">
            <a:avLst/>
          </a:prstGeom>
          <a:ln>
            <a:solidFill>
              <a:schemeClr val="tx1"/>
            </a:solidFill>
          </a:ln>
        </p:spPr>
      </p:pic>
    </p:spTree>
    <p:extLst>
      <p:ext uri="{BB962C8B-B14F-4D97-AF65-F5344CB8AC3E}">
        <p14:creationId xmlns:p14="http://schemas.microsoft.com/office/powerpoint/2010/main" val="178741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a:extLst>
              <a:ext uri="{FF2B5EF4-FFF2-40B4-BE49-F238E27FC236}">
                <a16:creationId xmlns:a16="http://schemas.microsoft.com/office/drawing/2014/main" id="{81494707-B52D-F389-7677-25B696477EC8}"/>
              </a:ext>
            </a:extLst>
          </p:cNvPr>
          <p:cNvSpPr txBox="1">
            <a:spLocks/>
          </p:cNvSpPr>
          <p:nvPr/>
        </p:nvSpPr>
        <p:spPr bwMode="auto">
          <a:xfrm>
            <a:off x="11539538" y="6519863"/>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6" rIns="91414" bIns="45706" anchor="b"/>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1363" indent="-284163">
              <a:spcBef>
                <a:spcPct val="20000"/>
              </a:spcBef>
              <a:buFont typeface="Arial" panose="020B0604020202020204" pitchFamily="34" charset="0"/>
              <a:buChar char="–"/>
              <a:defRPr sz="2800">
                <a:solidFill>
                  <a:schemeClr val="tx1"/>
                </a:solidFill>
                <a:latin typeface="Arial" panose="020B0604020202020204" pitchFamily="34" charset="0"/>
              </a:defRPr>
            </a:lvl2pPr>
            <a:lvl3pPr marL="1141413" indent="-227013">
              <a:spcBef>
                <a:spcPct val="20000"/>
              </a:spcBef>
              <a:buFont typeface="Arial" panose="020B0604020202020204" pitchFamily="34" charset="0"/>
              <a:buChar char="•"/>
              <a:defRPr sz="2400">
                <a:solidFill>
                  <a:schemeClr val="tx1"/>
                </a:solidFill>
                <a:latin typeface="Arial" panose="020B0604020202020204" pitchFamily="34" charset="0"/>
              </a:defRPr>
            </a:lvl3pPr>
            <a:lvl4pPr marL="1598613" indent="-2270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5813" indent="-2270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80000"/>
              </a:lnSpc>
              <a:spcBef>
                <a:spcPct val="0"/>
              </a:spcBef>
              <a:spcAft>
                <a:spcPts val="600"/>
              </a:spcAft>
              <a:buFont typeface="Arial" panose="020B0604020202020204" pitchFamily="34" charset="0"/>
              <a:buNone/>
            </a:pPr>
            <a:fld id="{D156CA6E-7F52-4DC4-9FDA-F58013736C78}" type="slidenum">
              <a:rPr lang="en-GB" altLang="en-US" sz="1100"/>
              <a:pPr eaLnBrk="1" hangingPunct="1">
                <a:lnSpc>
                  <a:spcPct val="80000"/>
                </a:lnSpc>
                <a:spcBef>
                  <a:spcPct val="0"/>
                </a:spcBef>
                <a:spcAft>
                  <a:spcPts val="600"/>
                </a:spcAft>
                <a:buFont typeface="Arial" panose="020B0604020202020204" pitchFamily="34" charset="0"/>
                <a:buNone/>
              </a:pPr>
              <a:t>49</a:t>
            </a:fld>
            <a:endParaRPr lang="en-GB" altLang="en-US" sz="1100"/>
          </a:p>
        </p:txBody>
      </p:sp>
      <p:sp>
        <p:nvSpPr>
          <p:cNvPr id="50179" name="TextBox 12">
            <a:extLst>
              <a:ext uri="{FF2B5EF4-FFF2-40B4-BE49-F238E27FC236}">
                <a16:creationId xmlns:a16="http://schemas.microsoft.com/office/drawing/2014/main" id="{CA531055-50EB-AF72-91E3-B4A34EE0711F}"/>
              </a:ext>
            </a:extLst>
          </p:cNvPr>
          <p:cNvSpPr txBox="1">
            <a:spLocks noChangeArrowheads="1"/>
          </p:cNvSpPr>
          <p:nvPr/>
        </p:nvSpPr>
        <p:spPr bwMode="auto">
          <a:xfrm>
            <a:off x="4373563" y="1506538"/>
            <a:ext cx="34448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200000"/>
              </a:lnSpc>
              <a:spcAft>
                <a:spcPts val="600"/>
              </a:spcAft>
            </a:pPr>
            <a:r>
              <a:rPr lang="en-US" altLang="en-US" sz="3600" b="1">
                <a:solidFill>
                  <a:schemeClr val="bg1"/>
                </a:solidFill>
                <a:latin typeface="Calibri" panose="020F0502020204030204" pitchFamily="34" charset="0"/>
                <a:cs typeface="Calibri" panose="020F0502020204030204" pitchFamily="34" charset="0"/>
              </a:rPr>
              <a:t>4. Total Thefts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0EA6F-D185-55C5-8314-B93C0D3C1A7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A5E2016-468C-D904-1641-C17315AB8F9D}"/>
              </a:ext>
            </a:extLst>
          </p:cNvPr>
          <p:cNvSpPr>
            <a:spLocks noGrp="1"/>
          </p:cNvSpPr>
          <p:nvPr>
            <p:ph type="sldNum" sz="quarter" idx="12"/>
          </p:nvPr>
        </p:nvSpPr>
        <p:spPr>
          <a:xfrm>
            <a:off x="11560338" y="6540397"/>
            <a:ext cx="496885" cy="138499"/>
          </a:xfrm>
        </p:spPr>
        <p:txBody>
          <a:bodyPr/>
          <a:lstStyle/>
          <a:p>
            <a:fld id="{BA8953C6-1337-41D4-A70C-7F46711AAB63}" type="slidenum">
              <a:rPr lang="en-US" smtClean="0"/>
              <a:t>5</a:t>
            </a:fld>
            <a:endParaRPr lang="en-US" dirty="0"/>
          </a:p>
        </p:txBody>
      </p:sp>
      <p:sp>
        <p:nvSpPr>
          <p:cNvPr id="8" name="Rectangle 7">
            <a:extLst>
              <a:ext uri="{FF2B5EF4-FFF2-40B4-BE49-F238E27FC236}">
                <a16:creationId xmlns:a16="http://schemas.microsoft.com/office/drawing/2014/main" id="{8945E5FA-5C93-3EBD-92B1-97BC89AC0F02}"/>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57EA5B76-6549-C4E5-AF01-D2BCDEDF689C}"/>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1. Claim Frequency &amp; Severity</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50170A9B-AF77-4657-7A4E-688B3CC00FB6}"/>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US Private Passenger Auto Filed Rate Change (Industry)</a:t>
            </a:r>
          </a:p>
        </p:txBody>
      </p:sp>
      <p:sp>
        <p:nvSpPr>
          <p:cNvPr id="4" name="TextBox 1">
            <a:extLst>
              <a:ext uri="{FF2B5EF4-FFF2-40B4-BE49-F238E27FC236}">
                <a16:creationId xmlns:a16="http://schemas.microsoft.com/office/drawing/2014/main" id="{C83E3BE4-4883-B619-03F8-3DB1372CEA3C}"/>
              </a:ext>
            </a:extLst>
          </p:cNvPr>
          <p:cNvSpPr txBox="1">
            <a:spLocks noChangeArrowheads="1"/>
          </p:cNvSpPr>
          <p:nvPr/>
        </p:nvSpPr>
        <p:spPr bwMode="auto">
          <a:xfrm>
            <a:off x="586903" y="6292691"/>
            <a:ext cx="3021012" cy="247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12763" indent="-51276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i="1">
                <a:latin typeface="Calibri" panose="020F0502020204030204" pitchFamily="34" charset="0"/>
                <a:ea typeface="ＭＳ Ｐゴシック" panose="020B0600070205080204" pitchFamily="34" charset="-128"/>
                <a:cs typeface="Calibri" panose="020F0502020204030204" pitchFamily="34" charset="0"/>
              </a:rPr>
              <a:t>Source: PRS Competitive Analytics using date from S&amp;P </a:t>
            </a:r>
          </a:p>
        </p:txBody>
      </p:sp>
      <p:sp>
        <p:nvSpPr>
          <p:cNvPr id="5" name="TextBox 12">
            <a:extLst>
              <a:ext uri="{FF2B5EF4-FFF2-40B4-BE49-F238E27FC236}">
                <a16:creationId xmlns:a16="http://schemas.microsoft.com/office/drawing/2014/main" id="{753D976D-7465-C435-3AD8-C672F98940BC}"/>
              </a:ext>
            </a:extLst>
          </p:cNvPr>
          <p:cNvSpPr txBox="1">
            <a:spLocks noChangeArrowheads="1"/>
          </p:cNvSpPr>
          <p:nvPr/>
        </p:nvSpPr>
        <p:spPr bwMode="auto">
          <a:xfrm>
            <a:off x="1306513" y="5224463"/>
            <a:ext cx="91646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22844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7416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988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560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buFont typeface="Arial" panose="020B0604020202020204" pitchFamily="34" charset="0"/>
              <a:buChar char="•"/>
            </a:pPr>
            <a:r>
              <a:rPr lang="en-US" altLang="en-US" sz="1600" dirty="0">
                <a:latin typeface="Calibri" panose="020F0502020204030204" pitchFamily="34" charset="0"/>
                <a:cs typeface="Calibri" panose="020F0502020204030204" pitchFamily="34" charset="0"/>
              </a:rPr>
              <a:t>Auto insurers aggressively increased rates in 2022 -2024 to address economic &amp; social inflation</a:t>
            </a:r>
          </a:p>
          <a:p>
            <a:pPr>
              <a:spcAft>
                <a:spcPts val="600"/>
              </a:spcAft>
              <a:buFont typeface="Arial" panose="020B0604020202020204" pitchFamily="34" charset="0"/>
              <a:buChar char="•"/>
            </a:pPr>
            <a:r>
              <a:rPr lang="en-US" altLang="en-US" sz="1600" dirty="0">
                <a:latin typeface="Calibri" panose="020F0502020204030204" pitchFamily="34" charset="0"/>
                <a:cs typeface="Calibri" panose="020F0502020204030204" pitchFamily="34" charset="0"/>
              </a:rPr>
              <a:t>2025 rate activity was minimal and 2026 is also starting out with very small rate increases with some insurers filing rate decreases.  </a:t>
            </a:r>
          </a:p>
        </p:txBody>
      </p:sp>
      <p:graphicFrame>
        <p:nvGraphicFramePr>
          <p:cNvPr id="7" name="Chart 6">
            <a:extLst>
              <a:ext uri="{FF2B5EF4-FFF2-40B4-BE49-F238E27FC236}">
                <a16:creationId xmlns:a16="http://schemas.microsoft.com/office/drawing/2014/main" id="{1792EC2E-F0E4-AA8E-FC06-FE5A48A8B954}"/>
              </a:ext>
            </a:extLst>
          </p:cNvPr>
          <p:cNvGraphicFramePr>
            <a:graphicFrameLocks/>
          </p:cNvGraphicFramePr>
          <p:nvPr>
            <p:extLst>
              <p:ext uri="{D42A27DB-BD31-4B8C-83A1-F6EECF244321}">
                <p14:modId xmlns:p14="http://schemas.microsoft.com/office/powerpoint/2010/main" val="1169432309"/>
              </p:ext>
            </p:extLst>
          </p:nvPr>
        </p:nvGraphicFramePr>
        <p:xfrm>
          <a:off x="1878228" y="1862356"/>
          <a:ext cx="7468417" cy="2677870"/>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Connector 8">
            <a:extLst>
              <a:ext uri="{FF2B5EF4-FFF2-40B4-BE49-F238E27FC236}">
                <a16:creationId xmlns:a16="http://schemas.microsoft.com/office/drawing/2014/main" id="{2A277BDB-8E59-6A59-2033-02FE5D019C7F}"/>
              </a:ext>
            </a:extLst>
          </p:cNvPr>
          <p:cNvCxnSpPr>
            <a:cxnSpLocks/>
          </p:cNvCxnSpPr>
          <p:nvPr/>
        </p:nvCxnSpPr>
        <p:spPr>
          <a:xfrm>
            <a:off x="3862388" y="1630460"/>
            <a:ext cx="0" cy="29097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933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707E4-BCE7-E1D8-F9A5-8C5CA355DCE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12A92-ED7C-3C9E-87A2-E5E97E131072}"/>
              </a:ext>
            </a:extLst>
          </p:cNvPr>
          <p:cNvSpPr>
            <a:spLocks noGrp="1"/>
          </p:cNvSpPr>
          <p:nvPr>
            <p:ph type="sldNum" sz="quarter" idx="12"/>
          </p:nvPr>
        </p:nvSpPr>
        <p:spPr/>
        <p:txBody>
          <a:bodyPr/>
          <a:lstStyle/>
          <a:p>
            <a:fld id="{BA8953C6-1337-41D4-A70C-7F46711AAB63}" type="slidenum">
              <a:rPr lang="en-US" smtClean="0"/>
              <a:t>50</a:t>
            </a:fld>
            <a:endParaRPr lang="en-US" dirty="0"/>
          </a:p>
        </p:txBody>
      </p:sp>
      <p:sp>
        <p:nvSpPr>
          <p:cNvPr id="8" name="Rectangle 7">
            <a:extLst>
              <a:ext uri="{FF2B5EF4-FFF2-40B4-BE49-F238E27FC236}">
                <a16:creationId xmlns:a16="http://schemas.microsoft.com/office/drawing/2014/main" id="{47717E95-CB80-39F5-112F-11E55B2BD754}"/>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A20A456F-464B-53E7-42BF-8BEF2AA18B55}"/>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4. Total Thefts</a:t>
            </a: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AF66173B-53A7-E816-E262-5DDDD3B1E406}"/>
              </a:ext>
            </a:extLst>
          </p:cNvPr>
          <p:cNvSpPr/>
          <p:nvPr/>
        </p:nvSpPr>
        <p:spPr>
          <a:xfrm>
            <a:off x="0" y="931177"/>
            <a:ext cx="12192000" cy="10892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While total thefts are down, thieves continue to target high-end makes such as Aston Martin, Bentley, Lamborghini, Mercedes G-class SUVs, Porsche, Range Rover and Rolls Royce.  </a:t>
            </a:r>
          </a:p>
          <a:p>
            <a:pPr algn="ctr"/>
            <a:r>
              <a:rPr lang="en-US" b="1" dirty="0">
                <a:solidFill>
                  <a:schemeClr val="tx1"/>
                </a:solidFill>
              </a:rPr>
              <a:t>Clients are also seeing increased thefts by fraudulent transport providers.</a:t>
            </a:r>
          </a:p>
        </p:txBody>
      </p:sp>
      <p:graphicFrame>
        <p:nvGraphicFramePr>
          <p:cNvPr id="4" name="Object 6">
            <a:extLst>
              <a:ext uri="{FF2B5EF4-FFF2-40B4-BE49-F238E27FC236}">
                <a16:creationId xmlns:a16="http://schemas.microsoft.com/office/drawing/2014/main" id="{5D227C17-DB22-5ABD-69B0-17BABD35065F}"/>
              </a:ext>
            </a:extLst>
          </p:cNvPr>
          <p:cNvGraphicFramePr>
            <a:graphicFrameLocks noChangeAspect="1"/>
          </p:cNvGraphicFramePr>
          <p:nvPr>
            <p:extLst>
              <p:ext uri="{D42A27DB-BD31-4B8C-83A1-F6EECF244321}">
                <p14:modId xmlns:p14="http://schemas.microsoft.com/office/powerpoint/2010/main" val="3225242860"/>
              </p:ext>
            </p:extLst>
          </p:nvPr>
        </p:nvGraphicFramePr>
        <p:xfrm>
          <a:off x="2406294" y="2269511"/>
          <a:ext cx="7224712" cy="3870325"/>
        </p:xfrm>
        <a:graphic>
          <a:graphicData uri="http://schemas.openxmlformats.org/presentationml/2006/ole">
            <mc:AlternateContent xmlns:mc="http://schemas.openxmlformats.org/markup-compatibility/2006">
              <mc:Choice xmlns:v="urn:schemas-microsoft-com:vml" Requires="v">
                <p:oleObj name="Worksheet" r:id="rId2" imgW="5251442" imgH="2812915" progId="Excel.Sheet.12">
                  <p:embed/>
                </p:oleObj>
              </mc:Choice>
              <mc:Fallback>
                <p:oleObj name="Worksheet" r:id="rId2" imgW="5251442" imgH="2812915" progId="Excel.Sheet.12">
                  <p:embed/>
                  <p:pic>
                    <p:nvPicPr>
                      <p:cNvPr id="4" name="Object 6">
                        <a:extLst>
                          <a:ext uri="{FF2B5EF4-FFF2-40B4-BE49-F238E27FC236}">
                            <a16:creationId xmlns:a16="http://schemas.microsoft.com/office/drawing/2014/main" id="{5D227C17-DB22-5ABD-69B0-17BABD350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294" y="2269511"/>
                        <a:ext cx="7224712"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4222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5">
            <a:extLst>
              <a:ext uri="{FF2B5EF4-FFF2-40B4-BE49-F238E27FC236}">
                <a16:creationId xmlns:a16="http://schemas.microsoft.com/office/drawing/2014/main" id="{F06CE03E-5F41-C9E7-F5AC-471483C14786}"/>
              </a:ext>
            </a:extLst>
          </p:cNvPr>
          <p:cNvSpPr txBox="1">
            <a:spLocks/>
          </p:cNvSpPr>
          <p:nvPr/>
        </p:nvSpPr>
        <p:spPr bwMode="auto">
          <a:xfrm>
            <a:off x="11539538" y="6519863"/>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6" rIns="91414" bIns="45706" anchor="b"/>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1363" indent="-284163">
              <a:spcBef>
                <a:spcPct val="20000"/>
              </a:spcBef>
              <a:buFont typeface="Arial" panose="020B0604020202020204" pitchFamily="34" charset="0"/>
              <a:buChar char="–"/>
              <a:defRPr sz="2800">
                <a:solidFill>
                  <a:schemeClr val="tx1"/>
                </a:solidFill>
                <a:latin typeface="Arial" panose="020B0604020202020204" pitchFamily="34" charset="0"/>
              </a:defRPr>
            </a:lvl2pPr>
            <a:lvl3pPr marL="1141413" indent="-227013">
              <a:spcBef>
                <a:spcPct val="20000"/>
              </a:spcBef>
              <a:buFont typeface="Arial" panose="020B0604020202020204" pitchFamily="34" charset="0"/>
              <a:buChar char="•"/>
              <a:defRPr sz="2400">
                <a:solidFill>
                  <a:schemeClr val="tx1"/>
                </a:solidFill>
                <a:latin typeface="Arial" panose="020B0604020202020204" pitchFamily="34" charset="0"/>
              </a:defRPr>
            </a:lvl3pPr>
            <a:lvl4pPr marL="1598613" indent="-2270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5813" indent="-2270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80000"/>
              </a:lnSpc>
              <a:spcBef>
                <a:spcPct val="0"/>
              </a:spcBef>
              <a:spcAft>
                <a:spcPts val="600"/>
              </a:spcAft>
              <a:buFont typeface="Arial" panose="020B0604020202020204" pitchFamily="34" charset="0"/>
              <a:buNone/>
            </a:pPr>
            <a:fld id="{C4F2E814-9B84-4DEC-AF2B-EEF796759114}" type="slidenum">
              <a:rPr lang="en-GB" altLang="en-US" sz="1100"/>
              <a:pPr eaLnBrk="1" hangingPunct="1">
                <a:lnSpc>
                  <a:spcPct val="80000"/>
                </a:lnSpc>
                <a:spcBef>
                  <a:spcPct val="0"/>
                </a:spcBef>
                <a:spcAft>
                  <a:spcPts val="600"/>
                </a:spcAft>
                <a:buFont typeface="Arial" panose="020B0604020202020204" pitchFamily="34" charset="0"/>
                <a:buNone/>
              </a:pPr>
              <a:t>51</a:t>
            </a:fld>
            <a:endParaRPr lang="en-GB" altLang="en-US" sz="1100"/>
          </a:p>
        </p:txBody>
      </p:sp>
      <p:sp>
        <p:nvSpPr>
          <p:cNvPr id="60419" name="TextBox 12">
            <a:extLst>
              <a:ext uri="{FF2B5EF4-FFF2-40B4-BE49-F238E27FC236}">
                <a16:creationId xmlns:a16="http://schemas.microsoft.com/office/drawing/2014/main" id="{2C5F14CB-988B-B5C7-F9C1-567C925519BE}"/>
              </a:ext>
            </a:extLst>
          </p:cNvPr>
          <p:cNvSpPr txBox="1">
            <a:spLocks noChangeArrowheads="1"/>
          </p:cNvSpPr>
          <p:nvPr/>
        </p:nvSpPr>
        <p:spPr bwMode="auto">
          <a:xfrm>
            <a:off x="4049713" y="2065338"/>
            <a:ext cx="34448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200000"/>
              </a:lnSpc>
              <a:spcAft>
                <a:spcPts val="600"/>
              </a:spcAft>
            </a:pPr>
            <a:r>
              <a:rPr lang="en-US" altLang="en-US" sz="3600" b="1" dirty="0">
                <a:solidFill>
                  <a:schemeClr val="bg1"/>
                </a:solidFill>
                <a:latin typeface="Calibri" panose="020F0502020204030204" pitchFamily="34" charset="0"/>
                <a:cs typeface="Calibri" panose="020F0502020204030204" pitchFamily="34" charset="0"/>
              </a:rPr>
              <a:t>5. UM/UIM</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668F2-10E0-AE37-167E-EF52DD1F4E9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030648-D147-690A-CCED-CFF211DEF5B9}"/>
              </a:ext>
            </a:extLst>
          </p:cNvPr>
          <p:cNvSpPr>
            <a:spLocks noGrp="1"/>
          </p:cNvSpPr>
          <p:nvPr>
            <p:ph type="sldNum" sz="quarter" idx="12"/>
          </p:nvPr>
        </p:nvSpPr>
        <p:spPr/>
        <p:txBody>
          <a:bodyPr/>
          <a:lstStyle/>
          <a:p>
            <a:fld id="{BA8953C6-1337-41D4-A70C-7F46711AAB63}" type="slidenum">
              <a:rPr lang="en-US" smtClean="0"/>
              <a:t>52</a:t>
            </a:fld>
            <a:endParaRPr lang="en-US" dirty="0"/>
          </a:p>
        </p:txBody>
      </p:sp>
      <p:sp>
        <p:nvSpPr>
          <p:cNvPr id="8" name="Rectangle 7">
            <a:extLst>
              <a:ext uri="{FF2B5EF4-FFF2-40B4-BE49-F238E27FC236}">
                <a16:creationId xmlns:a16="http://schemas.microsoft.com/office/drawing/2014/main" id="{1D60C685-350D-9C5A-88BE-FF9CFFC3D8F5}"/>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103233C3-2343-4388-625F-C79016B7F681}"/>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5. UM / UIM</a:t>
            </a: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69803461-35F8-3AEC-3444-F32C3DF6DA85}"/>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b="1" dirty="0">
              <a:solidFill>
                <a:schemeClr val="tx1"/>
              </a:solidFill>
            </a:endParaRPr>
          </a:p>
          <a:p>
            <a:pPr algn="ctr"/>
            <a:r>
              <a:rPr lang="en-US" b="1" dirty="0">
                <a:solidFill>
                  <a:schemeClr val="tx1"/>
                </a:solidFill>
              </a:rPr>
              <a:t>15.4 of motorists in the US are uninsured and approximately 1/3 of vehicles are under-insured with minimum or very low liability limits </a:t>
            </a:r>
          </a:p>
          <a:p>
            <a:pPr algn="ctr"/>
            <a:endParaRPr lang="en-US" b="1" dirty="0">
              <a:solidFill>
                <a:schemeClr val="tx1"/>
              </a:solidFill>
            </a:endParaRPr>
          </a:p>
        </p:txBody>
      </p:sp>
      <p:sp>
        <p:nvSpPr>
          <p:cNvPr id="5" name="Content Placeholder 3">
            <a:extLst>
              <a:ext uri="{FF2B5EF4-FFF2-40B4-BE49-F238E27FC236}">
                <a16:creationId xmlns:a16="http://schemas.microsoft.com/office/drawing/2014/main" id="{6B939967-3912-B052-4B87-9442F78BDE85}"/>
              </a:ext>
            </a:extLst>
          </p:cNvPr>
          <p:cNvSpPr txBox="1">
            <a:spLocks noChangeArrowheads="1"/>
          </p:cNvSpPr>
          <p:nvPr/>
        </p:nvSpPr>
        <p:spPr bwMode="auto">
          <a:xfrm>
            <a:off x="467521" y="4933950"/>
            <a:ext cx="10717213" cy="1924050"/>
          </a:xfrm>
          <a:prstGeom prst="rect">
            <a:avLst/>
          </a:prstGeom>
          <a:solidFill>
            <a:schemeClr val="bg1"/>
          </a:solidFill>
          <a:ln>
            <a:noFill/>
          </a:ln>
        </p:spPr>
        <p:txBody>
          <a:bodyPr>
            <a:spAutoFit/>
          </a:bodyPr>
          <a:lstStyle>
            <a:lvl1pPr marL="341313" indent="-341313">
              <a:spcBef>
                <a:spcPct val="20000"/>
              </a:spcBef>
              <a:buFont typeface="Arial" panose="020B0604020202020204" pitchFamily="34" charset="0"/>
              <a:buChar char="•"/>
              <a:defRPr sz="3200">
                <a:solidFill>
                  <a:schemeClr val="tx1"/>
                </a:solidFill>
                <a:latin typeface="Arial" panose="020B0604020202020204" pitchFamily="34" charset="0"/>
              </a:defRPr>
            </a:lvl1pPr>
            <a:lvl2pPr marL="741363" indent="-284163">
              <a:spcBef>
                <a:spcPct val="20000"/>
              </a:spcBef>
              <a:buFont typeface="Arial" panose="020B0604020202020204" pitchFamily="34" charset="0"/>
              <a:buChar char="–"/>
              <a:defRPr sz="2800">
                <a:solidFill>
                  <a:schemeClr val="tx1"/>
                </a:solidFill>
                <a:latin typeface="Arial" panose="020B0604020202020204" pitchFamily="34" charset="0"/>
              </a:defRPr>
            </a:lvl2pPr>
            <a:lvl3pPr marL="525463" indent="-342900">
              <a:spcBef>
                <a:spcPct val="20000"/>
              </a:spcBef>
              <a:buFont typeface="Arial" panose="020B0604020202020204" pitchFamily="34" charset="0"/>
              <a:buChar char="•"/>
              <a:defRPr sz="2400">
                <a:solidFill>
                  <a:schemeClr val="tx1"/>
                </a:solidFill>
                <a:latin typeface="Arial" panose="020B0604020202020204" pitchFamily="34" charset="0"/>
              </a:defRPr>
            </a:lvl3pPr>
            <a:lvl4pPr marL="1598613" indent="-2270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5813" indent="-2270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lvl="2" eaLnBrk="1" hangingPunct="1">
              <a:spcBef>
                <a:spcPct val="0"/>
              </a:spcBef>
              <a:spcAft>
                <a:spcPts val="600"/>
              </a:spcAft>
              <a:buClr>
                <a:srgbClr val="0070C0"/>
              </a:buClr>
            </a:pPr>
            <a:r>
              <a:rPr lang="en-US" altLang="en-US" sz="1800"/>
              <a:t>In addition to accidents, UM/UIM coverage also comes into play when clients are hit as pedestrians, while bike riding and as ride share passengers.   </a:t>
            </a:r>
            <a:endParaRPr lang="en-US" altLang="en-US" sz="1600"/>
          </a:p>
          <a:p>
            <a:pPr lvl="2" eaLnBrk="1" hangingPunct="1">
              <a:spcAft>
                <a:spcPts val="1200"/>
              </a:spcAft>
              <a:buClr>
                <a:srgbClr val="0070C0"/>
              </a:buClr>
            </a:pPr>
            <a:r>
              <a:rPr lang="en-US" altLang="en-US" sz="2000"/>
              <a:t>Clients sometime skimp on UM/UIM coverage to reduce their premium, but this is not wise.  </a:t>
            </a:r>
          </a:p>
          <a:p>
            <a:pPr lvl="2" eaLnBrk="1" hangingPunct="1">
              <a:spcAft>
                <a:spcPts val="1200"/>
              </a:spcAft>
              <a:buClr>
                <a:srgbClr val="0070C0"/>
              </a:buClr>
            </a:pPr>
            <a:r>
              <a:rPr lang="en-US" altLang="en-US" sz="2000"/>
              <a:t>UM/UIM = BI is good rule of thumb.</a:t>
            </a:r>
          </a:p>
        </p:txBody>
      </p:sp>
      <p:pic>
        <p:nvPicPr>
          <p:cNvPr id="7" name="Picture 4">
            <a:extLst>
              <a:ext uri="{FF2B5EF4-FFF2-40B4-BE49-F238E27FC236}">
                <a16:creationId xmlns:a16="http://schemas.microsoft.com/office/drawing/2014/main" id="{071D5D4C-3617-D4BF-1570-8A680430D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3109" y="1701800"/>
            <a:ext cx="5214937" cy="3232150"/>
          </a:xfrm>
          <a:prstGeom prst="rect">
            <a:avLst/>
          </a:prstGeom>
          <a:solidFill>
            <a:schemeClr val="bg1"/>
          </a:solidFill>
          <a:ln>
            <a:noFill/>
          </a:ln>
        </p:spPr>
      </p:pic>
    </p:spTree>
    <p:extLst>
      <p:ext uri="{BB962C8B-B14F-4D97-AF65-F5344CB8AC3E}">
        <p14:creationId xmlns:p14="http://schemas.microsoft.com/office/powerpoint/2010/main" val="48737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E645F-195D-92D3-1F12-6277C4BFF5C5}"/>
            </a:ext>
          </a:extLst>
        </p:cNvPr>
        <p:cNvGrpSpPr/>
        <p:nvPr/>
      </p:nvGrpSpPr>
      <p:grpSpPr>
        <a:xfrm>
          <a:off x="0" y="0"/>
          <a:ext cx="0" cy="0"/>
          <a:chOff x="0" y="0"/>
          <a:chExt cx="0" cy="0"/>
        </a:xfrm>
      </p:grpSpPr>
      <p:sp>
        <p:nvSpPr>
          <p:cNvPr id="64514" name="Slide Number Placeholder 5">
            <a:extLst>
              <a:ext uri="{FF2B5EF4-FFF2-40B4-BE49-F238E27FC236}">
                <a16:creationId xmlns:a16="http://schemas.microsoft.com/office/drawing/2014/main" id="{3742EAF9-7C67-19AD-BBF0-0776241BD388}"/>
              </a:ext>
            </a:extLst>
          </p:cNvPr>
          <p:cNvSpPr txBox="1">
            <a:spLocks/>
          </p:cNvSpPr>
          <p:nvPr/>
        </p:nvSpPr>
        <p:spPr bwMode="auto">
          <a:xfrm>
            <a:off x="11539538" y="6519863"/>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6" rIns="91414" bIns="45706" anchor="b"/>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1363" indent="-284163">
              <a:spcBef>
                <a:spcPct val="20000"/>
              </a:spcBef>
              <a:buFont typeface="Arial" panose="020B0604020202020204" pitchFamily="34" charset="0"/>
              <a:buChar char="–"/>
              <a:defRPr sz="2800">
                <a:solidFill>
                  <a:schemeClr val="tx1"/>
                </a:solidFill>
                <a:latin typeface="Arial" panose="020B0604020202020204" pitchFamily="34" charset="0"/>
              </a:defRPr>
            </a:lvl2pPr>
            <a:lvl3pPr marL="1141413" indent="-227013">
              <a:spcBef>
                <a:spcPct val="20000"/>
              </a:spcBef>
              <a:buFont typeface="Arial" panose="020B0604020202020204" pitchFamily="34" charset="0"/>
              <a:buChar char="•"/>
              <a:defRPr sz="2400">
                <a:solidFill>
                  <a:schemeClr val="tx1"/>
                </a:solidFill>
                <a:latin typeface="Arial" panose="020B0604020202020204" pitchFamily="34" charset="0"/>
              </a:defRPr>
            </a:lvl3pPr>
            <a:lvl4pPr marL="1598613" indent="-2270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5813" indent="-2270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80000"/>
              </a:lnSpc>
              <a:spcBef>
                <a:spcPct val="0"/>
              </a:spcBef>
              <a:spcAft>
                <a:spcPts val="600"/>
              </a:spcAft>
              <a:buFont typeface="Arial" panose="020B0604020202020204" pitchFamily="34" charset="0"/>
              <a:buNone/>
            </a:pPr>
            <a:fld id="{65A1E66B-31D6-4E3E-BC32-4144B2C4285A}" type="slidenum">
              <a:rPr lang="en-GB" altLang="en-US" sz="1100"/>
              <a:pPr eaLnBrk="1" hangingPunct="1">
                <a:lnSpc>
                  <a:spcPct val="80000"/>
                </a:lnSpc>
                <a:spcBef>
                  <a:spcPct val="0"/>
                </a:spcBef>
                <a:spcAft>
                  <a:spcPts val="600"/>
                </a:spcAft>
                <a:buFont typeface="Arial" panose="020B0604020202020204" pitchFamily="34" charset="0"/>
                <a:buNone/>
              </a:pPr>
              <a:t>53</a:t>
            </a:fld>
            <a:endParaRPr lang="en-GB" altLang="en-US" sz="1100"/>
          </a:p>
        </p:txBody>
      </p:sp>
      <p:sp>
        <p:nvSpPr>
          <p:cNvPr id="64515" name="TextBox 12">
            <a:extLst>
              <a:ext uri="{FF2B5EF4-FFF2-40B4-BE49-F238E27FC236}">
                <a16:creationId xmlns:a16="http://schemas.microsoft.com/office/drawing/2014/main" id="{672F31D4-736B-6738-2EA9-E6C813154E9E}"/>
              </a:ext>
            </a:extLst>
          </p:cNvPr>
          <p:cNvSpPr txBox="1">
            <a:spLocks noChangeArrowheads="1"/>
          </p:cNvSpPr>
          <p:nvPr/>
        </p:nvSpPr>
        <p:spPr bwMode="auto">
          <a:xfrm>
            <a:off x="4373563" y="1506538"/>
            <a:ext cx="3444875" cy="2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200000"/>
              </a:lnSpc>
              <a:spcAft>
                <a:spcPts val="600"/>
              </a:spcAft>
            </a:pPr>
            <a:r>
              <a:rPr lang="en-US" altLang="en-US" sz="3600" b="1" dirty="0">
                <a:solidFill>
                  <a:schemeClr val="bg1"/>
                </a:solidFill>
                <a:latin typeface="Calibri" panose="020F0502020204030204" pitchFamily="34" charset="0"/>
                <a:cs typeface="Calibri" panose="020F0502020204030204" pitchFamily="34" charset="0"/>
              </a:rPr>
              <a:t>6. Collector</a:t>
            </a:r>
          </a:p>
          <a:p>
            <a:pPr algn="ctr">
              <a:lnSpc>
                <a:spcPct val="200000"/>
              </a:lnSpc>
              <a:spcAft>
                <a:spcPts val="600"/>
              </a:spcAft>
            </a:pPr>
            <a:r>
              <a:rPr lang="en-US" altLang="en-US" sz="3600" b="1" dirty="0">
                <a:solidFill>
                  <a:schemeClr val="bg1"/>
                </a:solidFill>
                <a:latin typeface="Calibri" panose="020F0502020204030204" pitchFamily="34" charset="0"/>
                <a:cs typeface="Calibri" panose="020F0502020204030204" pitchFamily="34" charset="0"/>
              </a:rPr>
              <a:t>Vehicle</a:t>
            </a:r>
          </a:p>
        </p:txBody>
      </p:sp>
    </p:spTree>
    <p:extLst>
      <p:ext uri="{BB962C8B-B14F-4D97-AF65-F5344CB8AC3E}">
        <p14:creationId xmlns:p14="http://schemas.microsoft.com/office/powerpoint/2010/main" val="2440394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43358-F678-519F-6E13-85C4ACF6E5A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A53BBD-435B-C0A6-5773-5F46223FDD4E}"/>
              </a:ext>
            </a:extLst>
          </p:cNvPr>
          <p:cNvSpPr>
            <a:spLocks noGrp="1"/>
          </p:cNvSpPr>
          <p:nvPr>
            <p:ph type="sldNum" sz="quarter" idx="12"/>
          </p:nvPr>
        </p:nvSpPr>
        <p:spPr/>
        <p:txBody>
          <a:bodyPr/>
          <a:lstStyle/>
          <a:p>
            <a:fld id="{BA8953C6-1337-41D4-A70C-7F46711AAB63}" type="slidenum">
              <a:rPr lang="en-US" smtClean="0"/>
              <a:t>54</a:t>
            </a:fld>
            <a:endParaRPr lang="en-US" dirty="0"/>
          </a:p>
        </p:txBody>
      </p:sp>
      <p:sp>
        <p:nvSpPr>
          <p:cNvPr id="8" name="Rectangle 7">
            <a:extLst>
              <a:ext uri="{FF2B5EF4-FFF2-40B4-BE49-F238E27FC236}">
                <a16:creationId xmlns:a16="http://schemas.microsoft.com/office/drawing/2014/main" id="{45988C80-0BB3-5AF3-403F-52D6288B9AC7}"/>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7DF316A1-EB75-7654-F9C4-8DBEAE53988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6. Collector Vehicles</a:t>
            </a: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F7320D3E-869F-3A4F-CB06-EC45B9C34BBF}"/>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Chubb has been selling Auto insurance for a very long time….</a:t>
            </a:r>
          </a:p>
        </p:txBody>
      </p:sp>
      <p:pic>
        <p:nvPicPr>
          <p:cNvPr id="4" name="Picture 6">
            <a:extLst>
              <a:ext uri="{FF2B5EF4-FFF2-40B4-BE49-F238E27FC236}">
                <a16:creationId xmlns:a16="http://schemas.microsoft.com/office/drawing/2014/main" id="{D9F7D006-55CE-AF0B-8E70-4E7E0C9AED40}"/>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6713165" y="1713469"/>
            <a:ext cx="4017161" cy="494573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5" name="Content Placeholder 3">
            <a:extLst>
              <a:ext uri="{FF2B5EF4-FFF2-40B4-BE49-F238E27FC236}">
                <a16:creationId xmlns:a16="http://schemas.microsoft.com/office/drawing/2014/main" id="{4BFE4A8F-27CD-FEA4-E29F-5933248A731D}"/>
              </a:ext>
            </a:extLst>
          </p:cNvPr>
          <p:cNvSpPr txBox="1">
            <a:spLocks/>
          </p:cNvSpPr>
          <p:nvPr/>
        </p:nvSpPr>
        <p:spPr>
          <a:xfrm>
            <a:off x="1962663" y="1764058"/>
            <a:ext cx="2955325" cy="4971104"/>
          </a:xfrm>
          <a:prstGeom prst="rect">
            <a:avLst/>
          </a:prstGeom>
        </p:spPr>
        <p:txBody>
          <a:bodyPr wrap="square">
            <a:spAutoFit/>
          </a:bodyPr>
          <a:lst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a:lstStyle>
          <a:p>
            <a:pPr marL="468313" lvl="2" indent="-285750">
              <a:lnSpc>
                <a:spcPct val="120000"/>
              </a:lnSpc>
              <a:spcBef>
                <a:spcPts val="600"/>
              </a:spcBef>
              <a:spcAft>
                <a:spcPts val="600"/>
              </a:spcAft>
              <a:buClr>
                <a:srgbClr val="0070C0"/>
              </a:buClr>
              <a:buFont typeface="Courier New" panose="02070309020205020404" pitchFamily="49" charset="0"/>
              <a:buChar char="o"/>
            </a:pPr>
            <a:r>
              <a:rPr lang="en-US" altLang="en-US" sz="1600" b="1" dirty="0">
                <a:latin typeface="Arial" panose="020B0604020202020204" pitchFamily="34" charset="0"/>
                <a:cs typeface="Arial" panose="020B0604020202020204" pitchFamily="34" charset="0"/>
              </a:rPr>
              <a:t>1928 Chubb Auto policy covering a 1926 Ford Roadster.</a:t>
            </a:r>
          </a:p>
          <a:p>
            <a:pPr marL="468313" lvl="2" indent="-285750">
              <a:lnSpc>
                <a:spcPct val="120000"/>
              </a:lnSpc>
              <a:spcBef>
                <a:spcPts val="600"/>
              </a:spcBef>
              <a:spcAft>
                <a:spcPts val="600"/>
              </a:spcAft>
              <a:buClr>
                <a:srgbClr val="0070C0"/>
              </a:buClr>
              <a:buFont typeface="Courier New" panose="02070309020205020404" pitchFamily="49" charset="0"/>
              <a:buChar char="o"/>
            </a:pPr>
            <a:endParaRPr lang="en-US" altLang="en-US" sz="1600" b="1" dirty="0">
              <a:latin typeface="Arial" panose="020B0604020202020204" pitchFamily="34" charset="0"/>
              <a:cs typeface="Arial" panose="020B0604020202020204" pitchFamily="34" charset="0"/>
            </a:endParaRPr>
          </a:p>
          <a:p>
            <a:pPr marL="468313" lvl="2" indent="-285750">
              <a:lnSpc>
                <a:spcPct val="120000"/>
              </a:lnSpc>
              <a:spcBef>
                <a:spcPts val="600"/>
              </a:spcBef>
              <a:spcAft>
                <a:spcPts val="600"/>
              </a:spcAft>
              <a:buClr>
                <a:srgbClr val="0070C0"/>
              </a:buClr>
              <a:buFont typeface="Courier New" panose="02070309020205020404" pitchFamily="49" charset="0"/>
              <a:buChar char="o"/>
            </a:pPr>
            <a:endParaRPr lang="en-US" altLang="en-US" sz="1100" b="1" dirty="0">
              <a:latin typeface="Arial" panose="020B0604020202020204" pitchFamily="34" charset="0"/>
              <a:cs typeface="Arial" panose="020B0604020202020204" pitchFamily="34" charset="0"/>
            </a:endParaRPr>
          </a:p>
          <a:p>
            <a:pPr marL="468313" lvl="2" indent="-285750">
              <a:lnSpc>
                <a:spcPct val="120000"/>
              </a:lnSpc>
              <a:spcBef>
                <a:spcPts val="600"/>
              </a:spcBef>
              <a:spcAft>
                <a:spcPts val="600"/>
              </a:spcAft>
              <a:buClr>
                <a:srgbClr val="0070C0"/>
              </a:buClr>
              <a:buFont typeface="Courier New" panose="02070309020205020404" pitchFamily="49" charset="0"/>
              <a:buChar char="o"/>
            </a:pPr>
            <a:endParaRPr lang="en-US" altLang="en-US" sz="1100" b="1" dirty="0">
              <a:latin typeface="Arial" panose="020B0604020202020204" pitchFamily="34" charset="0"/>
              <a:cs typeface="Arial" panose="020B0604020202020204" pitchFamily="34" charset="0"/>
            </a:endParaRPr>
          </a:p>
          <a:p>
            <a:pPr marL="468313" lvl="2" indent="-285750">
              <a:lnSpc>
                <a:spcPct val="120000"/>
              </a:lnSpc>
              <a:spcBef>
                <a:spcPts val="600"/>
              </a:spcBef>
              <a:spcAft>
                <a:spcPts val="600"/>
              </a:spcAft>
              <a:buClr>
                <a:srgbClr val="0070C0"/>
              </a:buClr>
              <a:buFont typeface="Courier New" panose="02070309020205020404" pitchFamily="49" charset="0"/>
              <a:buChar char="o"/>
            </a:pPr>
            <a:endParaRPr lang="en-US" altLang="en-US" sz="1100" b="1" dirty="0">
              <a:latin typeface="Arial" panose="020B0604020202020204" pitchFamily="34" charset="0"/>
              <a:cs typeface="Arial" panose="020B0604020202020204" pitchFamily="34" charset="0"/>
            </a:endParaRPr>
          </a:p>
          <a:p>
            <a:pPr marL="468313" lvl="2" indent="-285750">
              <a:lnSpc>
                <a:spcPct val="120000"/>
              </a:lnSpc>
              <a:spcBef>
                <a:spcPts val="600"/>
              </a:spcBef>
              <a:spcAft>
                <a:spcPts val="600"/>
              </a:spcAft>
              <a:buClr>
                <a:srgbClr val="0070C0"/>
              </a:buClr>
              <a:buFont typeface="Courier New" panose="02070309020205020404" pitchFamily="49" charset="0"/>
              <a:buChar char="o"/>
            </a:pPr>
            <a:endParaRPr lang="en-US" altLang="en-US" sz="1100" b="1" dirty="0">
              <a:latin typeface="Arial" panose="020B0604020202020204" pitchFamily="34" charset="0"/>
              <a:cs typeface="Arial" panose="020B0604020202020204" pitchFamily="34" charset="0"/>
            </a:endParaRPr>
          </a:p>
          <a:p>
            <a:pPr marL="468313" lvl="2" indent="-285750">
              <a:lnSpc>
                <a:spcPct val="120000"/>
              </a:lnSpc>
              <a:spcBef>
                <a:spcPts val="600"/>
              </a:spcBef>
              <a:spcAft>
                <a:spcPts val="600"/>
              </a:spcAft>
              <a:buClr>
                <a:srgbClr val="0070C0"/>
              </a:buClr>
              <a:buFont typeface="Courier New" panose="02070309020205020404" pitchFamily="49" charset="0"/>
              <a:buChar char="o"/>
            </a:pPr>
            <a:endParaRPr lang="en-US" altLang="en-US" sz="1100" b="1" dirty="0">
              <a:latin typeface="Arial" panose="020B0604020202020204" pitchFamily="34" charset="0"/>
              <a:cs typeface="Arial" panose="020B0604020202020204" pitchFamily="34" charset="0"/>
            </a:endParaRPr>
          </a:p>
          <a:p>
            <a:pPr marL="468313" lvl="2" indent="-285750">
              <a:lnSpc>
                <a:spcPct val="120000"/>
              </a:lnSpc>
              <a:spcBef>
                <a:spcPts val="600"/>
              </a:spcBef>
              <a:spcAft>
                <a:spcPts val="600"/>
              </a:spcAft>
              <a:buClr>
                <a:srgbClr val="0070C0"/>
              </a:buClr>
              <a:buFont typeface="Courier New" panose="02070309020205020404" pitchFamily="49" charset="0"/>
              <a:buChar char="o"/>
            </a:pPr>
            <a:r>
              <a:rPr lang="en-US" altLang="en-US" sz="1600" b="1" dirty="0">
                <a:latin typeface="Arial" panose="020B0604020202020204" pitchFamily="34" charset="0"/>
                <a:cs typeface="Arial" panose="020B0604020202020204" pitchFamily="34" charset="0"/>
              </a:rPr>
              <a:t>$250 of Coverage for “Fire, Lightning &amp; Transportation”.</a:t>
            </a:r>
          </a:p>
          <a:p>
            <a:pPr marL="468313" lvl="2" indent="-285750">
              <a:lnSpc>
                <a:spcPct val="120000"/>
              </a:lnSpc>
              <a:spcBef>
                <a:spcPts val="600"/>
              </a:spcBef>
              <a:spcAft>
                <a:spcPts val="600"/>
              </a:spcAft>
              <a:buClr>
                <a:srgbClr val="0070C0"/>
              </a:buClr>
              <a:buFont typeface="Courier New" panose="02070309020205020404" pitchFamily="49" charset="0"/>
              <a:buChar char="o"/>
            </a:pPr>
            <a:r>
              <a:rPr lang="en-US" altLang="en-US" sz="1600" b="1" dirty="0">
                <a:latin typeface="Arial" panose="020B0604020202020204" pitchFamily="34" charset="0"/>
                <a:cs typeface="Arial" panose="020B0604020202020204" pitchFamily="34" charset="0"/>
              </a:rPr>
              <a:t>Annual premium of $3.50.</a:t>
            </a:r>
          </a:p>
        </p:txBody>
      </p:sp>
      <p:pic>
        <p:nvPicPr>
          <p:cNvPr id="7" name="Picture 1">
            <a:extLst>
              <a:ext uri="{FF2B5EF4-FFF2-40B4-BE49-F238E27FC236}">
                <a16:creationId xmlns:a16="http://schemas.microsoft.com/office/drawing/2014/main" id="{B4607061-CC4F-4167-DA99-45692EC1E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821" y="3109785"/>
            <a:ext cx="3263817" cy="16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06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90160-7955-A085-CC9C-D4485CDBEE4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624178-7B3F-21A4-4B49-03D3D802D58A}"/>
              </a:ext>
            </a:extLst>
          </p:cNvPr>
          <p:cNvSpPr>
            <a:spLocks noGrp="1"/>
          </p:cNvSpPr>
          <p:nvPr>
            <p:ph type="sldNum" sz="quarter" idx="12"/>
          </p:nvPr>
        </p:nvSpPr>
        <p:spPr/>
        <p:txBody>
          <a:bodyPr/>
          <a:lstStyle/>
          <a:p>
            <a:fld id="{BA8953C6-1337-41D4-A70C-7F46711AAB63}" type="slidenum">
              <a:rPr lang="en-US" smtClean="0"/>
              <a:t>55</a:t>
            </a:fld>
            <a:endParaRPr lang="en-US" dirty="0"/>
          </a:p>
        </p:txBody>
      </p:sp>
      <p:sp>
        <p:nvSpPr>
          <p:cNvPr id="8" name="Rectangle 7">
            <a:extLst>
              <a:ext uri="{FF2B5EF4-FFF2-40B4-BE49-F238E27FC236}">
                <a16:creationId xmlns:a16="http://schemas.microsoft.com/office/drawing/2014/main" id="{0CDAF288-4C36-FD2B-DC6B-281DA8FCCC4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857C4093-BE5A-9099-6D0F-58909FCD2506}"/>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6. Collector Vehicles</a:t>
            </a: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E4BBA2EB-DC4E-A96E-149F-ED0B93622352}"/>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We are Experts at Managing Collector Vehicle Repairs</a:t>
            </a:r>
          </a:p>
        </p:txBody>
      </p:sp>
      <p:pic>
        <p:nvPicPr>
          <p:cNvPr id="4" name="Picture 7">
            <a:extLst>
              <a:ext uri="{FF2B5EF4-FFF2-40B4-BE49-F238E27FC236}">
                <a16:creationId xmlns:a16="http://schemas.microsoft.com/office/drawing/2014/main" id="{8715F1DA-828B-7F55-4255-A3F55AFCD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497" y="1645696"/>
            <a:ext cx="1940324" cy="14357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D418B72E-EFA5-9AA4-D2E9-66E03E2A6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7005" y="1645696"/>
            <a:ext cx="2148016" cy="14357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9240503-3E6A-7C0A-1C08-A2BE53058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7771" y="3232107"/>
            <a:ext cx="4285358" cy="35085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3">
            <a:extLst>
              <a:ext uri="{FF2B5EF4-FFF2-40B4-BE49-F238E27FC236}">
                <a16:creationId xmlns:a16="http://schemas.microsoft.com/office/drawing/2014/main" id="{7CAFEC58-988F-1033-1BC5-969002894DCF}"/>
              </a:ext>
            </a:extLst>
          </p:cNvPr>
          <p:cNvSpPr txBox="1">
            <a:spLocks/>
          </p:cNvSpPr>
          <p:nvPr/>
        </p:nvSpPr>
        <p:spPr>
          <a:xfrm>
            <a:off x="1699550" y="3307492"/>
            <a:ext cx="2753001" cy="2339358"/>
          </a:xfrm>
          <a:prstGeom prst="rect">
            <a:avLst/>
          </a:prstGeom>
        </p:spPr>
        <p:txBody>
          <a:bodyPr wrap="square">
            <a:spAutoFit/>
          </a:bodyPr>
          <a:lst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a:lstStyle>
          <a:p>
            <a:pPr marL="468313" lvl="2" indent="-285750">
              <a:lnSpc>
                <a:spcPct val="120000"/>
              </a:lnSpc>
              <a:spcBef>
                <a:spcPts val="600"/>
              </a:spcBef>
              <a:spcAft>
                <a:spcPts val="600"/>
              </a:spcAft>
              <a:buClr>
                <a:srgbClr val="0070C0"/>
              </a:buClr>
              <a:buFont typeface="Courier New" panose="02070309020205020404" pitchFamily="49" charset="0"/>
              <a:buChar char="o"/>
            </a:pPr>
            <a:r>
              <a:rPr lang="en-US" altLang="en-US" sz="1800" b="1">
                <a:latin typeface="Arial" panose="020B0604020202020204" pitchFamily="34" charset="0"/>
                <a:cs typeface="Arial" panose="020B0604020202020204" pitchFamily="34" charset="0"/>
              </a:rPr>
              <a:t>1956 MB 300SL</a:t>
            </a:r>
          </a:p>
          <a:p>
            <a:pPr marL="468313" lvl="2" indent="-285750">
              <a:lnSpc>
                <a:spcPct val="120000"/>
              </a:lnSpc>
              <a:spcBef>
                <a:spcPts val="600"/>
              </a:spcBef>
              <a:spcAft>
                <a:spcPts val="600"/>
              </a:spcAft>
              <a:buClr>
                <a:srgbClr val="0070C0"/>
              </a:buClr>
              <a:buFont typeface="Courier New" panose="02070309020205020404" pitchFamily="49" charset="0"/>
              <a:buChar char="o"/>
            </a:pPr>
            <a:r>
              <a:rPr lang="en-US" altLang="en-US" sz="1800" b="1">
                <a:latin typeface="Arial" panose="020B0604020202020204" pitchFamily="34" charset="0"/>
                <a:cs typeface="Arial" panose="020B0604020202020204" pitchFamily="34" charset="0"/>
              </a:rPr>
              <a:t>AV: $1.2M</a:t>
            </a:r>
          </a:p>
          <a:p>
            <a:pPr marL="468313" lvl="2" indent="-285750">
              <a:lnSpc>
                <a:spcPct val="120000"/>
              </a:lnSpc>
              <a:spcBef>
                <a:spcPts val="600"/>
              </a:spcBef>
              <a:spcAft>
                <a:spcPts val="600"/>
              </a:spcAft>
              <a:buClr>
                <a:srgbClr val="0070C0"/>
              </a:buClr>
              <a:buFont typeface="Courier New" panose="02070309020205020404" pitchFamily="49" charset="0"/>
              <a:buChar char="o"/>
            </a:pPr>
            <a:r>
              <a:rPr lang="en-US" altLang="en-US" sz="1800" b="1">
                <a:latin typeface="Arial" panose="020B0604020202020204" pitchFamily="34" charset="0"/>
                <a:cs typeface="Arial" panose="020B0604020202020204" pitchFamily="34" charset="0"/>
              </a:rPr>
              <a:t>1 Year Repair</a:t>
            </a:r>
          </a:p>
          <a:p>
            <a:pPr marL="468313" lvl="2" indent="-285750">
              <a:lnSpc>
                <a:spcPct val="120000"/>
              </a:lnSpc>
              <a:spcBef>
                <a:spcPts val="600"/>
              </a:spcBef>
              <a:spcAft>
                <a:spcPts val="600"/>
              </a:spcAft>
              <a:buClr>
                <a:srgbClr val="0070C0"/>
              </a:buClr>
              <a:buFont typeface="Courier New" panose="02070309020205020404" pitchFamily="49" charset="0"/>
              <a:buChar char="o"/>
            </a:pPr>
            <a:r>
              <a:rPr lang="en-US" altLang="en-US" sz="1800" b="1">
                <a:latin typeface="Arial" panose="020B0604020202020204" pitchFamily="34" charset="0"/>
                <a:cs typeface="Arial" panose="020B0604020202020204" pitchFamily="34" charset="0"/>
              </a:rPr>
              <a:t>Full Re-Paint</a:t>
            </a:r>
          </a:p>
          <a:p>
            <a:pPr marL="468313" lvl="2" indent="-285750">
              <a:lnSpc>
                <a:spcPct val="120000"/>
              </a:lnSpc>
              <a:spcBef>
                <a:spcPts val="600"/>
              </a:spcBef>
              <a:spcAft>
                <a:spcPts val="600"/>
              </a:spcAft>
              <a:buClr>
                <a:srgbClr val="0070C0"/>
              </a:buClr>
              <a:buFont typeface="Courier New" panose="02070309020205020404" pitchFamily="49" charset="0"/>
              <a:buChar char="o"/>
            </a:pPr>
            <a:r>
              <a:rPr lang="en-US" altLang="en-US" sz="1800" b="1">
                <a:latin typeface="Arial" panose="020B0604020202020204" pitchFamily="34" charset="0"/>
                <a:cs typeface="Arial" panose="020B0604020202020204" pitchFamily="34" charset="0"/>
              </a:rPr>
              <a:t>$144k paid</a:t>
            </a:r>
          </a:p>
        </p:txBody>
      </p:sp>
      <p:pic>
        <p:nvPicPr>
          <p:cNvPr id="10" name="Picture 7">
            <a:extLst>
              <a:ext uri="{FF2B5EF4-FFF2-40B4-BE49-F238E27FC236}">
                <a16:creationId xmlns:a16="http://schemas.microsoft.com/office/drawing/2014/main" id="{D4633E2E-89A9-58B3-7262-957A96F941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3891" y="1645696"/>
            <a:ext cx="2534130" cy="143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339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3B2D7-FAF2-8B57-44A7-52988098195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1A4B52-AD97-3BDA-001C-1C92B807CD85}"/>
              </a:ext>
            </a:extLst>
          </p:cNvPr>
          <p:cNvSpPr>
            <a:spLocks noGrp="1"/>
          </p:cNvSpPr>
          <p:nvPr>
            <p:ph type="sldNum" sz="quarter" idx="12"/>
          </p:nvPr>
        </p:nvSpPr>
        <p:spPr/>
        <p:txBody>
          <a:bodyPr/>
          <a:lstStyle/>
          <a:p>
            <a:fld id="{BA8953C6-1337-41D4-A70C-7F46711AAB63}" type="slidenum">
              <a:rPr lang="en-US" smtClean="0"/>
              <a:t>56</a:t>
            </a:fld>
            <a:endParaRPr lang="en-US" dirty="0"/>
          </a:p>
        </p:txBody>
      </p:sp>
      <p:sp>
        <p:nvSpPr>
          <p:cNvPr id="8" name="Rectangle 7">
            <a:extLst>
              <a:ext uri="{FF2B5EF4-FFF2-40B4-BE49-F238E27FC236}">
                <a16:creationId xmlns:a16="http://schemas.microsoft.com/office/drawing/2014/main" id="{A5699BB5-09A3-E974-BC8B-B0957B75F4A9}"/>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34FEC9D3-B341-947D-5722-C42310760A82}"/>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6. Collector Vehicles</a:t>
            </a: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80F40347-237A-54F4-7A13-69D380C6742C}"/>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We are Experts at Managing Collector Vehicle Repairs</a:t>
            </a:r>
          </a:p>
        </p:txBody>
      </p:sp>
      <p:pic>
        <p:nvPicPr>
          <p:cNvPr id="9" name="Picture 4">
            <a:extLst>
              <a:ext uri="{FF2B5EF4-FFF2-40B4-BE49-F238E27FC236}">
                <a16:creationId xmlns:a16="http://schemas.microsoft.com/office/drawing/2014/main" id="{1BC9190A-CF47-F44F-0E1B-865501A628C1}"/>
              </a:ext>
            </a:extLst>
          </p:cNvPr>
          <p:cNvPicPr>
            <a:picLocks noChangeAspect="1" noChangeArrowheads="1"/>
          </p:cNvPicPr>
          <p:nvPr/>
        </p:nvPicPr>
        <p:blipFill>
          <a:blip r:embed="rId2" cstate="email">
            <a:lum contrast="16000"/>
            <a:extLst>
              <a:ext uri="{28A0092B-C50C-407E-A947-70E740481C1C}">
                <a14:useLocalDpi xmlns:a14="http://schemas.microsoft.com/office/drawing/2010/main"/>
              </a:ext>
            </a:extLst>
          </a:blip>
          <a:srcRect/>
          <a:stretch>
            <a:fillRect/>
          </a:stretch>
        </p:blipFill>
        <p:spPr>
          <a:xfrm>
            <a:off x="4261022" y="1625707"/>
            <a:ext cx="2125202" cy="1592489"/>
          </a:xfrm>
          <a:prstGeom prst="rect">
            <a:avLst/>
          </a:prstGeom>
          <a:effectLst>
            <a:softEdge rad="112500"/>
          </a:effectLst>
        </p:spPr>
      </p:pic>
      <p:pic>
        <p:nvPicPr>
          <p:cNvPr id="10" name="Picture 4">
            <a:extLst>
              <a:ext uri="{FF2B5EF4-FFF2-40B4-BE49-F238E27FC236}">
                <a16:creationId xmlns:a16="http://schemas.microsoft.com/office/drawing/2014/main" id="{FAFFFB04-78EB-1843-B6BC-E86E6B87E44B}"/>
              </a:ext>
            </a:extLst>
          </p:cNvPr>
          <p:cNvPicPr>
            <a:picLocks noChangeAspect="1" noChangeArrowheads="1"/>
          </p:cNvPicPr>
          <p:nvPr/>
        </p:nvPicPr>
        <p:blipFill>
          <a:blip r:embed="rId3" cstate="email">
            <a:lum bright="60000" contrast="68000"/>
            <a:extLst>
              <a:ext uri="{28A0092B-C50C-407E-A947-70E740481C1C}">
                <a14:useLocalDpi xmlns:a14="http://schemas.microsoft.com/office/drawing/2010/main"/>
              </a:ext>
            </a:extLst>
          </a:blip>
          <a:srcRect/>
          <a:stretch>
            <a:fillRect/>
          </a:stretch>
        </p:blipFill>
        <p:spPr>
          <a:xfrm>
            <a:off x="1670222" y="1625707"/>
            <a:ext cx="2170419" cy="1627814"/>
          </a:xfrm>
          <a:prstGeom prst="rect">
            <a:avLst/>
          </a:prstGeom>
          <a:effectLst>
            <a:softEdge rad="112500"/>
          </a:effectLst>
        </p:spPr>
      </p:pic>
      <p:pic>
        <p:nvPicPr>
          <p:cNvPr id="11" name="Picture 4">
            <a:extLst>
              <a:ext uri="{FF2B5EF4-FFF2-40B4-BE49-F238E27FC236}">
                <a16:creationId xmlns:a16="http://schemas.microsoft.com/office/drawing/2014/main" id="{73A69371-F6FA-7B5B-ED12-6EE6699F3163}"/>
              </a:ext>
            </a:extLst>
          </p:cNvPr>
          <p:cNvPicPr>
            <a:picLocks noChangeAspect="1" noChangeArrowheads="1"/>
          </p:cNvPicPr>
          <p:nvPr/>
        </p:nvPicPr>
        <p:blipFill>
          <a:blip r:embed="rId4" cstate="email">
            <a:lum contrast="18000"/>
            <a:extLst>
              <a:ext uri="{28A0092B-C50C-407E-A947-70E740481C1C}">
                <a14:useLocalDpi xmlns:a14="http://schemas.microsoft.com/office/drawing/2010/main"/>
              </a:ext>
            </a:extLst>
          </a:blip>
          <a:srcRect/>
          <a:stretch>
            <a:fillRect/>
          </a:stretch>
        </p:blipFill>
        <p:spPr>
          <a:xfrm>
            <a:off x="4602893" y="3660956"/>
            <a:ext cx="5109519" cy="2866501"/>
          </a:xfrm>
          <a:prstGeom prst="rect">
            <a:avLst/>
          </a:prstGeom>
          <a:effectLst>
            <a:softEdge rad="112500"/>
          </a:effectLst>
        </p:spPr>
      </p:pic>
      <p:pic>
        <p:nvPicPr>
          <p:cNvPr id="12" name="Picture 4">
            <a:extLst>
              <a:ext uri="{FF2B5EF4-FFF2-40B4-BE49-F238E27FC236}">
                <a16:creationId xmlns:a16="http://schemas.microsoft.com/office/drawing/2014/main" id="{A98A6C3E-A627-3F83-228D-51BF589D0E43}"/>
              </a:ext>
            </a:extLst>
          </p:cNvPr>
          <p:cNvPicPr>
            <a:picLocks noChangeAspect="1" noChangeArrowheads="1"/>
          </p:cNvPicPr>
          <p:nvPr/>
        </p:nvPicPr>
        <p:blipFill>
          <a:blip r:embed="rId5" cstate="email">
            <a:lum contrast="28000"/>
            <a:extLst>
              <a:ext uri="{28A0092B-C50C-407E-A947-70E740481C1C}">
                <a14:useLocalDpi xmlns:a14="http://schemas.microsoft.com/office/drawing/2010/main"/>
              </a:ext>
            </a:extLst>
          </a:blip>
          <a:srcRect/>
          <a:stretch>
            <a:fillRect/>
          </a:stretch>
        </p:blipFill>
        <p:spPr>
          <a:xfrm>
            <a:off x="6775622" y="1625707"/>
            <a:ext cx="2848675" cy="1598141"/>
          </a:xfrm>
          <a:prstGeom prst="rect">
            <a:avLst/>
          </a:prstGeom>
          <a:effectLst>
            <a:softEdge rad="112500"/>
          </a:effectLst>
        </p:spPr>
      </p:pic>
      <p:sp>
        <p:nvSpPr>
          <p:cNvPr id="13" name="Content Placeholder 3">
            <a:extLst>
              <a:ext uri="{FF2B5EF4-FFF2-40B4-BE49-F238E27FC236}">
                <a16:creationId xmlns:a16="http://schemas.microsoft.com/office/drawing/2014/main" id="{5657482C-0015-9CD9-E40F-05BD178A7F46}"/>
              </a:ext>
            </a:extLst>
          </p:cNvPr>
          <p:cNvSpPr txBox="1">
            <a:spLocks/>
          </p:cNvSpPr>
          <p:nvPr/>
        </p:nvSpPr>
        <p:spPr>
          <a:xfrm>
            <a:off x="972064" y="3504185"/>
            <a:ext cx="2899719" cy="2671757"/>
          </a:xfrm>
          <a:prstGeom prst="rect">
            <a:avLst/>
          </a:prstGeom>
        </p:spPr>
        <p:txBody>
          <a:bodyPr wrap="square">
            <a:spAutoFit/>
          </a:bodyPr>
          <a:lstStyle>
            <a:lvl1pPr marL="144000" marR="0" indent="-1440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sz="1400" kern="1200" baseline="0">
                <a:solidFill>
                  <a:schemeClr val="tx1"/>
                </a:solidFill>
                <a:latin typeface="+mn-lt"/>
                <a:ea typeface="+mn-ea"/>
                <a:cs typeface="+mn-cs"/>
              </a:defRPr>
            </a:lvl1pPr>
            <a:lvl2pPr marL="288000" indent="-144000" algn="l" defTabSz="914400" rtl="0" eaLnBrk="1" latinLnBrk="0" hangingPunct="1">
              <a:lnSpc>
                <a:spcPct val="90000"/>
              </a:lnSpc>
              <a:spcBef>
                <a:spcPts val="300"/>
              </a:spcBef>
              <a:spcAft>
                <a:spcPts val="300"/>
              </a:spcAft>
              <a:buFont typeface="Chubb Publico Office" pitchFamily="2" charset="0"/>
              <a:buChar char="–"/>
              <a:tabLst/>
              <a:defRPr sz="1200" kern="1200" baseline="0">
                <a:solidFill>
                  <a:schemeClr val="tx1"/>
                </a:solidFill>
                <a:latin typeface="+mn-lt"/>
                <a:ea typeface="+mn-ea"/>
                <a:cs typeface="+mn-cs"/>
              </a:defRPr>
            </a:lvl2pPr>
            <a:lvl3pPr marL="43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3pPr>
            <a:lvl4pPr marL="576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4pPr>
            <a:lvl5pPr marL="720000" indent="-144000" algn="l" defTabSz="914400" rtl="0" eaLnBrk="1" latinLnBrk="0" hangingPunct="1">
              <a:lnSpc>
                <a:spcPct val="90000"/>
              </a:lnSpc>
              <a:spcBef>
                <a:spcPts val="300"/>
              </a:spcBef>
              <a:spcAft>
                <a:spcPts val="300"/>
              </a:spcAft>
              <a:buFont typeface="Chubb Publico Office" pitchFamily="2" charset="0"/>
              <a:buChar char="–"/>
              <a:defRPr sz="1200" kern="1200" baseline="0">
                <a:solidFill>
                  <a:schemeClr val="tx1"/>
                </a:solidFill>
                <a:latin typeface="+mn-lt"/>
                <a:ea typeface="+mn-ea"/>
                <a:cs typeface="+mn-cs"/>
              </a:defRPr>
            </a:lvl5pPr>
            <a:lvl6pPr marL="864000" indent="-144000" algn="l" defTabSz="914400" rtl="0" eaLnBrk="1" latinLnBrk="0" hangingPunct="1">
              <a:lnSpc>
                <a:spcPct val="90000"/>
              </a:lnSpc>
              <a:spcBef>
                <a:spcPts val="300"/>
              </a:spcBef>
              <a:spcAft>
                <a:spcPts val="300"/>
              </a:spcAft>
              <a:buFont typeface="Chubb Publico Office" pitchFamily="2" charset="0"/>
              <a:buChar char="–"/>
              <a:tabLst/>
              <a:defRPr sz="1200" kern="1200">
                <a:solidFill>
                  <a:schemeClr val="tx1"/>
                </a:solidFill>
                <a:latin typeface="+mn-lt"/>
                <a:ea typeface="+mn-ea"/>
                <a:cs typeface="+mn-cs"/>
              </a:defRPr>
            </a:lvl6pPr>
            <a:lvl7pPr marL="1008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7pPr>
            <a:lvl8pPr marL="1152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8pPr>
            <a:lvl9pPr marL="1296000" indent="-144000" algn="l" defTabSz="914400" rtl="0" eaLnBrk="1" latinLnBrk="0" hangingPunct="1">
              <a:lnSpc>
                <a:spcPct val="90000"/>
              </a:lnSpc>
              <a:spcBef>
                <a:spcPts val="300"/>
              </a:spcBef>
              <a:spcAft>
                <a:spcPts val="300"/>
              </a:spcAft>
              <a:buFont typeface="Chubb Publico Office" pitchFamily="2" charset="0"/>
              <a:buChar char="–"/>
              <a:defRPr sz="1200" kern="1200">
                <a:solidFill>
                  <a:schemeClr val="tx1"/>
                </a:solidFill>
                <a:latin typeface="+mn-lt"/>
                <a:ea typeface="+mn-ea"/>
                <a:cs typeface="+mn-cs"/>
              </a:defRPr>
            </a:lvl9pPr>
          </a:lstStyle>
          <a:p>
            <a:pPr marL="468313" lvl="2" indent="-285750">
              <a:lnSpc>
                <a:spcPct val="120000"/>
              </a:lnSpc>
              <a:spcBef>
                <a:spcPts val="600"/>
              </a:spcBef>
              <a:spcAft>
                <a:spcPts val="600"/>
              </a:spcAft>
              <a:buClr>
                <a:srgbClr val="0070C0"/>
              </a:buClr>
              <a:buFont typeface="Courier New" panose="02070309020205020404" pitchFamily="49" charset="0"/>
              <a:buChar char="o"/>
            </a:pPr>
            <a:r>
              <a:rPr lang="en-US" altLang="en-US" sz="1800" b="1" dirty="0">
                <a:latin typeface="Arial" panose="020B0604020202020204" pitchFamily="34" charset="0"/>
                <a:cs typeface="Arial" panose="020B0604020202020204" pitchFamily="34" charset="0"/>
              </a:rPr>
              <a:t>1932 Alfa Romeo</a:t>
            </a:r>
          </a:p>
          <a:p>
            <a:pPr marL="468313" lvl="2" indent="-285750">
              <a:lnSpc>
                <a:spcPct val="120000"/>
              </a:lnSpc>
              <a:spcBef>
                <a:spcPts val="600"/>
              </a:spcBef>
              <a:spcAft>
                <a:spcPts val="600"/>
              </a:spcAft>
              <a:buClr>
                <a:srgbClr val="0070C0"/>
              </a:buClr>
              <a:buFont typeface="Courier New" panose="02070309020205020404" pitchFamily="49" charset="0"/>
              <a:buChar char="o"/>
            </a:pPr>
            <a:r>
              <a:rPr lang="en-US" altLang="en-US" sz="1800" b="1" dirty="0">
                <a:latin typeface="Arial" panose="020B0604020202020204" pitchFamily="34" charset="0"/>
                <a:cs typeface="Arial" panose="020B0604020202020204" pitchFamily="34" charset="0"/>
              </a:rPr>
              <a:t>AV: $3M</a:t>
            </a:r>
          </a:p>
          <a:p>
            <a:pPr marL="468313" lvl="2" indent="-285750">
              <a:lnSpc>
                <a:spcPct val="120000"/>
              </a:lnSpc>
              <a:spcBef>
                <a:spcPts val="600"/>
              </a:spcBef>
              <a:spcAft>
                <a:spcPts val="600"/>
              </a:spcAft>
              <a:buClr>
                <a:srgbClr val="0070C0"/>
              </a:buClr>
              <a:buFont typeface="Courier New" panose="02070309020205020404" pitchFamily="49" charset="0"/>
              <a:buChar char="o"/>
            </a:pPr>
            <a:r>
              <a:rPr lang="en-US" altLang="en-US" sz="1800" b="1" dirty="0">
                <a:latin typeface="Arial" panose="020B0604020202020204" pitchFamily="34" charset="0"/>
                <a:cs typeface="Arial" panose="020B0604020202020204" pitchFamily="34" charset="0"/>
              </a:rPr>
              <a:t>4 Year Repair</a:t>
            </a:r>
          </a:p>
          <a:p>
            <a:pPr marL="468313" lvl="2" indent="-285750">
              <a:lnSpc>
                <a:spcPct val="120000"/>
              </a:lnSpc>
              <a:spcBef>
                <a:spcPts val="600"/>
              </a:spcBef>
              <a:spcAft>
                <a:spcPts val="600"/>
              </a:spcAft>
              <a:buClr>
                <a:srgbClr val="0070C0"/>
              </a:buClr>
              <a:buFont typeface="Courier New" panose="02070309020205020404" pitchFamily="49" charset="0"/>
              <a:buChar char="o"/>
            </a:pPr>
            <a:r>
              <a:rPr lang="en-US" altLang="en-US" sz="1800" b="1" dirty="0">
                <a:latin typeface="Arial" panose="020B0604020202020204" pitchFamily="34" charset="0"/>
                <a:cs typeface="Arial" panose="020B0604020202020204" pitchFamily="34" charset="0"/>
              </a:rPr>
              <a:t>Custom Fabricated Parts</a:t>
            </a:r>
          </a:p>
          <a:p>
            <a:pPr marL="468313" lvl="2" indent="-285750">
              <a:lnSpc>
                <a:spcPct val="120000"/>
              </a:lnSpc>
              <a:spcBef>
                <a:spcPts val="600"/>
              </a:spcBef>
              <a:spcAft>
                <a:spcPts val="600"/>
              </a:spcAft>
              <a:buClr>
                <a:srgbClr val="0070C0"/>
              </a:buClr>
              <a:buFont typeface="Courier New" panose="02070309020205020404" pitchFamily="49" charset="0"/>
              <a:buChar char="o"/>
            </a:pPr>
            <a:r>
              <a:rPr lang="en-US" altLang="en-US" sz="1800" b="1" dirty="0">
                <a:latin typeface="Arial" panose="020B0604020202020204" pitchFamily="34" charset="0"/>
                <a:cs typeface="Arial" panose="020B0604020202020204" pitchFamily="34" charset="0"/>
              </a:rPr>
              <a:t>$471k paid</a:t>
            </a:r>
          </a:p>
        </p:txBody>
      </p:sp>
    </p:spTree>
    <p:extLst>
      <p:ext uri="{BB962C8B-B14F-4D97-AF65-F5344CB8AC3E}">
        <p14:creationId xmlns:p14="http://schemas.microsoft.com/office/powerpoint/2010/main" val="58647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54A38-BA2E-CC9E-48C6-4F8B95E7DE0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AD6DEC-C88B-B9CF-E20C-D755BFA6C4A0}"/>
              </a:ext>
            </a:extLst>
          </p:cNvPr>
          <p:cNvSpPr>
            <a:spLocks noGrp="1"/>
          </p:cNvSpPr>
          <p:nvPr>
            <p:ph type="sldNum" sz="quarter" idx="12"/>
          </p:nvPr>
        </p:nvSpPr>
        <p:spPr/>
        <p:txBody>
          <a:bodyPr/>
          <a:lstStyle/>
          <a:p>
            <a:fld id="{BA8953C6-1337-41D4-A70C-7F46711AAB63}" type="slidenum">
              <a:rPr lang="en-US" smtClean="0"/>
              <a:t>57</a:t>
            </a:fld>
            <a:endParaRPr lang="en-US" dirty="0"/>
          </a:p>
        </p:txBody>
      </p:sp>
      <p:sp>
        <p:nvSpPr>
          <p:cNvPr id="8" name="Rectangle 7">
            <a:extLst>
              <a:ext uri="{FF2B5EF4-FFF2-40B4-BE49-F238E27FC236}">
                <a16:creationId xmlns:a16="http://schemas.microsoft.com/office/drawing/2014/main" id="{62365F6A-87EB-5263-33FA-28CCC88DE276}"/>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8B5D2654-E4FC-ADE2-F4DB-016FB7910C97}"/>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6. Collector Vehicles</a:t>
            </a: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654B01F4-E24A-D388-9722-BE22B55038A4}"/>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Chubb is the right choice for clients with collector vehicles….</a:t>
            </a:r>
          </a:p>
        </p:txBody>
      </p:sp>
      <p:sp>
        <p:nvSpPr>
          <p:cNvPr id="4" name="Content Placeholder 3">
            <a:extLst>
              <a:ext uri="{FF2B5EF4-FFF2-40B4-BE49-F238E27FC236}">
                <a16:creationId xmlns:a16="http://schemas.microsoft.com/office/drawing/2014/main" id="{BF32329F-AAB0-AAA4-9353-BC1C066FDE8F}"/>
              </a:ext>
            </a:extLst>
          </p:cNvPr>
          <p:cNvSpPr txBox="1">
            <a:spLocks noChangeArrowheads="1"/>
          </p:cNvSpPr>
          <p:nvPr/>
        </p:nvSpPr>
        <p:spPr bwMode="auto">
          <a:xfrm>
            <a:off x="737393" y="2311314"/>
            <a:ext cx="10717213" cy="3431709"/>
          </a:xfrm>
          <a:prstGeom prst="rect">
            <a:avLst/>
          </a:prstGeom>
          <a:solidFill>
            <a:srgbClr val="FFFFFF"/>
          </a:solidFill>
          <a:ln>
            <a:noFill/>
          </a:ln>
        </p:spPr>
        <p:txBody>
          <a:bodyPr>
            <a:spAutoFit/>
          </a:bodyPr>
          <a:lstStyle>
            <a:lvl1pPr marL="341313" indent="-341313">
              <a:spcBef>
                <a:spcPct val="20000"/>
              </a:spcBef>
              <a:buFont typeface="Arial" panose="020B0604020202020204" pitchFamily="34" charset="0"/>
              <a:buChar char="•"/>
              <a:defRPr sz="3200">
                <a:solidFill>
                  <a:schemeClr val="tx1"/>
                </a:solidFill>
                <a:latin typeface="Arial" panose="020B0604020202020204" pitchFamily="34" charset="0"/>
              </a:defRPr>
            </a:lvl1pPr>
            <a:lvl2pPr marL="741363" indent="-284163">
              <a:spcBef>
                <a:spcPct val="20000"/>
              </a:spcBef>
              <a:buFont typeface="Arial" panose="020B0604020202020204" pitchFamily="34" charset="0"/>
              <a:buChar char="–"/>
              <a:defRPr sz="2800">
                <a:solidFill>
                  <a:schemeClr val="tx1"/>
                </a:solidFill>
                <a:latin typeface="Arial" panose="020B0604020202020204" pitchFamily="34" charset="0"/>
              </a:defRPr>
            </a:lvl2pPr>
            <a:lvl3pPr marL="525463" indent="-342900">
              <a:spcBef>
                <a:spcPct val="20000"/>
              </a:spcBef>
              <a:buFont typeface="Arial" panose="020B0604020202020204" pitchFamily="34" charset="0"/>
              <a:buChar char="•"/>
              <a:defRPr sz="2400">
                <a:solidFill>
                  <a:schemeClr val="tx1"/>
                </a:solidFill>
                <a:latin typeface="Arial" panose="020B0604020202020204" pitchFamily="34" charset="0"/>
              </a:defRPr>
            </a:lvl3pPr>
            <a:lvl4pPr marL="1598613" indent="-2270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5813" indent="-2270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lvl="2" eaLnBrk="1" hangingPunct="1">
              <a:spcBef>
                <a:spcPct val="0"/>
              </a:spcBef>
              <a:spcAft>
                <a:spcPts val="600"/>
              </a:spcAft>
              <a:buClr>
                <a:srgbClr val="0070C0"/>
              </a:buClr>
            </a:pPr>
            <a:r>
              <a:rPr lang="en-US" altLang="en-US" sz="2800" dirty="0"/>
              <a:t>Over 70 years of Collector Vehicle expertise</a:t>
            </a:r>
          </a:p>
          <a:p>
            <a:pPr lvl="2" eaLnBrk="1" hangingPunct="1">
              <a:spcBef>
                <a:spcPct val="0"/>
              </a:spcBef>
              <a:spcAft>
                <a:spcPts val="600"/>
              </a:spcAft>
              <a:buClr>
                <a:srgbClr val="0070C0"/>
              </a:buClr>
            </a:pPr>
            <a:r>
              <a:rPr lang="en-US" altLang="en-US" sz="2800" dirty="0"/>
              <a:t>Can be written on a mono line basis</a:t>
            </a:r>
          </a:p>
          <a:p>
            <a:pPr lvl="2" eaLnBrk="1" hangingPunct="1">
              <a:spcBef>
                <a:spcPct val="0"/>
              </a:spcBef>
              <a:spcAft>
                <a:spcPts val="600"/>
              </a:spcAft>
              <a:buClr>
                <a:srgbClr val="0070C0"/>
              </a:buClr>
            </a:pPr>
            <a:r>
              <a:rPr lang="en-US" altLang="en-US" sz="2800" dirty="0"/>
              <a:t>Can only be bound by Underwriting</a:t>
            </a:r>
          </a:p>
          <a:p>
            <a:pPr lvl="2" eaLnBrk="1" hangingPunct="1">
              <a:spcBef>
                <a:spcPct val="0"/>
              </a:spcBef>
              <a:spcAft>
                <a:spcPts val="600"/>
              </a:spcAft>
              <a:buClr>
                <a:srgbClr val="0070C0"/>
              </a:buClr>
            </a:pPr>
            <a:r>
              <a:rPr lang="en-US" altLang="en-US" sz="2800" dirty="0"/>
              <a:t>Credits Available for $250k+ Collections (applied by underwriting)</a:t>
            </a:r>
          </a:p>
          <a:p>
            <a:pPr lvl="2" eaLnBrk="1" hangingPunct="1">
              <a:spcBef>
                <a:spcPct val="0"/>
              </a:spcBef>
              <a:spcAft>
                <a:spcPts val="600"/>
              </a:spcAft>
              <a:buClr>
                <a:srgbClr val="0070C0"/>
              </a:buClr>
            </a:pPr>
            <a:r>
              <a:rPr lang="en-US" altLang="en-US" sz="2800" dirty="0"/>
              <a:t>Discounted Panorama rating tier if 2 or more CVs on policy</a:t>
            </a:r>
          </a:p>
          <a:p>
            <a:pPr lvl="2" eaLnBrk="1" hangingPunct="1">
              <a:spcAft>
                <a:spcPts val="1200"/>
              </a:spcAft>
              <a:buClr>
                <a:srgbClr val="0070C0"/>
              </a:buClr>
            </a:pPr>
            <a:endParaRPr lang="en-US" altLang="en-US" sz="2000" dirty="0"/>
          </a:p>
        </p:txBody>
      </p:sp>
    </p:spTree>
    <p:extLst>
      <p:ext uri="{BB962C8B-B14F-4D97-AF65-F5344CB8AC3E}">
        <p14:creationId xmlns:p14="http://schemas.microsoft.com/office/powerpoint/2010/main" val="280849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a:extLst>
              <a:ext uri="{FF2B5EF4-FFF2-40B4-BE49-F238E27FC236}">
                <a16:creationId xmlns:a16="http://schemas.microsoft.com/office/drawing/2014/main" id="{719B3047-870A-0AC2-4D92-4C43DC98636D}"/>
              </a:ext>
            </a:extLst>
          </p:cNvPr>
          <p:cNvSpPr txBox="1">
            <a:spLocks/>
          </p:cNvSpPr>
          <p:nvPr/>
        </p:nvSpPr>
        <p:spPr bwMode="auto">
          <a:xfrm>
            <a:off x="11539538" y="6519863"/>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6" rIns="91414" bIns="45706" anchor="b"/>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1363" indent="-284163">
              <a:spcBef>
                <a:spcPct val="20000"/>
              </a:spcBef>
              <a:buFont typeface="Arial" panose="020B0604020202020204" pitchFamily="34" charset="0"/>
              <a:buChar char="–"/>
              <a:defRPr sz="2800">
                <a:solidFill>
                  <a:schemeClr val="tx1"/>
                </a:solidFill>
                <a:latin typeface="Arial" panose="020B0604020202020204" pitchFamily="34" charset="0"/>
              </a:defRPr>
            </a:lvl2pPr>
            <a:lvl3pPr marL="1141413" indent="-227013">
              <a:spcBef>
                <a:spcPct val="20000"/>
              </a:spcBef>
              <a:buFont typeface="Arial" panose="020B0604020202020204" pitchFamily="34" charset="0"/>
              <a:buChar char="•"/>
              <a:defRPr sz="2400">
                <a:solidFill>
                  <a:schemeClr val="tx1"/>
                </a:solidFill>
                <a:latin typeface="Arial" panose="020B0604020202020204" pitchFamily="34" charset="0"/>
              </a:defRPr>
            </a:lvl3pPr>
            <a:lvl4pPr marL="1598613" indent="-2270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5813" indent="-2270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80000"/>
              </a:lnSpc>
              <a:spcBef>
                <a:spcPct val="0"/>
              </a:spcBef>
              <a:spcAft>
                <a:spcPts val="600"/>
              </a:spcAft>
              <a:buFont typeface="Arial" panose="020B0604020202020204" pitchFamily="34" charset="0"/>
              <a:buNone/>
            </a:pPr>
            <a:fld id="{65A1E66B-31D6-4E3E-BC32-4144B2C4285A}" type="slidenum">
              <a:rPr lang="en-GB" altLang="en-US" sz="1100"/>
              <a:pPr eaLnBrk="1" hangingPunct="1">
                <a:lnSpc>
                  <a:spcPct val="80000"/>
                </a:lnSpc>
                <a:spcBef>
                  <a:spcPct val="0"/>
                </a:spcBef>
                <a:spcAft>
                  <a:spcPts val="600"/>
                </a:spcAft>
                <a:buFont typeface="Arial" panose="020B0604020202020204" pitchFamily="34" charset="0"/>
                <a:buNone/>
              </a:pPr>
              <a:t>58</a:t>
            </a:fld>
            <a:endParaRPr lang="en-GB" altLang="en-US" sz="1100"/>
          </a:p>
        </p:txBody>
      </p:sp>
      <p:sp>
        <p:nvSpPr>
          <p:cNvPr id="64515" name="TextBox 12">
            <a:extLst>
              <a:ext uri="{FF2B5EF4-FFF2-40B4-BE49-F238E27FC236}">
                <a16:creationId xmlns:a16="http://schemas.microsoft.com/office/drawing/2014/main" id="{038F04DD-8104-877C-4543-44FEA3DA1CA4}"/>
              </a:ext>
            </a:extLst>
          </p:cNvPr>
          <p:cNvSpPr txBox="1">
            <a:spLocks noChangeArrowheads="1"/>
          </p:cNvSpPr>
          <p:nvPr/>
        </p:nvSpPr>
        <p:spPr bwMode="auto">
          <a:xfrm>
            <a:off x="4373563" y="1506538"/>
            <a:ext cx="3444875"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200000"/>
              </a:lnSpc>
              <a:spcAft>
                <a:spcPts val="600"/>
              </a:spcAft>
            </a:pPr>
            <a:r>
              <a:rPr lang="en-US" altLang="en-US" sz="3600" b="1" dirty="0">
                <a:solidFill>
                  <a:schemeClr val="bg1"/>
                </a:solidFill>
                <a:latin typeface="Calibri" panose="020F0502020204030204" pitchFamily="34" charset="0"/>
                <a:cs typeface="Calibri" panose="020F0502020204030204" pitchFamily="34" charset="0"/>
              </a:rPr>
              <a:t>7. Electric </a:t>
            </a:r>
          </a:p>
          <a:p>
            <a:pPr algn="ctr">
              <a:lnSpc>
                <a:spcPct val="200000"/>
              </a:lnSpc>
              <a:spcAft>
                <a:spcPts val="600"/>
              </a:spcAft>
            </a:pPr>
            <a:r>
              <a:rPr lang="en-US" altLang="en-US" sz="3600" b="1" dirty="0">
                <a:solidFill>
                  <a:schemeClr val="bg1"/>
                </a:solidFill>
                <a:latin typeface="Calibri" panose="020F0502020204030204" pitchFamily="34" charset="0"/>
                <a:cs typeface="Calibri" panose="020F0502020204030204" pitchFamily="34" charset="0"/>
              </a:rPr>
              <a:t>Vehicles</a:t>
            </a:r>
          </a:p>
          <a:p>
            <a:pPr algn="ctr">
              <a:lnSpc>
                <a:spcPct val="200000"/>
              </a:lnSpc>
              <a:spcAft>
                <a:spcPts val="600"/>
              </a:spcAft>
            </a:pPr>
            <a:r>
              <a:rPr lang="en-US" altLang="en-US" sz="3600" b="1" dirty="0">
                <a:solidFill>
                  <a:schemeClr val="bg1"/>
                </a:solidFill>
                <a:latin typeface="Calibri" panose="020F0502020204030204" pitchFamily="34" charset="0"/>
                <a:cs typeface="Calibri" panose="020F0502020204030204" pitchFamily="34" charset="0"/>
              </a:rPr>
              <a:t>(</a:t>
            </a:r>
            <a:r>
              <a:rPr lang="en-US" altLang="en-US" sz="3600" b="1" dirty="0" err="1">
                <a:solidFill>
                  <a:schemeClr val="bg1"/>
                </a:solidFill>
                <a:latin typeface="Calibri" panose="020F0502020204030204" pitchFamily="34" charset="0"/>
                <a:cs typeface="Calibri" panose="020F0502020204030204" pitchFamily="34" charset="0"/>
              </a:rPr>
              <a:t>Evs</a:t>
            </a:r>
            <a:r>
              <a:rPr lang="en-US" altLang="en-US" sz="3600" b="1" dirty="0">
                <a:solidFill>
                  <a:schemeClr val="bg1"/>
                </a:solidFill>
                <a:latin typeface="Calibri" panose="020F0502020204030204" pitchFamily="34" charset="0"/>
                <a:cs typeface="Calibri" panose="020F0502020204030204" pitchFamily="34" charset="0"/>
              </a:rPr>
              <a: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F0AF1-CC32-44BF-AD9D-25D12139EF3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556EC3-5721-6D2F-BCB7-33D8B7A22BFE}"/>
              </a:ext>
            </a:extLst>
          </p:cNvPr>
          <p:cNvSpPr>
            <a:spLocks noGrp="1"/>
          </p:cNvSpPr>
          <p:nvPr>
            <p:ph type="sldNum" sz="quarter" idx="12"/>
          </p:nvPr>
        </p:nvSpPr>
        <p:spPr/>
        <p:txBody>
          <a:bodyPr/>
          <a:lstStyle/>
          <a:p>
            <a:fld id="{BA8953C6-1337-41D4-A70C-7F46711AAB63}" type="slidenum">
              <a:rPr lang="en-US" smtClean="0"/>
              <a:t>59</a:t>
            </a:fld>
            <a:endParaRPr lang="en-US" dirty="0"/>
          </a:p>
        </p:txBody>
      </p:sp>
      <p:sp>
        <p:nvSpPr>
          <p:cNvPr id="8" name="Rectangle 7">
            <a:extLst>
              <a:ext uri="{FF2B5EF4-FFF2-40B4-BE49-F238E27FC236}">
                <a16:creationId xmlns:a16="http://schemas.microsoft.com/office/drawing/2014/main" id="{EFCBF52F-1DD5-5ED3-C52C-252F6202649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F61A9D7B-8DE6-7750-1950-855493CF6BD4}"/>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7. Electric Vehicles</a:t>
            </a: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C3EF3AEE-6A7E-B086-D55B-85F8F6A54D52}"/>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EV Sales are down due to the elimination of federal tax credits</a:t>
            </a:r>
          </a:p>
        </p:txBody>
      </p:sp>
      <p:sp>
        <p:nvSpPr>
          <p:cNvPr id="4" name="TextBox 4">
            <a:extLst>
              <a:ext uri="{FF2B5EF4-FFF2-40B4-BE49-F238E27FC236}">
                <a16:creationId xmlns:a16="http://schemas.microsoft.com/office/drawing/2014/main" id="{D291A7E1-E0D5-4C99-A887-8745332D5D13}"/>
              </a:ext>
            </a:extLst>
          </p:cNvPr>
          <p:cNvSpPr txBox="1">
            <a:spLocks noChangeArrowheads="1"/>
          </p:cNvSpPr>
          <p:nvPr/>
        </p:nvSpPr>
        <p:spPr bwMode="auto">
          <a:xfrm>
            <a:off x="2436365" y="6527457"/>
            <a:ext cx="4788919"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1100" i="1" dirty="0">
                <a:latin typeface="Lato" panose="020F0502020204030203" pitchFamily="34" charset="0"/>
                <a:cs typeface="Calibri" panose="020F0502020204030204" pitchFamily="34" charset="0"/>
              </a:rPr>
              <a:t>Source: KBB.com</a:t>
            </a:r>
            <a:endParaRPr lang="en-US" altLang="en-US" sz="1100" dirty="0">
              <a:latin typeface="Lato" panose="020F0502020204030203" pitchFamily="34" charset="0"/>
              <a:cs typeface="Calibri" panose="020F0502020204030204" pitchFamily="34" charset="0"/>
            </a:endParaRPr>
          </a:p>
        </p:txBody>
      </p:sp>
      <p:pic>
        <p:nvPicPr>
          <p:cNvPr id="9" name="Picture 8">
            <a:extLst>
              <a:ext uri="{FF2B5EF4-FFF2-40B4-BE49-F238E27FC236}">
                <a16:creationId xmlns:a16="http://schemas.microsoft.com/office/drawing/2014/main" id="{AE74D45D-FA2D-F06F-75FD-D957802911FE}"/>
              </a:ext>
            </a:extLst>
          </p:cNvPr>
          <p:cNvPicPr>
            <a:picLocks noChangeAspect="1"/>
          </p:cNvPicPr>
          <p:nvPr/>
        </p:nvPicPr>
        <p:blipFill>
          <a:blip r:embed="rId2"/>
          <a:stretch>
            <a:fillRect/>
          </a:stretch>
        </p:blipFill>
        <p:spPr>
          <a:xfrm>
            <a:off x="1750183" y="1815612"/>
            <a:ext cx="8660370" cy="4445145"/>
          </a:xfrm>
          <a:prstGeom prst="rect">
            <a:avLst/>
          </a:prstGeom>
        </p:spPr>
      </p:pic>
    </p:spTree>
    <p:extLst>
      <p:ext uri="{BB962C8B-B14F-4D97-AF65-F5344CB8AC3E}">
        <p14:creationId xmlns:p14="http://schemas.microsoft.com/office/powerpoint/2010/main" val="348424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195EE-B88F-5154-E59E-9C49066DF7F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7C7F55-4431-6C1F-3C98-B9BBDBD1F617}"/>
              </a:ext>
            </a:extLst>
          </p:cNvPr>
          <p:cNvSpPr>
            <a:spLocks noGrp="1"/>
          </p:cNvSpPr>
          <p:nvPr>
            <p:ph type="sldNum" sz="quarter" idx="12"/>
          </p:nvPr>
        </p:nvSpPr>
        <p:spPr>
          <a:xfrm>
            <a:off x="11560338" y="6540397"/>
            <a:ext cx="496885" cy="138499"/>
          </a:xfrm>
        </p:spPr>
        <p:txBody>
          <a:bodyPr/>
          <a:lstStyle/>
          <a:p>
            <a:fld id="{BA8953C6-1337-41D4-A70C-7F46711AAB63}" type="slidenum">
              <a:rPr lang="en-US" smtClean="0"/>
              <a:t>6</a:t>
            </a:fld>
            <a:endParaRPr lang="en-US" dirty="0"/>
          </a:p>
        </p:txBody>
      </p:sp>
      <p:sp>
        <p:nvSpPr>
          <p:cNvPr id="8" name="Rectangle 7">
            <a:extLst>
              <a:ext uri="{FF2B5EF4-FFF2-40B4-BE49-F238E27FC236}">
                <a16:creationId xmlns:a16="http://schemas.microsoft.com/office/drawing/2014/main" id="{DE58C2FF-EFC7-3F1E-716B-CC88A65CC26D}"/>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C4D65DB3-E2AD-3EA5-1846-F11461C33607}"/>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1. Claim Frequency &amp; Severity</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C00513BF-61CC-F47A-9617-71A0F17BD26C}"/>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Physical Damage claim frequencies were down in the most recent 4 quarters, while severity was up for Collision and down for Comprehensive. </a:t>
            </a:r>
          </a:p>
        </p:txBody>
      </p:sp>
      <p:sp>
        <p:nvSpPr>
          <p:cNvPr id="4" name="TextBox 12">
            <a:extLst>
              <a:ext uri="{FF2B5EF4-FFF2-40B4-BE49-F238E27FC236}">
                <a16:creationId xmlns:a16="http://schemas.microsoft.com/office/drawing/2014/main" id="{BAA6518D-35D0-F3DD-CA01-A91835D1ED74}"/>
              </a:ext>
            </a:extLst>
          </p:cNvPr>
          <p:cNvSpPr txBox="1">
            <a:spLocks noChangeArrowheads="1"/>
          </p:cNvSpPr>
          <p:nvPr/>
        </p:nvSpPr>
        <p:spPr bwMode="auto">
          <a:xfrm>
            <a:off x="6802995" y="1979420"/>
            <a:ext cx="4022725"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22844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7416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988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560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buFont typeface="Arial" panose="020B0604020202020204" pitchFamily="34" charset="0"/>
              <a:buChar char="•"/>
            </a:pPr>
            <a:r>
              <a:rPr lang="en-US" altLang="en-US" sz="1600">
                <a:latin typeface="Calibri" panose="020F0502020204030204" pitchFamily="34" charset="0"/>
                <a:cs typeface="Calibri" panose="020F0502020204030204" pitchFamily="34" charset="0"/>
              </a:rPr>
              <a:t>Collision severity continues to increase due to vehicle complexity.  Tariffs impacts have been minimal.</a:t>
            </a:r>
          </a:p>
          <a:p>
            <a:pPr>
              <a:spcAft>
                <a:spcPts val="600"/>
              </a:spcAft>
              <a:buFont typeface="Arial" panose="020B0604020202020204" pitchFamily="34" charset="0"/>
              <a:buChar char="•"/>
            </a:pPr>
            <a:r>
              <a:rPr lang="en-US" altLang="en-US" sz="1600">
                <a:latin typeface="Calibri" panose="020F0502020204030204" pitchFamily="34" charset="0"/>
                <a:cs typeface="Calibri" panose="020F0502020204030204" pitchFamily="34" charset="0"/>
              </a:rPr>
              <a:t>Collision frequency has been declining due shifting away from rush hour travel, greater propensity to self insure for smaller claims and ADAS accident prevention features.</a:t>
            </a:r>
          </a:p>
          <a:p>
            <a:pPr>
              <a:spcAft>
                <a:spcPts val="600"/>
              </a:spcAft>
              <a:buFont typeface="Arial" panose="020B0604020202020204" pitchFamily="34" charset="0"/>
              <a:buChar char="•"/>
            </a:pPr>
            <a:endParaRPr lang="en-US" altLang="en-US" sz="1600">
              <a:latin typeface="Calibri" panose="020F0502020204030204" pitchFamily="34" charset="0"/>
              <a:cs typeface="Calibri" panose="020F0502020204030204" pitchFamily="34" charset="0"/>
            </a:endParaRPr>
          </a:p>
          <a:p>
            <a:pPr>
              <a:spcAft>
                <a:spcPts val="600"/>
              </a:spcAft>
              <a:buFont typeface="Arial" panose="020B0604020202020204" pitchFamily="34" charset="0"/>
              <a:buChar char="•"/>
            </a:pPr>
            <a:endParaRPr lang="en-US" altLang="en-US" sz="1600">
              <a:latin typeface="Calibri" panose="020F0502020204030204" pitchFamily="34" charset="0"/>
              <a:cs typeface="Calibri" panose="020F0502020204030204" pitchFamily="34" charset="0"/>
            </a:endParaRPr>
          </a:p>
          <a:p>
            <a:pPr>
              <a:spcAft>
                <a:spcPts val="600"/>
              </a:spcAft>
              <a:buFont typeface="Arial" panose="020B0604020202020204" pitchFamily="34" charset="0"/>
              <a:buChar char="•"/>
            </a:pPr>
            <a:endParaRPr lang="en-US" altLang="en-US" sz="1600">
              <a:latin typeface="Calibri" panose="020F0502020204030204" pitchFamily="34" charset="0"/>
              <a:cs typeface="Calibri" panose="020F0502020204030204" pitchFamily="34" charset="0"/>
            </a:endParaRPr>
          </a:p>
          <a:p>
            <a:pPr>
              <a:spcAft>
                <a:spcPts val="600"/>
              </a:spcAft>
              <a:buFont typeface="Arial" panose="020B0604020202020204" pitchFamily="34" charset="0"/>
              <a:buChar char="•"/>
            </a:pPr>
            <a:r>
              <a:rPr lang="en-US" altLang="en-US" sz="1600">
                <a:latin typeface="Calibri" panose="020F0502020204030204" pitchFamily="34" charset="0"/>
                <a:cs typeface="Calibri" panose="020F0502020204030204" pitchFamily="34" charset="0"/>
              </a:rPr>
              <a:t>Comprehensive severity was down due to a decline in convective storms/hail claims, declining vehicle thefts and an Atlantic hurricane season that avoided the Gulf Coast &amp; Eastern Seaboard.  </a:t>
            </a:r>
          </a:p>
        </p:txBody>
      </p:sp>
      <p:graphicFrame>
        <p:nvGraphicFramePr>
          <p:cNvPr id="5" name="Object 4">
            <a:extLst>
              <a:ext uri="{FF2B5EF4-FFF2-40B4-BE49-F238E27FC236}">
                <a16:creationId xmlns:a16="http://schemas.microsoft.com/office/drawing/2014/main" id="{DCBF9055-8C6D-C25F-6088-8E3EB278A232}"/>
              </a:ext>
            </a:extLst>
          </p:cNvPr>
          <p:cNvGraphicFramePr>
            <a:graphicFrameLocks noChangeAspect="1"/>
          </p:cNvGraphicFramePr>
          <p:nvPr>
            <p:extLst>
              <p:ext uri="{D42A27DB-BD31-4B8C-83A1-F6EECF244321}">
                <p14:modId xmlns:p14="http://schemas.microsoft.com/office/powerpoint/2010/main" val="328683478"/>
              </p:ext>
            </p:extLst>
          </p:nvPr>
        </p:nvGraphicFramePr>
        <p:xfrm>
          <a:off x="799070" y="2101657"/>
          <a:ext cx="5378450" cy="4044950"/>
        </p:xfrm>
        <a:graphic>
          <a:graphicData uri="http://schemas.openxmlformats.org/presentationml/2006/ole">
            <mc:AlternateContent xmlns:mc="http://schemas.openxmlformats.org/markup-compatibility/2006">
              <mc:Choice xmlns:v="urn:schemas-microsoft-com:vml" Requires="v">
                <p:oleObj name="Worksheet" r:id="rId2" imgW="3587758" imgH="2698615" progId="Excel.Sheet.12">
                  <p:embed/>
                </p:oleObj>
              </mc:Choice>
              <mc:Fallback>
                <p:oleObj name="Worksheet" r:id="rId2" imgW="3587758" imgH="2698615" progId="Excel.Sheet.12">
                  <p:embed/>
                  <p:pic>
                    <p:nvPicPr>
                      <p:cNvPr id="5" name="Object 4">
                        <a:extLst>
                          <a:ext uri="{FF2B5EF4-FFF2-40B4-BE49-F238E27FC236}">
                            <a16:creationId xmlns:a16="http://schemas.microsoft.com/office/drawing/2014/main" id="{DCBF9055-8C6D-C25F-6088-8E3EB278A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070" y="2101657"/>
                        <a:ext cx="537845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3847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36954-0A63-AF37-F389-B2A1F062296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D4FFBA0-6C21-BFF7-31BD-5E6F27D4D1AF}"/>
              </a:ext>
            </a:extLst>
          </p:cNvPr>
          <p:cNvSpPr>
            <a:spLocks noGrp="1"/>
          </p:cNvSpPr>
          <p:nvPr>
            <p:ph type="sldNum" sz="quarter" idx="12"/>
          </p:nvPr>
        </p:nvSpPr>
        <p:spPr/>
        <p:txBody>
          <a:bodyPr/>
          <a:lstStyle/>
          <a:p>
            <a:fld id="{BA8953C6-1337-41D4-A70C-7F46711AAB63}" type="slidenum">
              <a:rPr lang="en-US" smtClean="0"/>
              <a:t>60</a:t>
            </a:fld>
            <a:endParaRPr lang="en-US" dirty="0"/>
          </a:p>
        </p:txBody>
      </p:sp>
      <p:sp>
        <p:nvSpPr>
          <p:cNvPr id="8" name="Rectangle 7">
            <a:extLst>
              <a:ext uri="{FF2B5EF4-FFF2-40B4-BE49-F238E27FC236}">
                <a16:creationId xmlns:a16="http://schemas.microsoft.com/office/drawing/2014/main" id="{FB6DCA4C-72E9-CDEC-3A21-50652DF05914}"/>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F7CA0391-1074-153F-0510-495C568ABF73}"/>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7. Electric Vehicles</a:t>
            </a: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5BA8E165-A9E3-653E-0C1E-755CAD15092B}"/>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EVs are more expensive than the average new car, but the gap is narrowing as competition increases</a:t>
            </a:r>
          </a:p>
        </p:txBody>
      </p:sp>
      <p:graphicFrame>
        <p:nvGraphicFramePr>
          <p:cNvPr id="4" name="Object 3">
            <a:extLst>
              <a:ext uri="{FF2B5EF4-FFF2-40B4-BE49-F238E27FC236}">
                <a16:creationId xmlns:a16="http://schemas.microsoft.com/office/drawing/2014/main" id="{75843AA4-B060-809D-689F-818502D9456F}"/>
              </a:ext>
            </a:extLst>
          </p:cNvPr>
          <p:cNvGraphicFramePr>
            <a:graphicFrameLocks noChangeAspect="1"/>
          </p:cNvGraphicFramePr>
          <p:nvPr>
            <p:extLst>
              <p:ext uri="{D42A27DB-BD31-4B8C-83A1-F6EECF244321}">
                <p14:modId xmlns:p14="http://schemas.microsoft.com/office/powerpoint/2010/main" val="3144825255"/>
              </p:ext>
            </p:extLst>
          </p:nvPr>
        </p:nvGraphicFramePr>
        <p:xfrm>
          <a:off x="1825368" y="1720548"/>
          <a:ext cx="8735540" cy="4309675"/>
        </p:xfrm>
        <a:graphic>
          <a:graphicData uri="http://schemas.openxmlformats.org/presentationml/2006/ole">
            <mc:AlternateContent xmlns:mc="http://schemas.openxmlformats.org/markup-compatibility/2006">
              <mc:Choice xmlns:v="urn:schemas-microsoft-com:vml" Requires="v">
                <p:oleObj name="Worksheet" r:id="rId2" imgW="5238927" imgH="2584315" progId="Excel.Sheet.12">
                  <p:embed/>
                </p:oleObj>
              </mc:Choice>
              <mc:Fallback>
                <p:oleObj name="Worksheet" r:id="rId2" imgW="5238927" imgH="2584315" progId="Excel.Sheet.12">
                  <p:embed/>
                  <p:pic>
                    <p:nvPicPr>
                      <p:cNvPr id="4" name="Object 3">
                        <a:extLst>
                          <a:ext uri="{FF2B5EF4-FFF2-40B4-BE49-F238E27FC236}">
                            <a16:creationId xmlns:a16="http://schemas.microsoft.com/office/drawing/2014/main" id="{75843AA4-B060-809D-689F-818502D94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368" y="1720548"/>
                        <a:ext cx="8735540" cy="4309675"/>
                      </a:xfrm>
                      <a:prstGeom prst="rect">
                        <a:avLst/>
                      </a:prstGeom>
                      <a:noFill/>
                      <a:ln>
                        <a:noFill/>
                      </a:ln>
                    </p:spPr>
                  </p:pic>
                </p:oleObj>
              </mc:Fallback>
            </mc:AlternateContent>
          </a:graphicData>
        </a:graphic>
      </p:graphicFrame>
      <p:sp>
        <p:nvSpPr>
          <p:cNvPr id="5" name="TextBox 4">
            <a:extLst>
              <a:ext uri="{FF2B5EF4-FFF2-40B4-BE49-F238E27FC236}">
                <a16:creationId xmlns:a16="http://schemas.microsoft.com/office/drawing/2014/main" id="{860B914B-90CB-E85E-172A-896482E83D6A}"/>
              </a:ext>
            </a:extLst>
          </p:cNvPr>
          <p:cNvSpPr txBox="1">
            <a:spLocks noChangeArrowheads="1"/>
          </p:cNvSpPr>
          <p:nvPr/>
        </p:nvSpPr>
        <p:spPr bwMode="auto">
          <a:xfrm>
            <a:off x="2049187" y="6458207"/>
            <a:ext cx="4788919"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1100" i="1" dirty="0">
                <a:latin typeface="Lato" panose="020F0502020204030203" pitchFamily="34" charset="0"/>
                <a:cs typeface="Calibri" panose="020F0502020204030204" pitchFamily="34" charset="0"/>
              </a:rPr>
              <a:t>Source: KBB.com</a:t>
            </a:r>
            <a:endParaRPr lang="en-US" altLang="en-US" sz="1100" dirty="0">
              <a:latin typeface="Lato" panose="020F0502020204030203" pitchFamily="34" charset="0"/>
              <a:cs typeface="Calibri" panose="020F0502020204030204" pitchFamily="34" charset="0"/>
            </a:endParaRPr>
          </a:p>
        </p:txBody>
      </p:sp>
    </p:spTree>
    <p:extLst>
      <p:ext uri="{BB962C8B-B14F-4D97-AF65-F5344CB8AC3E}">
        <p14:creationId xmlns:p14="http://schemas.microsoft.com/office/powerpoint/2010/main" val="249481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A0732-1CA6-5F32-7EC5-97DB7D01346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52194E-57DE-92F8-885A-7F4B63B02A0A}"/>
              </a:ext>
            </a:extLst>
          </p:cNvPr>
          <p:cNvSpPr>
            <a:spLocks noGrp="1"/>
          </p:cNvSpPr>
          <p:nvPr>
            <p:ph type="sldNum" sz="quarter" idx="12"/>
          </p:nvPr>
        </p:nvSpPr>
        <p:spPr/>
        <p:txBody>
          <a:bodyPr/>
          <a:lstStyle/>
          <a:p>
            <a:fld id="{BA8953C6-1337-41D4-A70C-7F46711AAB63}" type="slidenum">
              <a:rPr lang="en-US" smtClean="0"/>
              <a:t>61</a:t>
            </a:fld>
            <a:endParaRPr lang="en-US" dirty="0"/>
          </a:p>
        </p:txBody>
      </p:sp>
      <p:sp>
        <p:nvSpPr>
          <p:cNvPr id="8" name="Rectangle 7">
            <a:extLst>
              <a:ext uri="{FF2B5EF4-FFF2-40B4-BE49-F238E27FC236}">
                <a16:creationId xmlns:a16="http://schemas.microsoft.com/office/drawing/2014/main" id="{40B6D1D8-D861-F974-7625-25B68D482537}"/>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64306509-B2F3-B130-CA12-C3A9E82F9A51}"/>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7. Electric Vehicles</a:t>
            </a: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3C7BC545-7606-61C5-9384-FB8E081379D1}"/>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EVs are concentrated in higher cost East &amp; West Coast states and/or metro areas.</a:t>
            </a:r>
          </a:p>
          <a:p>
            <a:pPr algn="ctr"/>
            <a:endParaRPr lang="en-US" b="1" dirty="0">
              <a:solidFill>
                <a:schemeClr val="tx1"/>
              </a:solidFill>
            </a:endParaRPr>
          </a:p>
        </p:txBody>
      </p:sp>
      <p:pic>
        <p:nvPicPr>
          <p:cNvPr id="4" name="Picture 3">
            <a:extLst>
              <a:ext uri="{FF2B5EF4-FFF2-40B4-BE49-F238E27FC236}">
                <a16:creationId xmlns:a16="http://schemas.microsoft.com/office/drawing/2014/main" id="{5193F2E1-2790-7F57-581C-8A0C57E5F4A8}"/>
              </a:ext>
            </a:extLst>
          </p:cNvPr>
          <p:cNvPicPr>
            <a:picLocks noChangeAspect="1"/>
          </p:cNvPicPr>
          <p:nvPr/>
        </p:nvPicPr>
        <p:blipFill>
          <a:blip r:embed="rId2"/>
          <a:stretch>
            <a:fillRect/>
          </a:stretch>
        </p:blipFill>
        <p:spPr>
          <a:xfrm>
            <a:off x="2892897" y="1585630"/>
            <a:ext cx="6406206" cy="4453976"/>
          </a:xfrm>
          <a:prstGeom prst="rect">
            <a:avLst/>
          </a:prstGeom>
          <a:ln>
            <a:solidFill>
              <a:schemeClr val="bg1">
                <a:lumMod val="85000"/>
              </a:schemeClr>
            </a:solidFill>
          </a:ln>
        </p:spPr>
      </p:pic>
      <p:sp>
        <p:nvSpPr>
          <p:cNvPr id="5" name="TextBox 4">
            <a:extLst>
              <a:ext uri="{FF2B5EF4-FFF2-40B4-BE49-F238E27FC236}">
                <a16:creationId xmlns:a16="http://schemas.microsoft.com/office/drawing/2014/main" id="{3E837279-0E02-A7C0-A9FF-CBF8A3F1CA08}"/>
              </a:ext>
            </a:extLst>
          </p:cNvPr>
          <p:cNvSpPr txBox="1">
            <a:spLocks noChangeArrowheads="1"/>
          </p:cNvSpPr>
          <p:nvPr/>
        </p:nvSpPr>
        <p:spPr bwMode="auto">
          <a:xfrm>
            <a:off x="2647950" y="6576126"/>
            <a:ext cx="5400675" cy="1698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en-US" sz="1100" i="1">
                <a:latin typeface="Lato" panose="020F0502020204030203" pitchFamily="34" charset="0"/>
                <a:cs typeface="Calibri" panose="020F0502020204030204" pitchFamily="34" charset="0"/>
              </a:rPr>
              <a:t>Source: HLDI &amp; Munich Re Perspectives on EVs, 10/08/24 </a:t>
            </a:r>
            <a:endParaRPr lang="en-US" altLang="en-US" sz="1100">
              <a:latin typeface="Lato" panose="020F0502020204030203" pitchFamily="34" charset="0"/>
              <a:cs typeface="Calibri" panose="020F0502020204030204" pitchFamily="34" charset="0"/>
            </a:endParaRPr>
          </a:p>
        </p:txBody>
      </p:sp>
    </p:spTree>
    <p:extLst>
      <p:ext uri="{BB962C8B-B14F-4D97-AF65-F5344CB8AC3E}">
        <p14:creationId xmlns:p14="http://schemas.microsoft.com/office/powerpoint/2010/main" val="392027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28045-B731-D402-C58C-E81B54621E1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10EC7A-3326-448D-D2E6-31DEDF8F54FF}"/>
              </a:ext>
            </a:extLst>
          </p:cNvPr>
          <p:cNvSpPr>
            <a:spLocks noGrp="1"/>
          </p:cNvSpPr>
          <p:nvPr>
            <p:ph type="sldNum" sz="quarter" idx="12"/>
          </p:nvPr>
        </p:nvSpPr>
        <p:spPr/>
        <p:txBody>
          <a:bodyPr/>
          <a:lstStyle/>
          <a:p>
            <a:fld id="{BA8953C6-1337-41D4-A70C-7F46711AAB63}" type="slidenum">
              <a:rPr lang="en-US" smtClean="0"/>
              <a:t>62</a:t>
            </a:fld>
            <a:endParaRPr lang="en-US" dirty="0"/>
          </a:p>
        </p:txBody>
      </p:sp>
      <p:sp>
        <p:nvSpPr>
          <p:cNvPr id="8" name="Rectangle 7">
            <a:extLst>
              <a:ext uri="{FF2B5EF4-FFF2-40B4-BE49-F238E27FC236}">
                <a16:creationId xmlns:a16="http://schemas.microsoft.com/office/drawing/2014/main" id="{BD299EA8-0389-3AC7-7E8A-E5C89FFCCB2D}"/>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8E09DECD-CC78-2012-E5FA-B530B1DC2F99}"/>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7. Electric Vehicles</a:t>
            </a: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73ADFE30-F3AE-785E-5623-220E2EFEE0FC}"/>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EVs are complex to repair &amp; have claim severities similar to those of luxury vehicles</a:t>
            </a:r>
          </a:p>
        </p:txBody>
      </p:sp>
      <p:pic>
        <p:nvPicPr>
          <p:cNvPr id="4" name="Picture 4">
            <a:extLst>
              <a:ext uri="{FF2B5EF4-FFF2-40B4-BE49-F238E27FC236}">
                <a16:creationId xmlns:a16="http://schemas.microsoft.com/office/drawing/2014/main" id="{6A057AAE-549F-FABF-E88C-414EA3FF2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160" y="1880503"/>
            <a:ext cx="11051680" cy="225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4">
            <a:extLst>
              <a:ext uri="{FF2B5EF4-FFF2-40B4-BE49-F238E27FC236}">
                <a16:creationId xmlns:a16="http://schemas.microsoft.com/office/drawing/2014/main" id="{11366093-01E2-C120-783E-68182BD7978F}"/>
              </a:ext>
            </a:extLst>
          </p:cNvPr>
          <p:cNvSpPr txBox="1">
            <a:spLocks noChangeArrowheads="1"/>
          </p:cNvSpPr>
          <p:nvPr/>
        </p:nvSpPr>
        <p:spPr bwMode="auto">
          <a:xfrm>
            <a:off x="1074738" y="4443413"/>
            <a:ext cx="102028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22844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7416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988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560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buFont typeface="Arial" panose="020B0604020202020204" pitchFamily="34" charset="0"/>
              <a:buChar char="•"/>
            </a:pPr>
            <a:r>
              <a:rPr lang="en-US" altLang="en-US">
                <a:latin typeface="Calibri" panose="020F0502020204030204" pitchFamily="34" charset="0"/>
                <a:cs typeface="Calibri" panose="020F0502020204030204" pitchFamily="34" charset="0"/>
              </a:rPr>
              <a:t>EVs remain considerably more expensive to repair vs non-EVs due to greater use of light weight materials, safety requirements such as battery pack removal before painting,  the need for highly trained (and paid) technicians and most parts being bonded/riveted to the vehicle’s structure leading more parts being replaced vs repaired.</a:t>
            </a:r>
          </a:p>
        </p:txBody>
      </p:sp>
    </p:spTree>
    <p:extLst>
      <p:ext uri="{BB962C8B-B14F-4D97-AF65-F5344CB8AC3E}">
        <p14:creationId xmlns:p14="http://schemas.microsoft.com/office/powerpoint/2010/main" val="243401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529FE-AFF9-6701-0978-2D50FC08B50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85A4C0-B8E7-CF81-E7C0-BC8E176298A5}"/>
              </a:ext>
            </a:extLst>
          </p:cNvPr>
          <p:cNvSpPr>
            <a:spLocks noGrp="1"/>
          </p:cNvSpPr>
          <p:nvPr>
            <p:ph type="sldNum" sz="quarter" idx="12"/>
          </p:nvPr>
        </p:nvSpPr>
        <p:spPr/>
        <p:txBody>
          <a:bodyPr/>
          <a:lstStyle/>
          <a:p>
            <a:fld id="{BA8953C6-1337-41D4-A70C-7F46711AAB63}" type="slidenum">
              <a:rPr lang="en-US" smtClean="0"/>
              <a:t>63</a:t>
            </a:fld>
            <a:endParaRPr lang="en-US" dirty="0"/>
          </a:p>
        </p:txBody>
      </p:sp>
      <p:sp>
        <p:nvSpPr>
          <p:cNvPr id="8" name="Rectangle 7">
            <a:extLst>
              <a:ext uri="{FF2B5EF4-FFF2-40B4-BE49-F238E27FC236}">
                <a16:creationId xmlns:a16="http://schemas.microsoft.com/office/drawing/2014/main" id="{56BE0085-3D00-6EC4-1B4F-9C7FA6CAE3EB}"/>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571A0C31-B2A7-AD8B-F9B4-44D8C095C645}"/>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7. Electric Vehicles</a:t>
            </a: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0514AF7C-EDB4-4914-CF9A-1D782CB98C4B}"/>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EV Design Contributes to Higher Collision/PD Severities</a:t>
            </a:r>
          </a:p>
        </p:txBody>
      </p:sp>
      <p:sp>
        <p:nvSpPr>
          <p:cNvPr id="4" name="TextBox 3">
            <a:extLst>
              <a:ext uri="{FF2B5EF4-FFF2-40B4-BE49-F238E27FC236}">
                <a16:creationId xmlns:a16="http://schemas.microsoft.com/office/drawing/2014/main" id="{7077CCA1-088A-53AF-ED10-AB94415CC163}"/>
              </a:ext>
            </a:extLst>
          </p:cNvPr>
          <p:cNvSpPr txBox="1">
            <a:spLocks noChangeArrowheads="1"/>
          </p:cNvSpPr>
          <p:nvPr/>
        </p:nvSpPr>
        <p:spPr bwMode="auto">
          <a:xfrm>
            <a:off x="2045557" y="6587981"/>
            <a:ext cx="5528629"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Bef>
                <a:spcPts val="600"/>
              </a:spcBef>
              <a:spcAft>
                <a:spcPts val="1200"/>
              </a:spcAft>
              <a:buFont typeface="Arial" panose="020B0604020202020204" pitchFamily="34" charset="0"/>
              <a:buNone/>
            </a:pPr>
            <a:r>
              <a:rPr lang="en-US" altLang="en-US" sz="1400" i="1" dirty="0">
                <a:latin typeface="Lato" panose="020F0502020204030203" pitchFamily="34" charset="0"/>
                <a:cs typeface="Calibri" panose="020F0502020204030204" pitchFamily="34" charset="0"/>
              </a:rPr>
              <a:t>Source: HLDI &amp; Mitchell Perspectives on EVs, 01/23/25</a:t>
            </a:r>
            <a:endParaRPr lang="en-US" altLang="en-US" sz="1400" dirty="0">
              <a:latin typeface="Lato" panose="020F0502020204030203" pitchFamily="34" charset="0"/>
              <a:cs typeface="Calibri" panose="020F0502020204030204" pitchFamily="34" charset="0"/>
            </a:endParaRPr>
          </a:p>
        </p:txBody>
      </p:sp>
      <p:sp>
        <p:nvSpPr>
          <p:cNvPr id="7" name="TextBox 14">
            <a:extLst>
              <a:ext uri="{FF2B5EF4-FFF2-40B4-BE49-F238E27FC236}">
                <a16:creationId xmlns:a16="http://schemas.microsoft.com/office/drawing/2014/main" id="{6CD81AFC-0D80-C83B-2ED2-C08BB663E43D}"/>
              </a:ext>
            </a:extLst>
          </p:cNvPr>
          <p:cNvSpPr txBox="1">
            <a:spLocks noChangeArrowheads="1"/>
          </p:cNvSpPr>
          <p:nvPr/>
        </p:nvSpPr>
        <p:spPr bwMode="auto">
          <a:xfrm>
            <a:off x="1688286" y="5834960"/>
            <a:ext cx="92727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22844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7416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988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560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buFont typeface="Arial" panose="020B0604020202020204" pitchFamily="34" charset="0"/>
              <a:buChar char="•"/>
            </a:pPr>
            <a:r>
              <a:rPr lang="en-US" altLang="en-US" dirty="0">
                <a:latin typeface="Calibri" panose="020F0502020204030204" pitchFamily="34" charset="0"/>
                <a:cs typeface="Calibri" panose="020F0502020204030204" pitchFamily="34" charset="0"/>
              </a:rPr>
              <a:t>It is common for EVs to have expensive light bars that add significantly to Collision and Property Damage severities.</a:t>
            </a:r>
          </a:p>
        </p:txBody>
      </p:sp>
      <p:pic>
        <p:nvPicPr>
          <p:cNvPr id="9" name="Picture 3">
            <a:extLst>
              <a:ext uri="{FF2B5EF4-FFF2-40B4-BE49-F238E27FC236}">
                <a16:creationId xmlns:a16="http://schemas.microsoft.com/office/drawing/2014/main" id="{6B3A607A-A6A2-4A1C-12C9-E3B43F5E6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010" y="1692018"/>
            <a:ext cx="8991428" cy="408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883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C2ECC-55EB-529D-37CF-8DC88392F91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93856A-228D-4E58-4D93-E63C6E612AA7}"/>
              </a:ext>
            </a:extLst>
          </p:cNvPr>
          <p:cNvSpPr>
            <a:spLocks noGrp="1"/>
          </p:cNvSpPr>
          <p:nvPr>
            <p:ph type="sldNum" sz="quarter" idx="12"/>
          </p:nvPr>
        </p:nvSpPr>
        <p:spPr/>
        <p:txBody>
          <a:bodyPr/>
          <a:lstStyle/>
          <a:p>
            <a:fld id="{BA8953C6-1337-41D4-A70C-7F46711AAB63}" type="slidenum">
              <a:rPr lang="en-US" smtClean="0"/>
              <a:t>64</a:t>
            </a:fld>
            <a:endParaRPr lang="en-US" dirty="0"/>
          </a:p>
        </p:txBody>
      </p:sp>
      <p:sp>
        <p:nvSpPr>
          <p:cNvPr id="8" name="Rectangle 7">
            <a:extLst>
              <a:ext uri="{FF2B5EF4-FFF2-40B4-BE49-F238E27FC236}">
                <a16:creationId xmlns:a16="http://schemas.microsoft.com/office/drawing/2014/main" id="{48CDDE2C-65D2-1C4B-0EC6-4530D6839D7D}"/>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27EB7001-0117-B7BE-392E-3BF2F74F525B}"/>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7. Electric Vehicles</a:t>
            </a: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CD18A27E-1DD4-40C5-75ED-3F24C5E6D3C4}"/>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EV Design Contributes to Higher Collision/PD Severities</a:t>
            </a:r>
          </a:p>
        </p:txBody>
      </p:sp>
      <p:pic>
        <p:nvPicPr>
          <p:cNvPr id="4" name="Picture 3">
            <a:extLst>
              <a:ext uri="{FF2B5EF4-FFF2-40B4-BE49-F238E27FC236}">
                <a16:creationId xmlns:a16="http://schemas.microsoft.com/office/drawing/2014/main" id="{12A4DFB9-28E8-1EFB-21AB-5E9F19536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8" y="1989138"/>
            <a:ext cx="10448925"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EEA0257-65D3-5005-5D85-E340972D6CE3}"/>
              </a:ext>
            </a:extLst>
          </p:cNvPr>
          <p:cNvSpPr txBox="1">
            <a:spLocks noChangeArrowheads="1"/>
          </p:cNvSpPr>
          <p:nvPr/>
        </p:nvSpPr>
        <p:spPr bwMode="auto">
          <a:xfrm>
            <a:off x="2866210" y="6489199"/>
            <a:ext cx="6026150"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Bef>
                <a:spcPts val="600"/>
              </a:spcBef>
              <a:spcAft>
                <a:spcPts val="1200"/>
              </a:spcAft>
              <a:buFont typeface="Arial" panose="020B0604020202020204" pitchFamily="34" charset="0"/>
              <a:buNone/>
            </a:pPr>
            <a:r>
              <a:rPr lang="en-US" altLang="en-US" sz="1200" i="1" dirty="0">
                <a:latin typeface="Lato" panose="020F0502020204030203" pitchFamily="34" charset="0"/>
                <a:cs typeface="Calibri" panose="020F0502020204030204" pitchFamily="34" charset="0"/>
              </a:rPr>
              <a:t>Source: HLDI &amp; Mitchell Perspectives on EVs, 01/23/25</a:t>
            </a:r>
            <a:endParaRPr lang="en-US" altLang="en-US" sz="1200" dirty="0">
              <a:latin typeface="Lato" panose="020F0502020204030203" pitchFamily="34" charset="0"/>
              <a:cs typeface="Calibri" panose="020F0502020204030204" pitchFamily="34" charset="0"/>
            </a:endParaRPr>
          </a:p>
        </p:txBody>
      </p:sp>
      <p:sp>
        <p:nvSpPr>
          <p:cNvPr id="7" name="TextBox 5">
            <a:extLst>
              <a:ext uri="{FF2B5EF4-FFF2-40B4-BE49-F238E27FC236}">
                <a16:creationId xmlns:a16="http://schemas.microsoft.com/office/drawing/2014/main" id="{E6DE9EEE-DDD5-79B4-2ED0-0DCE164477BB}"/>
              </a:ext>
            </a:extLst>
          </p:cNvPr>
          <p:cNvSpPr txBox="1">
            <a:spLocks noChangeArrowheads="1"/>
          </p:cNvSpPr>
          <p:nvPr/>
        </p:nvSpPr>
        <p:spPr bwMode="auto">
          <a:xfrm>
            <a:off x="914400" y="1582738"/>
            <a:ext cx="518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spcBef>
                <a:spcPts val="600"/>
              </a:spcBef>
              <a:spcAft>
                <a:spcPts val="1200"/>
              </a:spcAft>
              <a:buFont typeface="Arial" panose="020B0604020202020204" pitchFamily="34" charset="0"/>
              <a:buNone/>
            </a:pPr>
            <a:r>
              <a:rPr lang="en-US" altLang="en-US" b="1">
                <a:latin typeface="Calibri" panose="020F0502020204030204" pitchFamily="34" charset="0"/>
                <a:cs typeface="Calibri" panose="020F0502020204030204" pitchFamily="34" charset="0"/>
              </a:rPr>
              <a:t>FORD F-150, ICE Version</a:t>
            </a:r>
          </a:p>
        </p:txBody>
      </p:sp>
      <p:sp>
        <p:nvSpPr>
          <p:cNvPr id="9" name="TextBox 6">
            <a:extLst>
              <a:ext uri="{FF2B5EF4-FFF2-40B4-BE49-F238E27FC236}">
                <a16:creationId xmlns:a16="http://schemas.microsoft.com/office/drawing/2014/main" id="{FE2D17E9-6815-2463-3492-EE0327D3D320}"/>
              </a:ext>
            </a:extLst>
          </p:cNvPr>
          <p:cNvSpPr txBox="1">
            <a:spLocks noChangeArrowheads="1"/>
          </p:cNvSpPr>
          <p:nvPr/>
        </p:nvSpPr>
        <p:spPr bwMode="auto">
          <a:xfrm>
            <a:off x="6165850" y="1595438"/>
            <a:ext cx="518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spcBef>
                <a:spcPts val="600"/>
              </a:spcBef>
              <a:spcAft>
                <a:spcPts val="1200"/>
              </a:spcAft>
              <a:buFont typeface="Arial" panose="020B0604020202020204" pitchFamily="34" charset="0"/>
              <a:buNone/>
            </a:pPr>
            <a:r>
              <a:rPr lang="en-US" altLang="en-US" b="1">
                <a:latin typeface="Calibri" panose="020F0502020204030204" pitchFamily="34" charset="0"/>
                <a:cs typeface="Calibri" panose="020F0502020204030204" pitchFamily="34" charset="0"/>
              </a:rPr>
              <a:t>FORD F-150, EV Version</a:t>
            </a:r>
          </a:p>
        </p:txBody>
      </p:sp>
    </p:spTree>
    <p:extLst>
      <p:ext uri="{BB962C8B-B14F-4D97-AF65-F5344CB8AC3E}">
        <p14:creationId xmlns:p14="http://schemas.microsoft.com/office/powerpoint/2010/main" val="36695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ED6C8-EFCA-87AE-D250-8A700B88ABD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3D25CB-384A-EC21-CB98-359B6EDD57B0}"/>
              </a:ext>
            </a:extLst>
          </p:cNvPr>
          <p:cNvSpPr>
            <a:spLocks noGrp="1"/>
          </p:cNvSpPr>
          <p:nvPr>
            <p:ph type="sldNum" sz="quarter" idx="12"/>
          </p:nvPr>
        </p:nvSpPr>
        <p:spPr/>
        <p:txBody>
          <a:bodyPr/>
          <a:lstStyle/>
          <a:p>
            <a:fld id="{BA8953C6-1337-41D4-A70C-7F46711AAB63}" type="slidenum">
              <a:rPr lang="en-US" smtClean="0"/>
              <a:t>65</a:t>
            </a:fld>
            <a:endParaRPr lang="en-US" dirty="0"/>
          </a:p>
        </p:txBody>
      </p:sp>
      <p:sp>
        <p:nvSpPr>
          <p:cNvPr id="8" name="Rectangle 7">
            <a:extLst>
              <a:ext uri="{FF2B5EF4-FFF2-40B4-BE49-F238E27FC236}">
                <a16:creationId xmlns:a16="http://schemas.microsoft.com/office/drawing/2014/main" id="{9D266106-29E6-0417-0728-91756AD7B5C8}"/>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43923564-3D7E-C7CD-27E5-EC1C0BBEC649}"/>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7. Electric Vehicles</a:t>
            </a: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6FAE1E50-959E-0AE5-3C25-C9F08A91CD02}"/>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HLDI found that EV non-crash fire frequency is lower than conventional vehicles.  This is true for both EVs with corresponding conventional versions and for </a:t>
            </a:r>
            <a:r>
              <a:rPr lang="en-US" b="1" dirty="0" err="1">
                <a:solidFill>
                  <a:schemeClr val="tx1"/>
                </a:solidFill>
              </a:rPr>
              <a:t>Teslas</a:t>
            </a:r>
            <a:r>
              <a:rPr lang="en-US" b="1" dirty="0">
                <a:solidFill>
                  <a:schemeClr val="tx1"/>
                </a:solidFill>
              </a:rPr>
              <a:t> when compared to similar non-EV luxury vehicles. </a:t>
            </a:r>
          </a:p>
        </p:txBody>
      </p:sp>
      <p:pic>
        <p:nvPicPr>
          <p:cNvPr id="4" name="Picture 4">
            <a:extLst>
              <a:ext uri="{FF2B5EF4-FFF2-40B4-BE49-F238E27FC236}">
                <a16:creationId xmlns:a16="http://schemas.microsoft.com/office/drawing/2014/main" id="{1FE3613F-B7CA-D60E-E7A5-0FDF73EE0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281" y="1780275"/>
            <a:ext cx="9104313" cy="488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00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5AC36-8D91-045B-F61F-7CA4763E64C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6AF9AD-735E-02F5-4D68-2B3FDD1CF990}"/>
              </a:ext>
            </a:extLst>
          </p:cNvPr>
          <p:cNvSpPr>
            <a:spLocks noGrp="1"/>
          </p:cNvSpPr>
          <p:nvPr>
            <p:ph type="sldNum" sz="quarter" idx="12"/>
          </p:nvPr>
        </p:nvSpPr>
        <p:spPr>
          <a:xfrm>
            <a:off x="11560338" y="6540397"/>
            <a:ext cx="496885" cy="138499"/>
          </a:xfrm>
        </p:spPr>
        <p:txBody>
          <a:bodyPr/>
          <a:lstStyle/>
          <a:p>
            <a:fld id="{BA8953C6-1337-41D4-A70C-7F46711AAB63}" type="slidenum">
              <a:rPr lang="en-US" smtClean="0"/>
              <a:t>7</a:t>
            </a:fld>
            <a:endParaRPr lang="en-US" dirty="0"/>
          </a:p>
        </p:txBody>
      </p:sp>
      <p:sp>
        <p:nvSpPr>
          <p:cNvPr id="8" name="Rectangle 7">
            <a:extLst>
              <a:ext uri="{FF2B5EF4-FFF2-40B4-BE49-F238E27FC236}">
                <a16:creationId xmlns:a16="http://schemas.microsoft.com/office/drawing/2014/main" id="{B3521AE9-31F2-3492-9E1D-9DDF1FD51E3A}"/>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789ED611-5D81-AC48-1A9F-D3D794A894B7}"/>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1. Claim Frequency &amp; Severity</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1793261B-E533-0B14-B6B7-F6D4732C4FFD}"/>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New and used vehicle pricing had moderated which </a:t>
            </a:r>
          </a:p>
        </p:txBody>
      </p:sp>
      <p:sp>
        <p:nvSpPr>
          <p:cNvPr id="4" name="TextBox 14">
            <a:extLst>
              <a:ext uri="{FF2B5EF4-FFF2-40B4-BE49-F238E27FC236}">
                <a16:creationId xmlns:a16="http://schemas.microsoft.com/office/drawing/2014/main" id="{05077109-CE02-18A8-9721-50A3BD3A1F70}"/>
              </a:ext>
            </a:extLst>
          </p:cNvPr>
          <p:cNvSpPr txBox="1">
            <a:spLocks noChangeArrowheads="1"/>
          </p:cNvSpPr>
          <p:nvPr/>
        </p:nvSpPr>
        <p:spPr bwMode="auto">
          <a:xfrm>
            <a:off x="464194" y="5224462"/>
            <a:ext cx="10915650" cy="1384300"/>
          </a:xfrm>
          <a:prstGeom prst="rect">
            <a:avLst/>
          </a:prstGeom>
          <a:solidFill>
            <a:schemeClr val="bg1"/>
          </a:solidFill>
          <a:ln>
            <a:noFill/>
          </a:ln>
        </p:spPr>
        <p:txBody>
          <a:bodyPr lIns="0" tIns="0" rIns="0" bIns="0">
            <a:spAutoFit/>
          </a:bodyPr>
          <a:lstStyle>
            <a:lvl1pPr marL="171450" indent="-17145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spcAft>
                <a:spcPts val="600"/>
              </a:spcAft>
            </a:pPr>
            <a:r>
              <a:rPr lang="en-US" altLang="en-US" sz="1600" dirty="0">
                <a:latin typeface="Calibri" panose="020F0502020204030204" pitchFamily="34" charset="0"/>
                <a:cs typeface="Calibri" panose="020F0502020204030204" pitchFamily="34" charset="0"/>
              </a:rPr>
              <a:t>Supply chain issues resulted in manufacturers producing fewer new cars, which also put upward pressure on used car prices.  </a:t>
            </a:r>
          </a:p>
          <a:p>
            <a:pPr>
              <a:spcBef>
                <a:spcPct val="0"/>
              </a:spcBef>
              <a:spcAft>
                <a:spcPts val="600"/>
              </a:spcAft>
            </a:pPr>
            <a:r>
              <a:rPr lang="en-US" altLang="en-US" sz="1600" dirty="0">
                <a:latin typeface="Calibri" panose="020F0502020204030204" pitchFamily="34" charset="0"/>
                <a:cs typeface="Calibri" panose="020F0502020204030204" pitchFamily="34" charset="0"/>
              </a:rPr>
              <a:t>Partial loss severities also increased because higher priced cars makes it economical to repair relatively heavily damaged vehicles that previously would have been totaled.</a:t>
            </a:r>
          </a:p>
          <a:p>
            <a:pPr>
              <a:spcBef>
                <a:spcPct val="0"/>
              </a:spcBef>
              <a:spcAft>
                <a:spcPts val="600"/>
              </a:spcAft>
            </a:pPr>
            <a:r>
              <a:rPr lang="en-US" altLang="en-US" sz="1600" dirty="0">
                <a:latin typeface="Calibri" panose="020F0502020204030204" pitchFamily="34" charset="0"/>
                <a:cs typeface="Calibri" panose="020F0502020204030204" pitchFamily="34" charset="0"/>
              </a:rPr>
              <a:t>Increased new car production has helped stabilize new and used car pricing which has in turn reduced upward pressure on Physical Damage claim severities.  </a:t>
            </a:r>
          </a:p>
        </p:txBody>
      </p:sp>
      <p:sp>
        <p:nvSpPr>
          <p:cNvPr id="5" name="Rectangle 1">
            <a:extLst>
              <a:ext uri="{FF2B5EF4-FFF2-40B4-BE49-F238E27FC236}">
                <a16:creationId xmlns:a16="http://schemas.microsoft.com/office/drawing/2014/main" id="{04C802F9-8206-A0CC-CFA8-5A4CB01E02DF}"/>
              </a:ext>
            </a:extLst>
          </p:cNvPr>
          <p:cNvSpPr>
            <a:spLocks noChangeArrowheads="1"/>
          </p:cNvSpPr>
          <p:nvPr/>
        </p:nvSpPr>
        <p:spPr bwMode="auto">
          <a:xfrm>
            <a:off x="9525" y="6578600"/>
            <a:ext cx="710088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t"/>
            <a:r>
              <a:rPr lang="en-US" altLang="en-US" sz="900">
                <a:solidFill>
                  <a:srgbClr val="000000"/>
                </a:solidFill>
                <a:latin typeface="Calibri" panose="020F0502020204030204" pitchFamily="34" charset="0"/>
              </a:rPr>
              <a:t>Source: Cox Automotive</a:t>
            </a:r>
          </a:p>
          <a:p>
            <a:pPr fontAlgn="t"/>
            <a:endParaRPr lang="en-US" altLang="en-US" sz="900">
              <a:solidFill>
                <a:srgbClr val="000000"/>
              </a:solidFill>
              <a:latin typeface="Calibri" panose="020F0502020204030204" pitchFamily="34" charset="0"/>
            </a:endParaRPr>
          </a:p>
        </p:txBody>
      </p:sp>
      <p:pic>
        <p:nvPicPr>
          <p:cNvPr id="7" name="Picture 2">
            <a:extLst>
              <a:ext uri="{FF2B5EF4-FFF2-40B4-BE49-F238E27FC236}">
                <a16:creationId xmlns:a16="http://schemas.microsoft.com/office/drawing/2014/main" id="{342FEA96-1D83-3FC1-E149-0CD4D1001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735" y="1689101"/>
            <a:ext cx="6596063"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a:extLst>
              <a:ext uri="{FF2B5EF4-FFF2-40B4-BE49-F238E27FC236}">
                <a16:creationId xmlns:a16="http://schemas.microsoft.com/office/drawing/2014/main" id="{EA0E1430-6F26-D87E-9724-56C47DEB10F9}"/>
              </a:ext>
            </a:extLst>
          </p:cNvPr>
          <p:cNvSpPr txBox="1">
            <a:spLocks noChangeArrowheads="1"/>
          </p:cNvSpPr>
          <p:nvPr/>
        </p:nvSpPr>
        <p:spPr bwMode="auto">
          <a:xfrm>
            <a:off x="8465665" y="2240082"/>
            <a:ext cx="27686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22844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7416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988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560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buFont typeface="Arial" panose="020B0604020202020204" pitchFamily="34" charset="0"/>
              <a:buChar char="•"/>
            </a:pPr>
            <a:r>
              <a:rPr lang="en-US" altLang="en-US" sz="1600" dirty="0">
                <a:latin typeface="Calibri" panose="020F0502020204030204" pitchFamily="34" charset="0"/>
                <a:cs typeface="Calibri" panose="020F0502020204030204" pitchFamily="34" charset="0"/>
              </a:rPr>
              <a:t>The average new vehicle transaction price increased 31% in 2023 vs 2019         ($37,556 -&gt; $49,075).</a:t>
            </a:r>
          </a:p>
          <a:p>
            <a:pPr>
              <a:spcAft>
                <a:spcPts val="600"/>
              </a:spcAft>
              <a:buFont typeface="Arial" panose="020B0604020202020204" pitchFamily="34" charset="0"/>
              <a:buChar char="•"/>
            </a:pPr>
            <a:endParaRPr lang="en-US" altLang="en-US" sz="1600" dirty="0">
              <a:latin typeface="Calibri" panose="020F0502020204030204" pitchFamily="34" charset="0"/>
              <a:cs typeface="Calibri" panose="020F0502020204030204" pitchFamily="34" charset="0"/>
            </a:endParaRPr>
          </a:p>
          <a:p>
            <a:pPr>
              <a:spcAft>
                <a:spcPts val="600"/>
              </a:spcAft>
              <a:buFont typeface="Arial" panose="020B0604020202020204" pitchFamily="34" charset="0"/>
              <a:buChar char="•"/>
            </a:pPr>
            <a:r>
              <a:rPr lang="en-US" altLang="en-US" sz="1600" dirty="0">
                <a:latin typeface="Calibri" panose="020F0502020204030204" pitchFamily="34" charset="0"/>
                <a:cs typeface="Calibri" panose="020F0502020204030204" pitchFamily="34" charset="0"/>
              </a:rPr>
              <a:t>The average used car price increased 39% during the same time period                     ($19,548 -&gt; $27143)</a:t>
            </a:r>
          </a:p>
          <a:p>
            <a:pPr>
              <a:spcAft>
                <a:spcPts val="600"/>
              </a:spcAft>
              <a:buFont typeface="Arial" panose="020B0604020202020204" pitchFamily="34" charset="0"/>
              <a:buChar char="•"/>
            </a:pPr>
            <a:endParaRPr lang="en-US" altLang="en-US" sz="1600" dirty="0">
              <a:latin typeface="Calibri" panose="020F0502020204030204" pitchFamily="34" charset="0"/>
              <a:cs typeface="Calibri" panose="020F0502020204030204" pitchFamily="34" charset="0"/>
            </a:endParaRPr>
          </a:p>
        </p:txBody>
      </p:sp>
      <p:sp>
        <p:nvSpPr>
          <p:cNvPr id="10" name="TextBox 12">
            <a:extLst>
              <a:ext uri="{FF2B5EF4-FFF2-40B4-BE49-F238E27FC236}">
                <a16:creationId xmlns:a16="http://schemas.microsoft.com/office/drawing/2014/main" id="{78B0C698-1FE0-58D6-7879-83CAC156F421}"/>
              </a:ext>
            </a:extLst>
          </p:cNvPr>
          <p:cNvSpPr txBox="1">
            <a:spLocks noChangeArrowheads="1"/>
          </p:cNvSpPr>
          <p:nvPr/>
        </p:nvSpPr>
        <p:spPr bwMode="auto">
          <a:xfrm>
            <a:off x="1216282" y="1614706"/>
            <a:ext cx="65151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spcAft>
                <a:spcPts val="600"/>
              </a:spcAft>
            </a:pPr>
            <a:r>
              <a:rPr lang="en-US" altLang="en-US" sz="1600" dirty="0">
                <a:solidFill>
                  <a:srgbClr val="0070C0"/>
                </a:solidFill>
                <a:latin typeface="Calibri" panose="020F0502020204030204" pitchFamily="34" charset="0"/>
                <a:cs typeface="Calibri" panose="020F0502020204030204" pitchFamily="34" charset="0"/>
              </a:rPr>
              <a:t>Average New Vehicle Transaction Price</a:t>
            </a:r>
          </a:p>
        </p:txBody>
      </p:sp>
      <p:cxnSp>
        <p:nvCxnSpPr>
          <p:cNvPr id="11" name="Straight Connector 10">
            <a:extLst>
              <a:ext uri="{FF2B5EF4-FFF2-40B4-BE49-F238E27FC236}">
                <a16:creationId xmlns:a16="http://schemas.microsoft.com/office/drawing/2014/main" id="{A8A432CA-4D0C-41DB-4DC6-31401F2DBB87}"/>
              </a:ext>
            </a:extLst>
          </p:cNvPr>
          <p:cNvCxnSpPr>
            <a:cxnSpLocks/>
          </p:cNvCxnSpPr>
          <p:nvPr/>
        </p:nvCxnSpPr>
        <p:spPr>
          <a:xfrm>
            <a:off x="4694410" y="1944130"/>
            <a:ext cx="0" cy="273613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063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30636-CD0A-2D42-6C77-C29A0258C33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5AD1C7-052F-BE07-2313-D5F9D8A09001}"/>
              </a:ext>
            </a:extLst>
          </p:cNvPr>
          <p:cNvSpPr>
            <a:spLocks noGrp="1"/>
          </p:cNvSpPr>
          <p:nvPr>
            <p:ph type="sldNum" sz="quarter" idx="12"/>
          </p:nvPr>
        </p:nvSpPr>
        <p:spPr>
          <a:xfrm>
            <a:off x="11560338" y="6540397"/>
            <a:ext cx="496885" cy="138499"/>
          </a:xfrm>
        </p:spPr>
        <p:txBody>
          <a:bodyPr/>
          <a:lstStyle/>
          <a:p>
            <a:fld id="{BA8953C6-1337-41D4-A70C-7F46711AAB63}" type="slidenum">
              <a:rPr lang="en-US" smtClean="0"/>
              <a:t>8</a:t>
            </a:fld>
            <a:endParaRPr lang="en-US" dirty="0"/>
          </a:p>
        </p:txBody>
      </p:sp>
      <p:sp>
        <p:nvSpPr>
          <p:cNvPr id="8" name="Rectangle 7">
            <a:extLst>
              <a:ext uri="{FF2B5EF4-FFF2-40B4-BE49-F238E27FC236}">
                <a16:creationId xmlns:a16="http://schemas.microsoft.com/office/drawing/2014/main" id="{FE1C2353-68C1-393F-F089-5BD9CA0A9B1F}"/>
              </a:ext>
            </a:extLst>
          </p:cNvPr>
          <p:cNvSpPr/>
          <p:nvPr/>
        </p:nvSpPr>
        <p:spPr>
          <a:xfrm>
            <a:off x="0" y="0"/>
            <a:ext cx="12192000" cy="931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dirty="0"/>
          </a:p>
        </p:txBody>
      </p:sp>
      <p:sp>
        <p:nvSpPr>
          <p:cNvPr id="6" name="TextBox 5">
            <a:extLst>
              <a:ext uri="{FF2B5EF4-FFF2-40B4-BE49-F238E27FC236}">
                <a16:creationId xmlns:a16="http://schemas.microsoft.com/office/drawing/2014/main" id="{691E26BE-E426-4749-9081-89D71DDD8C5B}"/>
              </a:ext>
            </a:extLst>
          </p:cNvPr>
          <p:cNvSpPr txBox="1"/>
          <p:nvPr/>
        </p:nvSpPr>
        <p:spPr>
          <a:xfrm>
            <a:off x="312821" y="276726"/>
            <a:ext cx="11411658" cy="654452"/>
          </a:xfrm>
          <a:prstGeom prst="rect">
            <a:avLst/>
          </a:prstGeom>
          <a:noFill/>
        </p:spPr>
        <p:txBody>
          <a:bodyPr wrap="square" lIns="0" tIns="0" rIns="0" bIns="0" rtlCol="0">
            <a:noAutofit/>
          </a:bodyPr>
          <a:lstStyle/>
          <a:p>
            <a:r>
              <a:rPr lang="en-US" sz="2800" dirty="0">
                <a:solidFill>
                  <a:schemeClr val="bg1"/>
                </a:solidFill>
                <a:latin typeface="+mj-lt"/>
              </a:rPr>
              <a:t>1. Claim Frequency &amp; Severity</a:t>
            </a:r>
          </a:p>
          <a:p>
            <a:endParaRPr lang="en-US" sz="2800" dirty="0">
              <a:solidFill>
                <a:schemeClr val="bg1"/>
              </a:solidFill>
              <a:latin typeface="+mj-lt"/>
            </a:endParaRPr>
          </a:p>
          <a:p>
            <a:endParaRPr lang="en-US" sz="2800" dirty="0">
              <a:solidFill>
                <a:schemeClr val="bg1"/>
              </a:solidFill>
              <a:latin typeface="+mj-lt"/>
            </a:endParaRPr>
          </a:p>
        </p:txBody>
      </p:sp>
      <p:sp>
        <p:nvSpPr>
          <p:cNvPr id="2" name="Rectangle 1">
            <a:extLst>
              <a:ext uri="{FF2B5EF4-FFF2-40B4-BE49-F238E27FC236}">
                <a16:creationId xmlns:a16="http://schemas.microsoft.com/office/drawing/2014/main" id="{5F9E010F-F4AC-7A54-55DC-FACFF4C93F22}"/>
              </a:ext>
            </a:extLst>
          </p:cNvPr>
          <p:cNvSpPr/>
          <p:nvPr/>
        </p:nvSpPr>
        <p:spPr>
          <a:xfrm>
            <a:off x="0" y="931178"/>
            <a:ext cx="12192000" cy="6544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While Bodily Injury frequency was down in the most recent 4 quarters, severity continues to increase.</a:t>
            </a:r>
          </a:p>
        </p:txBody>
      </p:sp>
      <p:graphicFrame>
        <p:nvGraphicFramePr>
          <p:cNvPr id="5" name="Object 5">
            <a:extLst>
              <a:ext uri="{FF2B5EF4-FFF2-40B4-BE49-F238E27FC236}">
                <a16:creationId xmlns:a16="http://schemas.microsoft.com/office/drawing/2014/main" id="{17BC6EB7-D325-EDF5-AE4B-20ECC8E8E0DF}"/>
              </a:ext>
            </a:extLst>
          </p:cNvPr>
          <p:cNvGraphicFramePr>
            <a:graphicFrameLocks noChangeAspect="1"/>
          </p:cNvGraphicFramePr>
          <p:nvPr>
            <p:extLst>
              <p:ext uri="{D42A27DB-BD31-4B8C-83A1-F6EECF244321}">
                <p14:modId xmlns:p14="http://schemas.microsoft.com/office/powerpoint/2010/main" val="3113729648"/>
              </p:ext>
            </p:extLst>
          </p:nvPr>
        </p:nvGraphicFramePr>
        <p:xfrm>
          <a:off x="2648405" y="2430953"/>
          <a:ext cx="5667445" cy="1996094"/>
        </p:xfrm>
        <a:graphic>
          <a:graphicData uri="http://schemas.openxmlformats.org/presentationml/2006/ole">
            <mc:AlternateContent xmlns:mc="http://schemas.openxmlformats.org/markup-compatibility/2006">
              <mc:Choice xmlns:v="urn:schemas-microsoft-com:vml" Requires="v">
                <p:oleObj name="Worksheet" r:id="rId2" imgW="3695549" imgH="1301885" progId="Excel.Sheet.12">
                  <p:embed/>
                </p:oleObj>
              </mc:Choice>
              <mc:Fallback>
                <p:oleObj name="Worksheet" r:id="rId2" imgW="3695549" imgH="1301885" progId="Excel.Sheet.12">
                  <p:embed/>
                  <p:pic>
                    <p:nvPicPr>
                      <p:cNvPr id="5" name="Object 5">
                        <a:extLst>
                          <a:ext uri="{FF2B5EF4-FFF2-40B4-BE49-F238E27FC236}">
                            <a16:creationId xmlns:a16="http://schemas.microsoft.com/office/drawing/2014/main" id="{17BC6EB7-D325-EDF5-AE4B-20ECC8E8E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405" y="2430953"/>
                        <a:ext cx="5667445" cy="1996094"/>
                      </a:xfrm>
                      <a:prstGeom prst="rect">
                        <a:avLst/>
                      </a:prstGeom>
                      <a:noFill/>
                      <a:ln>
                        <a:noFill/>
                      </a:ln>
                    </p:spPr>
                  </p:pic>
                </p:oleObj>
              </mc:Fallback>
            </mc:AlternateContent>
          </a:graphicData>
        </a:graphic>
      </p:graphicFrame>
      <p:sp>
        <p:nvSpPr>
          <p:cNvPr id="12" name="TextBox 14">
            <a:extLst>
              <a:ext uri="{FF2B5EF4-FFF2-40B4-BE49-F238E27FC236}">
                <a16:creationId xmlns:a16="http://schemas.microsoft.com/office/drawing/2014/main" id="{56F963F6-F0C9-55A0-8363-D1A676A4072C}"/>
              </a:ext>
            </a:extLst>
          </p:cNvPr>
          <p:cNvSpPr txBox="1">
            <a:spLocks noChangeArrowheads="1"/>
          </p:cNvSpPr>
          <p:nvPr/>
        </p:nvSpPr>
        <p:spPr bwMode="auto">
          <a:xfrm>
            <a:off x="972686" y="5476132"/>
            <a:ext cx="96551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22844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7416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988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56013" indent="1588"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buFont typeface="Arial" panose="020B0604020202020204" pitchFamily="34" charset="0"/>
              <a:buChar char="•"/>
            </a:pPr>
            <a:r>
              <a:rPr lang="en-US" altLang="en-US" sz="1600" dirty="0">
                <a:latin typeface="Calibri" panose="020F0502020204030204" pitchFamily="34" charset="0"/>
                <a:cs typeface="Calibri" panose="020F0502020204030204" pitchFamily="34" charset="0"/>
              </a:rPr>
              <a:t>BI severity is being driven by social inflation, litigation, and changing jury behavior—not by more severe crashes.</a:t>
            </a:r>
          </a:p>
        </p:txBody>
      </p:sp>
    </p:spTree>
    <p:extLst>
      <p:ext uri="{BB962C8B-B14F-4D97-AF65-F5344CB8AC3E}">
        <p14:creationId xmlns:p14="http://schemas.microsoft.com/office/powerpoint/2010/main" val="138101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2582B-940E-FCB0-BF1E-71856A13E717}"/>
            </a:ext>
          </a:extLst>
        </p:cNvPr>
        <p:cNvGrpSpPr/>
        <p:nvPr/>
      </p:nvGrpSpPr>
      <p:grpSpPr>
        <a:xfrm>
          <a:off x="0" y="0"/>
          <a:ext cx="0" cy="0"/>
          <a:chOff x="0" y="0"/>
          <a:chExt cx="0" cy="0"/>
        </a:xfrm>
      </p:grpSpPr>
      <p:sp>
        <p:nvSpPr>
          <p:cNvPr id="27650" name="Slide Number Placeholder 5">
            <a:extLst>
              <a:ext uri="{FF2B5EF4-FFF2-40B4-BE49-F238E27FC236}">
                <a16:creationId xmlns:a16="http://schemas.microsoft.com/office/drawing/2014/main" id="{4B8CEE08-7F94-26BA-869C-68970613281E}"/>
              </a:ext>
            </a:extLst>
          </p:cNvPr>
          <p:cNvSpPr txBox="1">
            <a:spLocks/>
          </p:cNvSpPr>
          <p:nvPr/>
        </p:nvSpPr>
        <p:spPr bwMode="auto">
          <a:xfrm>
            <a:off x="11539538" y="6519863"/>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6" rIns="91414" bIns="45706" anchor="b"/>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1363" indent="-284163">
              <a:spcBef>
                <a:spcPct val="20000"/>
              </a:spcBef>
              <a:buFont typeface="Arial" panose="020B0604020202020204" pitchFamily="34" charset="0"/>
              <a:buChar char="–"/>
              <a:defRPr sz="2800">
                <a:solidFill>
                  <a:schemeClr val="tx1"/>
                </a:solidFill>
                <a:latin typeface="Arial" panose="020B0604020202020204" pitchFamily="34" charset="0"/>
              </a:defRPr>
            </a:lvl2pPr>
            <a:lvl3pPr marL="1141413" indent="-227013">
              <a:spcBef>
                <a:spcPct val="20000"/>
              </a:spcBef>
              <a:buFont typeface="Arial" panose="020B0604020202020204" pitchFamily="34" charset="0"/>
              <a:buChar char="•"/>
              <a:defRPr sz="2400">
                <a:solidFill>
                  <a:schemeClr val="tx1"/>
                </a:solidFill>
                <a:latin typeface="Arial" panose="020B0604020202020204" pitchFamily="34" charset="0"/>
              </a:defRPr>
            </a:lvl3pPr>
            <a:lvl4pPr marL="1598613" indent="-2270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5813" indent="-2270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80000"/>
              </a:lnSpc>
              <a:spcBef>
                <a:spcPct val="0"/>
              </a:spcBef>
              <a:spcAft>
                <a:spcPts val="600"/>
              </a:spcAft>
              <a:buFont typeface="Arial" panose="020B0604020202020204" pitchFamily="34" charset="0"/>
              <a:buNone/>
            </a:pPr>
            <a:fld id="{DD9942BA-088D-4F98-9150-456AAD28C1F8}" type="slidenum">
              <a:rPr lang="en-GB" altLang="en-US" sz="1100"/>
              <a:pPr eaLnBrk="1" hangingPunct="1">
                <a:lnSpc>
                  <a:spcPct val="80000"/>
                </a:lnSpc>
                <a:spcBef>
                  <a:spcPct val="0"/>
                </a:spcBef>
                <a:spcAft>
                  <a:spcPts val="600"/>
                </a:spcAft>
                <a:buFont typeface="Arial" panose="020B0604020202020204" pitchFamily="34" charset="0"/>
                <a:buNone/>
              </a:pPr>
              <a:t>9</a:t>
            </a:fld>
            <a:endParaRPr lang="en-GB" altLang="en-US" sz="1100"/>
          </a:p>
        </p:txBody>
      </p:sp>
      <p:sp>
        <p:nvSpPr>
          <p:cNvPr id="27651" name="TextBox 12">
            <a:extLst>
              <a:ext uri="{FF2B5EF4-FFF2-40B4-BE49-F238E27FC236}">
                <a16:creationId xmlns:a16="http://schemas.microsoft.com/office/drawing/2014/main" id="{5C206DC8-573C-D60B-A341-04C9E3D638E3}"/>
              </a:ext>
            </a:extLst>
          </p:cNvPr>
          <p:cNvSpPr txBox="1">
            <a:spLocks noChangeArrowheads="1"/>
          </p:cNvSpPr>
          <p:nvPr/>
        </p:nvSpPr>
        <p:spPr bwMode="auto">
          <a:xfrm>
            <a:off x="4373563" y="1506538"/>
            <a:ext cx="3444875" cy="2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200000"/>
              </a:lnSpc>
              <a:spcAft>
                <a:spcPts val="600"/>
              </a:spcAft>
            </a:pPr>
            <a:r>
              <a:rPr lang="en-US" altLang="en-US" sz="3600" b="1" dirty="0">
                <a:solidFill>
                  <a:schemeClr val="bg1"/>
                </a:solidFill>
                <a:latin typeface="Calibri" panose="020F0502020204030204" pitchFamily="34" charset="0"/>
                <a:cs typeface="Calibri" panose="020F0502020204030204" pitchFamily="34" charset="0"/>
              </a:rPr>
              <a:t>2. Advertising</a:t>
            </a:r>
          </a:p>
          <a:p>
            <a:pPr algn="ctr">
              <a:lnSpc>
                <a:spcPct val="200000"/>
              </a:lnSpc>
              <a:spcAft>
                <a:spcPts val="600"/>
              </a:spcAft>
            </a:pPr>
            <a:r>
              <a:rPr lang="en-US" altLang="en-US" sz="3600" b="1" dirty="0">
                <a:solidFill>
                  <a:schemeClr val="bg1"/>
                </a:solidFill>
                <a:latin typeface="Calibri" panose="020F0502020204030204" pitchFamily="34" charset="0"/>
                <a:cs typeface="Calibri" panose="020F0502020204030204" pitchFamily="34" charset="0"/>
              </a:rPr>
              <a:t>Spends</a:t>
            </a:r>
            <a:endParaRPr lang="en-US" altLang="en-US"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83525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NGUAGEID" val="1033"/>
  <p:tag name="VERSINFO" val="Chubb_16/9_1002"/>
  <p:tag name="TEMPLATEID" val="Chubb169"/>
  <p:tag name="COLORTHEMEID" val="1"/>
  <p:tag name="BRANDID" val="1"/>
  <p:tag name="CLIENT" val="Chubb"/>
  <p:tag name="VERSION" val="1002"/>
  <p:tag name="REFERENCEDATE" val="45512"/>
  <p:tag name="DATE" val="August 8, 2024"/>
</p:tagLst>
</file>

<file path=ppt/tags/tag10.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1.xml><?xml version="1.0" encoding="utf-8"?>
<p:tagLst xmlns:a="http://schemas.openxmlformats.org/drawingml/2006/main" xmlns:r="http://schemas.openxmlformats.org/officeDocument/2006/relationships" xmlns:p="http://schemas.openxmlformats.org/presentationml/2006/main">
  <p:tag name="SHAPETYPE" val="Status"/>
</p:tagLst>
</file>

<file path=ppt/tags/tag12.xml><?xml version="1.0" encoding="utf-8"?>
<p:tagLst xmlns:a="http://schemas.openxmlformats.org/drawingml/2006/main" xmlns:r="http://schemas.openxmlformats.org/officeDocument/2006/relationships" xmlns:p="http://schemas.openxmlformats.org/presentationml/2006/main">
  <p:tag name="SHAPETYPE" val="Logo"/>
</p:tagLst>
</file>

<file path=ppt/tags/tag13.xml><?xml version="1.0" encoding="utf-8"?>
<p:tagLst xmlns:a="http://schemas.openxmlformats.org/drawingml/2006/main" xmlns:r="http://schemas.openxmlformats.org/officeDocument/2006/relationships" xmlns:p="http://schemas.openxmlformats.org/presentationml/2006/main">
  <p:tag name="SHAPETYPE" val="Classification"/>
  <p:tag name="DUPLICATEONIMAGE" val="True"/>
</p:tagLst>
</file>

<file path=ppt/tags/tag14.xml><?xml version="1.0" encoding="utf-8"?>
<p:tagLst xmlns:a="http://schemas.openxmlformats.org/drawingml/2006/main" xmlns:r="http://schemas.openxmlformats.org/officeDocument/2006/relationships" xmlns:p="http://schemas.openxmlformats.org/presentationml/2006/main">
  <p:tag name="SHAPETYPE" val="Status"/>
  <p:tag name="DUPLICATEONIMAGE" val="True"/>
</p:tagLst>
</file>

<file path=ppt/tags/tag15.xml><?xml version="1.0" encoding="utf-8"?>
<p:tagLst xmlns:a="http://schemas.openxmlformats.org/drawingml/2006/main" xmlns:r="http://schemas.openxmlformats.org/officeDocument/2006/relationships" xmlns:p="http://schemas.openxmlformats.org/presentationml/2006/main">
  <p:tag name="SHAPETYPE" val="Logo"/>
  <p:tag name="DUPLICATEONIMAGE" val="True"/>
</p:tagLst>
</file>

<file path=ppt/tags/tag16.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7.xml><?xml version="1.0" encoding="utf-8"?>
<p:tagLst xmlns:a="http://schemas.openxmlformats.org/drawingml/2006/main" xmlns:r="http://schemas.openxmlformats.org/officeDocument/2006/relationships" xmlns:p="http://schemas.openxmlformats.org/presentationml/2006/main">
  <p:tag name="SHAPETYPE" val="Status"/>
</p:tagLst>
</file>

<file path=ppt/tags/tag18.xml><?xml version="1.0" encoding="utf-8"?>
<p:tagLst xmlns:a="http://schemas.openxmlformats.org/drawingml/2006/main" xmlns:r="http://schemas.openxmlformats.org/officeDocument/2006/relationships" xmlns:p="http://schemas.openxmlformats.org/presentationml/2006/main">
  <p:tag name="SHAPETYPE" val="Logo"/>
</p:tagLst>
</file>

<file path=ppt/tags/tag19.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0.xml><?xml version="1.0" encoding="utf-8"?>
<p:tagLst xmlns:a="http://schemas.openxmlformats.org/drawingml/2006/main" xmlns:r="http://schemas.openxmlformats.org/officeDocument/2006/relationships" xmlns:p="http://schemas.openxmlformats.org/presentationml/2006/main">
  <p:tag name="SHAPETYPE" val="Status"/>
</p:tagLst>
</file>

<file path=ppt/tags/tag21.xml><?xml version="1.0" encoding="utf-8"?>
<p:tagLst xmlns:a="http://schemas.openxmlformats.org/drawingml/2006/main" xmlns:r="http://schemas.openxmlformats.org/officeDocument/2006/relationships" xmlns:p="http://schemas.openxmlformats.org/presentationml/2006/main">
  <p:tag name="SHAPETYPE" val="Logo"/>
</p:tagLst>
</file>

<file path=ppt/tags/tag22.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3.xml><?xml version="1.0" encoding="utf-8"?>
<p:tagLst xmlns:a="http://schemas.openxmlformats.org/drawingml/2006/main" xmlns:r="http://schemas.openxmlformats.org/officeDocument/2006/relationships" xmlns:p="http://schemas.openxmlformats.org/presentationml/2006/main">
  <p:tag name="SHAPETYPE" val="Status"/>
</p:tagLst>
</file>

<file path=ppt/tags/tag24.xml><?xml version="1.0" encoding="utf-8"?>
<p:tagLst xmlns:a="http://schemas.openxmlformats.org/drawingml/2006/main" xmlns:r="http://schemas.openxmlformats.org/officeDocument/2006/relationships" xmlns:p="http://schemas.openxmlformats.org/presentationml/2006/main">
  <p:tag name="SHAPETYPE" val="Logo"/>
</p:tagLst>
</file>

<file path=ppt/tags/tag25.xml><?xml version="1.0" encoding="utf-8"?>
<p:tagLst xmlns:a="http://schemas.openxmlformats.org/drawingml/2006/main" xmlns:r="http://schemas.openxmlformats.org/officeDocument/2006/relationships" xmlns:p="http://schemas.openxmlformats.org/presentationml/2006/main">
  <p:tag name="SHAPETYPE" val="Classification"/>
  <p:tag name="DUPLICATEONIMAGE" val="True"/>
</p:tagLst>
</file>

<file path=ppt/tags/tag26.xml><?xml version="1.0" encoding="utf-8"?>
<p:tagLst xmlns:a="http://schemas.openxmlformats.org/drawingml/2006/main" xmlns:r="http://schemas.openxmlformats.org/officeDocument/2006/relationships" xmlns:p="http://schemas.openxmlformats.org/presentationml/2006/main">
  <p:tag name="SHAPETYPE" val="Status"/>
  <p:tag name="DUPLICATEONIMAGE" val="True"/>
</p:tagLst>
</file>

<file path=ppt/tags/tag27.xml><?xml version="1.0" encoding="utf-8"?>
<p:tagLst xmlns:a="http://schemas.openxmlformats.org/drawingml/2006/main" xmlns:r="http://schemas.openxmlformats.org/officeDocument/2006/relationships" xmlns:p="http://schemas.openxmlformats.org/presentationml/2006/main">
  <p:tag name="SHAPETYPE" val="Logo"/>
  <p:tag name="DUPLICATEONIMAGE" val="True"/>
</p:tagLst>
</file>

<file path=ppt/tags/tag28.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9.xml><?xml version="1.0" encoding="utf-8"?>
<p:tagLst xmlns:a="http://schemas.openxmlformats.org/drawingml/2006/main" xmlns:r="http://schemas.openxmlformats.org/officeDocument/2006/relationships" xmlns:p="http://schemas.openxmlformats.org/presentationml/2006/main">
  <p:tag name="SHAPETYPE" val="Status"/>
</p:tagLst>
</file>

<file path=ppt/tags/tag3.xml><?xml version="1.0" encoding="utf-8"?>
<p:tagLst xmlns:a="http://schemas.openxmlformats.org/drawingml/2006/main" xmlns:r="http://schemas.openxmlformats.org/officeDocument/2006/relationships" xmlns:p="http://schemas.openxmlformats.org/presentationml/2006/main">
  <p:tag name="SHAPETYPE" val="Status"/>
</p:tagLst>
</file>

<file path=ppt/tags/tag30.xml><?xml version="1.0" encoding="utf-8"?>
<p:tagLst xmlns:a="http://schemas.openxmlformats.org/drawingml/2006/main" xmlns:r="http://schemas.openxmlformats.org/officeDocument/2006/relationships" xmlns:p="http://schemas.openxmlformats.org/presentationml/2006/main">
  <p:tag name="SHAPETYPE" val="Logo"/>
</p:tagLst>
</file>

<file path=ppt/tags/tag31.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32.xml><?xml version="1.0" encoding="utf-8"?>
<p:tagLst xmlns:a="http://schemas.openxmlformats.org/drawingml/2006/main" xmlns:r="http://schemas.openxmlformats.org/officeDocument/2006/relationships" xmlns:p="http://schemas.openxmlformats.org/presentationml/2006/main">
  <p:tag name="SHAPETYPE" val="Status"/>
</p:tagLst>
</file>

<file path=ppt/tags/tag33.xml><?xml version="1.0" encoding="utf-8"?>
<p:tagLst xmlns:a="http://schemas.openxmlformats.org/drawingml/2006/main" xmlns:r="http://schemas.openxmlformats.org/officeDocument/2006/relationships" xmlns:p="http://schemas.openxmlformats.org/presentationml/2006/main">
  <p:tag name="SHAPETYPE" val="Logo"/>
</p:tagLst>
</file>

<file path=ppt/tags/tag34.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35.xml><?xml version="1.0" encoding="utf-8"?>
<p:tagLst xmlns:a="http://schemas.openxmlformats.org/drawingml/2006/main" xmlns:r="http://schemas.openxmlformats.org/officeDocument/2006/relationships" xmlns:p="http://schemas.openxmlformats.org/presentationml/2006/main">
  <p:tag name="SHAPETYPE" val="Status"/>
</p:tagLst>
</file>

<file path=ppt/tags/tag36.xml><?xml version="1.0" encoding="utf-8"?>
<p:tagLst xmlns:a="http://schemas.openxmlformats.org/drawingml/2006/main" xmlns:r="http://schemas.openxmlformats.org/officeDocument/2006/relationships" xmlns:p="http://schemas.openxmlformats.org/presentationml/2006/main">
  <p:tag name="SHAPETYPE" val="Logo"/>
</p:tagLst>
</file>

<file path=ppt/tags/tag37.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38.xml><?xml version="1.0" encoding="utf-8"?>
<p:tagLst xmlns:a="http://schemas.openxmlformats.org/drawingml/2006/main" xmlns:r="http://schemas.openxmlformats.org/officeDocument/2006/relationships" xmlns:p="http://schemas.openxmlformats.org/presentationml/2006/main">
  <p:tag name="SHAPETYPE" val="Status"/>
</p:tagLst>
</file>

<file path=ppt/tags/tag39.xml><?xml version="1.0" encoding="utf-8"?>
<p:tagLst xmlns:a="http://schemas.openxmlformats.org/drawingml/2006/main" xmlns:r="http://schemas.openxmlformats.org/officeDocument/2006/relationships" xmlns:p="http://schemas.openxmlformats.org/presentationml/2006/main">
  <p:tag name="SHAPETYPE" val="Logo"/>
</p:tagLst>
</file>

<file path=ppt/tags/tag4.xml><?xml version="1.0" encoding="utf-8"?>
<p:tagLst xmlns:a="http://schemas.openxmlformats.org/drawingml/2006/main" xmlns:r="http://schemas.openxmlformats.org/officeDocument/2006/relationships" xmlns:p="http://schemas.openxmlformats.org/presentationml/2006/main">
  <p:tag name="SHAPETYPE" val="Logo"/>
</p:tagLst>
</file>

<file path=ppt/tags/tag40.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41.xml><?xml version="1.0" encoding="utf-8"?>
<p:tagLst xmlns:a="http://schemas.openxmlformats.org/drawingml/2006/main" xmlns:r="http://schemas.openxmlformats.org/officeDocument/2006/relationships" xmlns:p="http://schemas.openxmlformats.org/presentationml/2006/main">
  <p:tag name="SHAPETYPE" val="Status"/>
</p:tagLst>
</file>

<file path=ppt/tags/tag42.xml><?xml version="1.0" encoding="utf-8"?>
<p:tagLst xmlns:a="http://schemas.openxmlformats.org/drawingml/2006/main" xmlns:r="http://schemas.openxmlformats.org/officeDocument/2006/relationships" xmlns:p="http://schemas.openxmlformats.org/presentationml/2006/main">
  <p:tag name="SHAPETYPE" val="Logo"/>
</p:tagLst>
</file>

<file path=ppt/tags/tag43.xml><?xml version="1.0" encoding="utf-8"?>
<p:tagLst xmlns:a="http://schemas.openxmlformats.org/drawingml/2006/main" xmlns:r="http://schemas.openxmlformats.org/officeDocument/2006/relationships" xmlns:p="http://schemas.openxmlformats.org/presentationml/2006/main">
  <p:tag name="SHAPETYPE" val="Source"/>
</p:tagLst>
</file>

<file path=ppt/tags/tag44.xml><?xml version="1.0" encoding="utf-8"?>
<p:tagLst xmlns:a="http://schemas.openxmlformats.org/drawingml/2006/main" xmlns:r="http://schemas.openxmlformats.org/officeDocument/2006/relationships" xmlns:p="http://schemas.openxmlformats.org/presentationml/2006/main">
  <p:tag name="SHAPETYPE" val="Source"/>
</p:tagLst>
</file>

<file path=ppt/tags/tag45.xml><?xml version="1.0" encoding="utf-8"?>
<p:tagLst xmlns:a="http://schemas.openxmlformats.org/drawingml/2006/main" xmlns:r="http://schemas.openxmlformats.org/officeDocument/2006/relationships" xmlns:p="http://schemas.openxmlformats.org/presentationml/2006/main">
  <p:tag name="SHAPETYPE" val="Source"/>
</p:tagLst>
</file>

<file path=ppt/tags/tag46.xml><?xml version="1.0" encoding="utf-8"?>
<p:tagLst xmlns:a="http://schemas.openxmlformats.org/drawingml/2006/main" xmlns:r="http://schemas.openxmlformats.org/officeDocument/2006/relationships" xmlns:p="http://schemas.openxmlformats.org/presentationml/2006/main">
  <p:tag name="SHAPETYPE" val="Source"/>
</p:tagLst>
</file>

<file path=ppt/tags/tag47.xml><?xml version="1.0" encoding="utf-8"?>
<p:tagLst xmlns:a="http://schemas.openxmlformats.org/drawingml/2006/main" xmlns:r="http://schemas.openxmlformats.org/officeDocument/2006/relationships" xmlns:p="http://schemas.openxmlformats.org/presentationml/2006/main">
  <p:tag name="SHAPETYPE" val="Source"/>
</p:tagLst>
</file>

<file path=ppt/tags/tag48.xml><?xml version="1.0" encoding="utf-8"?>
<p:tagLst xmlns:a="http://schemas.openxmlformats.org/drawingml/2006/main" xmlns:r="http://schemas.openxmlformats.org/officeDocument/2006/relationships" xmlns:p="http://schemas.openxmlformats.org/presentationml/2006/main">
  <p:tag name="SHAPETYPE" val="Source"/>
</p:tagLst>
</file>

<file path=ppt/tags/tag49.xml><?xml version="1.0" encoding="utf-8"?>
<p:tagLst xmlns:a="http://schemas.openxmlformats.org/drawingml/2006/main" xmlns:r="http://schemas.openxmlformats.org/officeDocument/2006/relationships" xmlns:p="http://schemas.openxmlformats.org/presentationml/2006/main">
  <p:tag name="SHAPETYPE" val="Source"/>
</p:tagLst>
</file>

<file path=ppt/tags/tag5.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50.xml><?xml version="1.0" encoding="utf-8"?>
<p:tagLst xmlns:a="http://schemas.openxmlformats.org/drawingml/2006/main" xmlns:r="http://schemas.openxmlformats.org/officeDocument/2006/relationships" xmlns:p="http://schemas.openxmlformats.org/presentationml/2006/main">
  <p:tag name="SHAPETYPE" val="Source"/>
</p:tagLst>
</file>

<file path=ppt/tags/tag51.xml><?xml version="1.0" encoding="utf-8"?>
<p:tagLst xmlns:a="http://schemas.openxmlformats.org/drawingml/2006/main" xmlns:r="http://schemas.openxmlformats.org/officeDocument/2006/relationships" xmlns:p="http://schemas.openxmlformats.org/presentationml/2006/main">
  <p:tag name="SHAPETYPE" val="Source"/>
</p:tagLst>
</file>

<file path=ppt/tags/tag52.xml><?xml version="1.0" encoding="utf-8"?>
<p:tagLst xmlns:a="http://schemas.openxmlformats.org/drawingml/2006/main" xmlns:r="http://schemas.openxmlformats.org/officeDocument/2006/relationships" xmlns:p="http://schemas.openxmlformats.org/presentationml/2006/main">
  <p:tag name="SHAPETYPE" val="Source"/>
</p:tagLst>
</file>

<file path=ppt/tags/tag53.xml><?xml version="1.0" encoding="utf-8"?>
<p:tagLst xmlns:a="http://schemas.openxmlformats.org/drawingml/2006/main" xmlns:r="http://schemas.openxmlformats.org/officeDocument/2006/relationships" xmlns:p="http://schemas.openxmlformats.org/presentationml/2006/main">
  <p:tag name="SHAPETYPE" val="Logo"/>
</p:tagLst>
</file>

<file path=ppt/tags/tag54.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55.xml><?xml version="1.0" encoding="utf-8"?>
<p:tagLst xmlns:a="http://schemas.openxmlformats.org/drawingml/2006/main" xmlns:r="http://schemas.openxmlformats.org/officeDocument/2006/relationships" xmlns:p="http://schemas.openxmlformats.org/presentationml/2006/main">
  <p:tag name="SHAPETYPE" val="Status"/>
</p:tagLst>
</file>

<file path=ppt/tags/tag56.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57.xml><?xml version="1.0" encoding="utf-8"?>
<p:tagLst xmlns:a="http://schemas.openxmlformats.org/drawingml/2006/main" xmlns:r="http://schemas.openxmlformats.org/officeDocument/2006/relationships" xmlns:p="http://schemas.openxmlformats.org/presentationml/2006/main">
  <p:tag name="SHAPETYPE" val="Status"/>
</p:tagLst>
</file>

<file path=ppt/tags/tag58.xml><?xml version="1.0" encoding="utf-8"?>
<p:tagLst xmlns:a="http://schemas.openxmlformats.org/drawingml/2006/main" xmlns:r="http://schemas.openxmlformats.org/officeDocument/2006/relationships" xmlns:p="http://schemas.openxmlformats.org/presentationml/2006/main">
  <p:tag name="SHAPETYPE" val="Logo"/>
</p:tagLst>
</file>

<file path=ppt/tags/tag59.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6.xml><?xml version="1.0" encoding="utf-8"?>
<p:tagLst xmlns:a="http://schemas.openxmlformats.org/drawingml/2006/main" xmlns:r="http://schemas.openxmlformats.org/officeDocument/2006/relationships" xmlns:p="http://schemas.openxmlformats.org/presentationml/2006/main">
  <p:tag name="SHAPETYPE" val="Status"/>
</p:tagLst>
</file>

<file path=ppt/tags/tag60.xml><?xml version="1.0" encoding="utf-8"?>
<p:tagLst xmlns:a="http://schemas.openxmlformats.org/drawingml/2006/main" xmlns:r="http://schemas.openxmlformats.org/officeDocument/2006/relationships" xmlns:p="http://schemas.openxmlformats.org/presentationml/2006/main">
  <p:tag name="SHAPETYPE" val="Status"/>
</p:tagLst>
</file>

<file path=ppt/tags/tag61.xml><?xml version="1.0" encoding="utf-8"?>
<p:tagLst xmlns:a="http://schemas.openxmlformats.org/drawingml/2006/main" xmlns:r="http://schemas.openxmlformats.org/officeDocument/2006/relationships" xmlns:p="http://schemas.openxmlformats.org/presentationml/2006/main">
  <p:tag name="SHAPETYPE" val="Logo"/>
</p:tagLst>
</file>

<file path=ppt/tags/tag62.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63.xml><?xml version="1.0" encoding="utf-8"?>
<p:tagLst xmlns:a="http://schemas.openxmlformats.org/drawingml/2006/main" xmlns:r="http://schemas.openxmlformats.org/officeDocument/2006/relationships" xmlns:p="http://schemas.openxmlformats.org/presentationml/2006/main">
  <p:tag name="SHAPETYPE" val="Status"/>
</p:tagLst>
</file>

<file path=ppt/tags/tag64.xml><?xml version="1.0" encoding="utf-8"?>
<p:tagLst xmlns:a="http://schemas.openxmlformats.org/drawingml/2006/main" xmlns:r="http://schemas.openxmlformats.org/officeDocument/2006/relationships" xmlns:p="http://schemas.openxmlformats.org/presentationml/2006/main">
  <p:tag name="SHAPETYPE" val="Logo"/>
</p:tagLst>
</file>

<file path=ppt/tags/tag65.xml><?xml version="1.0" encoding="utf-8"?>
<p:tagLst xmlns:a="http://schemas.openxmlformats.org/drawingml/2006/main" xmlns:r="http://schemas.openxmlformats.org/officeDocument/2006/relationships" xmlns:p="http://schemas.openxmlformats.org/presentationml/2006/main">
  <p:tag name="SHAPETYPE" val="Logo"/>
</p:tagLst>
</file>

<file path=ppt/tags/tag7.xml><?xml version="1.0" encoding="utf-8"?>
<p:tagLst xmlns:a="http://schemas.openxmlformats.org/drawingml/2006/main" xmlns:r="http://schemas.openxmlformats.org/officeDocument/2006/relationships" xmlns:p="http://schemas.openxmlformats.org/presentationml/2006/main">
  <p:tag name="SHAPETYPE" val="Logo"/>
</p:tagLst>
</file>

<file path=ppt/tags/tag8.xml><?xml version="1.0" encoding="utf-8"?>
<p:tagLst xmlns:a="http://schemas.openxmlformats.org/drawingml/2006/main" xmlns:r="http://schemas.openxmlformats.org/officeDocument/2006/relationships" xmlns:p="http://schemas.openxmlformats.org/presentationml/2006/main">
  <p:tag name="SHAPETYPE" val="Source"/>
</p:tagLst>
</file>

<file path=ppt/tags/tag9.xml><?xml version="1.0" encoding="utf-8"?>
<p:tagLst xmlns:a="http://schemas.openxmlformats.org/drawingml/2006/main" xmlns:r="http://schemas.openxmlformats.org/officeDocument/2006/relationships" xmlns:p="http://schemas.openxmlformats.org/presentationml/2006/main">
  <p:tag name="SHAPETYPE" val="Source"/>
</p:tagLst>
</file>

<file path=ppt/theme/theme1.xml><?xml version="1.0" encoding="utf-8"?>
<a:theme xmlns:a="http://schemas.openxmlformats.org/drawingml/2006/main" name="Chubb">
  <a:themeElements>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fontScheme name="Chubb">
      <a:majorFont>
        <a:latin typeface="Chubb Publico Office"/>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t" anchorCtr="0"/>
      <a:lstStyle>
        <a:defPPr algn="l">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400" dirty="0" smtClean="0"/>
        </a:defPPr>
      </a:lstStyle>
    </a:txDef>
  </a:objectDefaults>
  <a:extraClrSchemeLst/>
  <a:extLst>
    <a:ext uri="{05A4C25C-085E-4340-85A3-A5531E510DB2}">
      <thm15:themeFamily xmlns:thm15="http://schemas.microsoft.com/office/thememl/2012/main" name="Chubb_169.potx" id="{3A697B33-0B47-4053-AD0C-0FEE3B655C2A}" vid="{C5B631BE-1F4D-42A7-AB36-B9202CEC92E5}"/>
    </a:ext>
  </a:extLst>
</a:theme>
</file>

<file path=ppt/theme/theme2.xml><?xml version="1.0" encoding="utf-8"?>
<a:theme xmlns:a="http://schemas.openxmlformats.org/drawingml/2006/main" name="Office Theme">
  <a:themeElements>
    <a:clrScheme name="Chubb">
      <a:dk1>
        <a:sysClr val="windowText" lastClr="000000"/>
      </a:dk1>
      <a:lt1>
        <a:sysClr val="window" lastClr="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fontScheme name="Chubb">
      <a:majorFont>
        <a:latin typeface="Chubb Publico Office"/>
        <a:ea typeface=""/>
        <a:cs typeface=""/>
      </a:majorFont>
      <a:minorFont>
        <a:latin typeface="Chubb Publico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ubb">
      <a:dk1>
        <a:sysClr val="windowText" lastClr="000000"/>
      </a:dk1>
      <a:lt1>
        <a:sysClr val="window" lastClr="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fontScheme name="Chubb">
      <a:majorFont>
        <a:latin typeface="Chubb Publico Office"/>
        <a:ea typeface=""/>
        <a:cs typeface=""/>
      </a:majorFont>
      <a:minorFont>
        <a:latin typeface="Chubb Publico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10.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11.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12.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13.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14.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15.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16.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17.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18.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19.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2.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20.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21.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22.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23.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24.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25.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26.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27.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28.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3.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4.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5.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6.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7.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8.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ppt/theme/themeOverride9.xml><?xml version="1.0" encoding="utf-8"?>
<a:themeOverride xmlns:a="http://schemas.openxmlformats.org/drawingml/2006/main">
  <a:clrScheme name="Chubb">
    <a:dk1>
      <a:srgbClr val="000000"/>
    </a:dk1>
    <a:lt1>
      <a:srgbClr val="FFFFFF"/>
    </a:lt1>
    <a:dk2>
      <a:srgbClr val="6E27C5"/>
    </a:dk2>
    <a:lt2>
      <a:srgbClr val="01C1D6"/>
    </a:lt2>
    <a:accent1>
      <a:srgbClr val="01C1D6"/>
    </a:accent1>
    <a:accent2>
      <a:srgbClr val="FFB617"/>
    </a:accent2>
    <a:accent3>
      <a:srgbClr val="6E27C5"/>
    </a:accent3>
    <a:accent4>
      <a:srgbClr val="F1352B"/>
    </a:accent4>
    <a:accent5>
      <a:srgbClr val="150F96"/>
    </a:accent5>
    <a:accent6>
      <a:srgbClr val="FF6600"/>
    </a:accent6>
    <a:hlink>
      <a:srgbClr val="000000"/>
    </a:hlink>
    <a:folHlink>
      <a:srgbClr val="01C1D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daca0f7-a5de-4397-b5b2-ba07e213eb6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242A94780A2124485A3798194A15583" ma:contentTypeVersion="15" ma:contentTypeDescription="Create a new document." ma:contentTypeScope="" ma:versionID="826dfb6099528fbafd84ebeb6cf7ff8b">
  <xsd:schema xmlns:xsd="http://www.w3.org/2001/XMLSchema" xmlns:xs="http://www.w3.org/2001/XMLSchema" xmlns:p="http://schemas.microsoft.com/office/2006/metadata/properties" xmlns:ns2="cdaca0f7-a5de-4397-b5b2-ba07e213eb60" xmlns:ns3="c4fa30b9-6c55-4c08-b836-c2f7a324ecd4" targetNamespace="http://schemas.microsoft.com/office/2006/metadata/properties" ma:root="true" ma:fieldsID="aba7dc42742d984a4c28217c6708bb1c" ns2:_="" ns3:_="">
    <xsd:import namespace="cdaca0f7-a5de-4397-b5b2-ba07e213eb60"/>
    <xsd:import namespace="c4fa30b9-6c55-4c08-b836-c2f7a324ecd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aca0f7-a5de-4397-b5b2-ba07e213eb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c31cb32-02ee-453a-ac87-dcb4ec5bbe7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fa30b9-6c55-4c08-b836-c2f7a324ecd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C4FEA5-7F28-4B5C-ADBE-C0A70EB27E68}">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23be70c3-097d-4026-b6e7-1fde65f1ee1f"/>
    <ds:schemaRef ds:uri="3486af9d-f19a-4f55-ab62-ff89faacc649"/>
    <ds:schemaRef ds:uri="http://www.w3.org/XML/1998/namespace"/>
    <ds:schemaRef ds:uri="http://purl.org/dc/dcmitype/"/>
    <ds:schemaRef ds:uri="cdaca0f7-a5de-4397-b5b2-ba07e213eb60"/>
  </ds:schemaRefs>
</ds:datastoreItem>
</file>

<file path=customXml/itemProps2.xml><?xml version="1.0" encoding="utf-8"?>
<ds:datastoreItem xmlns:ds="http://schemas.openxmlformats.org/officeDocument/2006/customXml" ds:itemID="{BE21BC2A-C5F7-4131-87BC-1CE93952D7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aca0f7-a5de-4397-b5b2-ba07e213eb60"/>
    <ds:schemaRef ds:uri="c4fa30b9-6c55-4c08-b836-c2f7a324ec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BEE913-BAE5-484C-B79F-6FFBBA6AE3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Chubb_169</Template>
  <TotalTime>5656</TotalTime>
  <Words>2995</Words>
  <Application>Microsoft Office PowerPoint</Application>
  <PresentationFormat>Widescreen</PresentationFormat>
  <Paragraphs>364</Paragraphs>
  <Slides>65</Slides>
  <Notes>8</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9" baseType="lpstr">
      <vt:lpstr>MS PGothic</vt:lpstr>
      <vt:lpstr>Aptos</vt:lpstr>
      <vt:lpstr>Aptos Narrow</vt:lpstr>
      <vt:lpstr>Arial</vt:lpstr>
      <vt:lpstr>Calibri</vt:lpstr>
      <vt:lpstr>Chubb Publico Office</vt:lpstr>
      <vt:lpstr>Courier New</vt:lpstr>
      <vt:lpstr>Geogrotesque-Bold</vt:lpstr>
      <vt:lpstr>Geogrotesque-Regular</vt:lpstr>
      <vt:lpstr>Lato</vt:lpstr>
      <vt:lpstr>Lato Light</vt:lpstr>
      <vt:lpstr>Tahoma</vt:lpstr>
      <vt:lpstr>Chubb</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 Summit</dc:title>
  <dc:creator>Marzano, Courtney</dc:creator>
  <cp:lastModifiedBy>Kroesen, Ellen T</cp:lastModifiedBy>
  <cp:revision>40</cp:revision>
  <cp:lastPrinted>2025-04-29T12:14:17Z</cp:lastPrinted>
  <dcterms:created xsi:type="dcterms:W3CDTF">2024-08-08T13:53:08Z</dcterms:created>
  <dcterms:modified xsi:type="dcterms:W3CDTF">2026-05-20T17:52:37Z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c11b088-3f42-44d0-a854-e5bf7348cf6a_Enabled">
    <vt:lpwstr>true</vt:lpwstr>
  </property>
  <property fmtid="{D5CDD505-2E9C-101B-9397-08002B2CF9AE}" pid="3" name="MSIP_Label_1c11b088-3f42-44d0-a854-e5bf7348cf6a_SetDate">
    <vt:lpwstr>2024-08-08T14:23:29Z</vt:lpwstr>
  </property>
  <property fmtid="{D5CDD505-2E9C-101B-9397-08002B2CF9AE}" pid="4" name="MSIP_Label_1c11b088-3f42-44d0-a854-e5bf7348cf6a_Method">
    <vt:lpwstr>Standard</vt:lpwstr>
  </property>
  <property fmtid="{D5CDD505-2E9C-101B-9397-08002B2CF9AE}" pid="5" name="MSIP_Label_1c11b088-3f42-44d0-a854-e5bf7348cf6a_Name">
    <vt:lpwstr>Yellow Data - NA</vt:lpwstr>
  </property>
  <property fmtid="{D5CDD505-2E9C-101B-9397-08002B2CF9AE}" pid="6" name="MSIP_Label_1c11b088-3f42-44d0-a854-e5bf7348cf6a_SiteId">
    <vt:lpwstr>fffcdc91-d561-4287-aebc-78d2466eec29</vt:lpwstr>
  </property>
  <property fmtid="{D5CDD505-2E9C-101B-9397-08002B2CF9AE}" pid="7" name="MSIP_Label_1c11b088-3f42-44d0-a854-e5bf7348cf6a_ActionId">
    <vt:lpwstr>e1e267b0-1ef3-4c0e-820c-60e13dc4dc9a</vt:lpwstr>
  </property>
  <property fmtid="{D5CDD505-2E9C-101B-9397-08002B2CF9AE}" pid="8" name="MSIP_Label_1c11b088-3f42-44d0-a854-e5bf7348cf6a_ContentBits">
    <vt:lpwstr>0</vt:lpwstr>
  </property>
  <property fmtid="{D5CDD505-2E9C-101B-9397-08002B2CF9AE}" pid="9" name="ContentTypeId">
    <vt:lpwstr>0x0101004242A94780A2124485A3798194A15583</vt:lpwstr>
  </property>
  <property fmtid="{D5CDD505-2E9C-101B-9397-08002B2CF9AE}" pid="10" name="MediaServiceImageTags">
    <vt:lpwstr/>
  </property>
</Properties>
</file>