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Override2.xml" ContentType="application/vnd.openxmlformats-officedocument.themeOverride+xml"/>
  <Override PartName="/ppt/tags/tag8.xml" ContentType="application/vnd.openxmlformats-officedocument.presentationml.tags+xml"/>
  <Override PartName="/ppt/theme/themeOverride3.xml" ContentType="application/vnd.openxmlformats-officedocument.themeOverride+xml"/>
  <Override PartName="/ppt/tags/tag9.xml" ContentType="application/vnd.openxmlformats-officedocument.presentationml.tags+xml"/>
  <Override PartName="/ppt/theme/themeOverride4.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Override5.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Override6.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Override7.xml" ContentType="application/vnd.openxmlformats-officedocument.themeOverr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Override8.xml" ContentType="application/vnd.openxmlformats-officedocument.themeOverr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Override9.xml" ContentType="application/vnd.openxmlformats-officedocument.themeOverr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Override10.xml" ContentType="application/vnd.openxmlformats-officedocument.themeOverr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Override11.xml" ContentType="application/vnd.openxmlformats-officedocument.themeOverr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Override12.xml" ContentType="application/vnd.openxmlformats-officedocument.themeOverr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Override13.xml" ContentType="application/vnd.openxmlformats-officedocument.themeOverr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Override14.xml" ContentType="application/vnd.openxmlformats-officedocument.themeOverr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heme/themeOverride15.xml" ContentType="application/vnd.openxmlformats-officedocument.themeOverride+xml"/>
  <Override PartName="/ppt/tags/tag43.xml" ContentType="application/vnd.openxmlformats-officedocument.presentationml.tags+xml"/>
  <Override PartName="/ppt/theme/themeOverride16.xml" ContentType="application/vnd.openxmlformats-officedocument.themeOverride+xml"/>
  <Override PartName="/ppt/tags/tag44.xml" ContentType="application/vnd.openxmlformats-officedocument.presentationml.tags+xml"/>
  <Override PartName="/ppt/theme/themeOverride17.xml" ContentType="application/vnd.openxmlformats-officedocument.themeOverride+xml"/>
  <Override PartName="/ppt/tags/tag45.xml" ContentType="application/vnd.openxmlformats-officedocument.presentationml.tags+xml"/>
  <Override PartName="/ppt/theme/themeOverride18.xml" ContentType="application/vnd.openxmlformats-officedocument.themeOverride+xml"/>
  <Override PartName="/ppt/tags/tag46.xml" ContentType="application/vnd.openxmlformats-officedocument.presentationml.tags+xml"/>
  <Override PartName="/ppt/theme/themeOverride19.xml" ContentType="application/vnd.openxmlformats-officedocument.themeOverride+xml"/>
  <Override PartName="/ppt/tags/tag47.xml" ContentType="application/vnd.openxmlformats-officedocument.presentationml.tags+xml"/>
  <Override PartName="/ppt/theme/themeOverride20.xml" ContentType="application/vnd.openxmlformats-officedocument.themeOverride+xml"/>
  <Override PartName="/ppt/tags/tag48.xml" ContentType="application/vnd.openxmlformats-officedocument.presentationml.tags+xml"/>
  <Override PartName="/ppt/theme/themeOverride21.xml" ContentType="application/vnd.openxmlformats-officedocument.themeOverride+xml"/>
  <Override PartName="/ppt/tags/tag49.xml" ContentType="application/vnd.openxmlformats-officedocument.presentationml.tags+xml"/>
  <Override PartName="/ppt/theme/themeOverride22.xml" ContentType="application/vnd.openxmlformats-officedocument.themeOverride+xml"/>
  <Override PartName="/ppt/tags/tag50.xml" ContentType="application/vnd.openxmlformats-officedocument.presentationml.tags+xml"/>
  <Override PartName="/ppt/theme/themeOverride23.xml" ContentType="application/vnd.openxmlformats-officedocument.themeOverride+xml"/>
  <Override PartName="/ppt/tags/tag51.xml" ContentType="application/vnd.openxmlformats-officedocument.presentationml.tags+xml"/>
  <Override PartName="/ppt/theme/themeOverride24.xml" ContentType="application/vnd.openxmlformats-officedocument.themeOverr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Override25.xml" ContentType="application/vnd.openxmlformats-officedocument.themeOverride+xml"/>
  <Override PartName="/ppt/theme/themeOverride26.xml" ContentType="application/vnd.openxmlformats-officedocument.themeOverr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Override27.xml" ContentType="application/vnd.openxmlformats-officedocument.themeOverr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Override28.xml" ContentType="application/vnd.openxmlformats-officedocument.themeOverr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4.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heme/themeOverride29.xml" ContentType="application/vnd.openxmlformats-officedocument.themeOverrid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5.xml" ContentType="application/vnd.openxmlformats-officedocument.them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heme/themeOverride30.xml" ContentType="application/vnd.openxmlformats-officedocument.themeOverr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heme/themeOverride31.xml" ContentType="application/vnd.openxmlformats-officedocument.themeOverride+xml"/>
  <Override PartName="/ppt/tags/tag123.xml" ContentType="application/vnd.openxmlformats-officedocument.presentationml.tags+xml"/>
  <Override PartName="/ppt/theme/themeOverride32.xml" ContentType="application/vnd.openxmlformats-officedocument.themeOverride+xml"/>
  <Override PartName="/ppt/tags/tag124.xml" ContentType="application/vnd.openxmlformats-officedocument.presentationml.tags+xml"/>
  <Override PartName="/ppt/theme/themeOverride33.xml" ContentType="application/vnd.openxmlformats-officedocument.themeOverr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heme/themeOverride34.xml" ContentType="application/vnd.openxmlformats-officedocument.themeOverr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heme/themeOverride35.xml" ContentType="application/vnd.openxmlformats-officedocument.themeOverr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heme/themeOverride36.xml" ContentType="application/vnd.openxmlformats-officedocument.themeOverr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heme/themeOverride37.xml" ContentType="application/vnd.openxmlformats-officedocument.themeOverr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heme/themeOverride38.xml" ContentType="application/vnd.openxmlformats-officedocument.themeOverr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heme/themeOverride39.xml" ContentType="application/vnd.openxmlformats-officedocument.themeOverr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heme/themeOverride40.xml" ContentType="application/vnd.openxmlformats-officedocument.themeOverr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heme/themeOverride41.xml" ContentType="application/vnd.openxmlformats-officedocument.themeOverr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heme/themeOverride42.xml" ContentType="application/vnd.openxmlformats-officedocument.themeOverr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heme/themeOverride43.xml" ContentType="application/vnd.openxmlformats-officedocument.themeOverr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heme/themeOverride44.xml" ContentType="application/vnd.openxmlformats-officedocument.themeOverride+xml"/>
  <Override PartName="/ppt/tags/tag158.xml" ContentType="application/vnd.openxmlformats-officedocument.presentationml.tags+xml"/>
  <Override PartName="/ppt/theme/themeOverride45.xml" ContentType="application/vnd.openxmlformats-officedocument.themeOverride+xml"/>
  <Override PartName="/ppt/tags/tag159.xml" ContentType="application/vnd.openxmlformats-officedocument.presentationml.tags+xml"/>
  <Override PartName="/ppt/theme/themeOverride46.xml" ContentType="application/vnd.openxmlformats-officedocument.themeOverride+xml"/>
  <Override PartName="/ppt/tags/tag160.xml" ContentType="application/vnd.openxmlformats-officedocument.presentationml.tags+xml"/>
  <Override PartName="/ppt/theme/themeOverride47.xml" ContentType="application/vnd.openxmlformats-officedocument.themeOverride+xml"/>
  <Override PartName="/ppt/tags/tag161.xml" ContentType="application/vnd.openxmlformats-officedocument.presentationml.tags+xml"/>
  <Override PartName="/ppt/theme/themeOverride48.xml" ContentType="application/vnd.openxmlformats-officedocument.themeOverride+xml"/>
  <Override PartName="/ppt/tags/tag162.xml" ContentType="application/vnd.openxmlformats-officedocument.presentationml.tags+xml"/>
  <Override PartName="/ppt/theme/themeOverride49.xml" ContentType="application/vnd.openxmlformats-officedocument.themeOverride+xml"/>
  <Override PartName="/ppt/tags/tag163.xml" ContentType="application/vnd.openxmlformats-officedocument.presentationml.tags+xml"/>
  <Override PartName="/ppt/theme/themeOverride50.xml" ContentType="application/vnd.openxmlformats-officedocument.themeOverride+xml"/>
  <Override PartName="/ppt/tags/tag164.xml" ContentType="application/vnd.openxmlformats-officedocument.presentationml.tags+xml"/>
  <Override PartName="/ppt/theme/themeOverride51.xml" ContentType="application/vnd.openxmlformats-officedocument.themeOverride+xml"/>
  <Override PartName="/ppt/tags/tag165.xml" ContentType="application/vnd.openxmlformats-officedocument.presentationml.tags+xml"/>
  <Override PartName="/ppt/theme/themeOverride52.xml" ContentType="application/vnd.openxmlformats-officedocument.themeOverride+xml"/>
  <Override PartName="/ppt/tags/tag166.xml" ContentType="application/vnd.openxmlformats-officedocument.presentationml.tags+xml"/>
  <Override PartName="/ppt/theme/themeOverride53.xml" ContentType="application/vnd.openxmlformats-officedocument.themeOverr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heme/themeOverride54.xml" ContentType="application/vnd.openxmlformats-officedocument.themeOverride+xml"/>
  <Override PartName="/ppt/theme/themeOverride55.xml" ContentType="application/vnd.openxmlformats-officedocument.themeOverr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heme/themeOverride56.xml" ContentType="application/vnd.openxmlformats-officedocument.themeOverr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heme/themeOverride57.xml" ContentType="application/vnd.openxmlformats-officedocument.themeOverr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heme/themeOverride58.xml" ContentType="application/vnd.openxmlformats-officedocument.themeOverride+xml"/>
  <Override PartName="/ppt/tags/tag180.xml" ContentType="application/vnd.openxmlformats-officedocument.presentationml.tags+xml"/>
  <Override PartName="/ppt/theme/themeOverride59.xml" ContentType="application/vnd.openxmlformats-officedocument.themeOverride+xml"/>
  <Override PartName="/ppt/tags/tag181.xml" ContentType="application/vnd.openxmlformats-officedocument.presentationml.tags+xml"/>
  <Override PartName="/ppt/theme/themeOverride60.xml" ContentType="application/vnd.openxmlformats-officedocument.themeOverr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heme/themeOverride61.xml" ContentType="application/vnd.openxmlformats-officedocument.themeOverr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heme/themeOverride62.xml" ContentType="application/vnd.openxmlformats-officedocument.themeOverr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heme/themeOverride63.xml" ContentType="application/vnd.openxmlformats-officedocument.themeOverr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heme/themeOverride64.xml" ContentType="application/vnd.openxmlformats-officedocument.themeOverr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heme/themeOverride65.xml" ContentType="application/vnd.openxmlformats-officedocument.themeOverr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heme/themeOverride66.xml" ContentType="application/vnd.openxmlformats-officedocument.themeOverr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heme/themeOverride67.xml" ContentType="application/vnd.openxmlformats-officedocument.themeOverr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heme/themeOverride68.xml" ContentType="application/vnd.openxmlformats-officedocument.themeOverride+xml"/>
  <Override PartName="/ppt/tags/tag206.xml" ContentType="application/vnd.openxmlformats-officedocument.presentationml.tags+xml"/>
  <Override PartName="/ppt/theme/themeOverride69.xml" ContentType="application/vnd.openxmlformats-officedocument.themeOverride+xml"/>
  <Override PartName="/ppt/tags/tag207.xml" ContentType="application/vnd.openxmlformats-officedocument.presentationml.tags+xml"/>
  <Override PartName="/ppt/theme/themeOverride70.xml" ContentType="application/vnd.openxmlformats-officedocument.themeOverride+xml"/>
  <Override PartName="/ppt/tags/tag208.xml" ContentType="application/vnd.openxmlformats-officedocument.presentationml.tags+xml"/>
  <Override PartName="/ppt/theme/themeOverride71.xml" ContentType="application/vnd.openxmlformats-officedocument.themeOverride+xml"/>
  <Override PartName="/ppt/tags/tag209.xml" ContentType="application/vnd.openxmlformats-officedocument.presentationml.tags+xml"/>
  <Override PartName="/ppt/theme/themeOverride72.xml" ContentType="application/vnd.openxmlformats-officedocument.themeOverride+xml"/>
  <Override PartName="/ppt/tags/tag210.xml" ContentType="application/vnd.openxmlformats-officedocument.presentationml.tags+xml"/>
  <Override PartName="/ppt/theme/themeOverride73.xml" ContentType="application/vnd.openxmlformats-officedocument.themeOverride+xml"/>
  <Override PartName="/ppt/tags/tag211.xml" ContentType="application/vnd.openxmlformats-officedocument.presentationml.tags+xml"/>
  <Override PartName="/ppt/theme/themeOverride74.xml" ContentType="application/vnd.openxmlformats-officedocument.themeOverride+xml"/>
  <Override PartName="/ppt/tags/tag212.xml" ContentType="application/vnd.openxmlformats-officedocument.presentationml.tags+xml"/>
  <Override PartName="/ppt/theme/themeOverride75.xml" ContentType="application/vnd.openxmlformats-officedocument.themeOverride+xml"/>
  <Override PartName="/ppt/tags/tag213.xml" ContentType="application/vnd.openxmlformats-officedocument.presentationml.tags+xml"/>
  <Override PartName="/ppt/theme/themeOverride76.xml" ContentType="application/vnd.openxmlformats-officedocument.themeOverride+xml"/>
  <Override PartName="/ppt/tags/tag214.xml" ContentType="application/vnd.openxmlformats-officedocument.presentationml.tags+xml"/>
  <Override PartName="/ppt/theme/themeOverride77.xml" ContentType="application/vnd.openxmlformats-officedocument.themeOverr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heme/themeOverride78.xml" ContentType="application/vnd.openxmlformats-officedocument.themeOverride+xml"/>
  <Override PartName="/ppt/theme/themeOverride79.xml" ContentType="application/vnd.openxmlformats-officedocument.themeOverr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6.xml" ContentType="application/vnd.openxmlformats-officedocument.them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heme/themeOverride80.xml" ContentType="application/vnd.openxmlformats-officedocument.themeOverride+xml"/>
  <Override PartName="/ppt/tags/tag242.xml" ContentType="application/vnd.openxmlformats-officedocument.presentationml.tags+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7.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8.xml" ContentType="application/vnd.openxmlformats-officedocument.them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9.xml" ContentType="application/vnd.openxmlformats-officedocument.theme+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10.xml" ContentType="application/vnd.openxmlformats-officedocument.theme+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theme/theme11.xml" ContentType="application/vnd.openxmlformats-officedocument.theme+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theme/theme12.xml" ContentType="application/vnd.openxmlformats-officedocument.them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comments/modernComment_10E_A4000F97.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206_F711CB0F.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58" r:id="rId5"/>
    <p:sldMasterId id="2147483781" r:id="rId6"/>
    <p:sldMasterId id="2147483803" r:id="rId7"/>
    <p:sldMasterId id="2147483858" r:id="rId8"/>
    <p:sldMasterId id="2147483933" r:id="rId9"/>
    <p:sldMasterId id="2147483968" r:id="rId10"/>
    <p:sldMasterId id="2147483996" r:id="rId11"/>
    <p:sldMasterId id="2147484055" r:id="rId12"/>
    <p:sldMasterId id="2147484090" r:id="rId13"/>
    <p:sldMasterId id="2147484145" r:id="rId14"/>
    <p:sldMasterId id="2147484178" r:id="rId15"/>
  </p:sldMasterIdLst>
  <p:notesMasterIdLst>
    <p:notesMasterId r:id="rId31"/>
  </p:notesMasterIdLst>
  <p:handoutMasterIdLst>
    <p:handoutMasterId r:id="rId32"/>
  </p:handoutMasterIdLst>
  <p:sldIdLst>
    <p:sldId id="270" r:id="rId16"/>
    <p:sldId id="2146846177" r:id="rId17"/>
    <p:sldId id="2146846216" r:id="rId18"/>
    <p:sldId id="517" r:id="rId19"/>
    <p:sldId id="2146846217" r:id="rId20"/>
    <p:sldId id="287" r:id="rId21"/>
    <p:sldId id="407" r:id="rId22"/>
    <p:sldId id="289" r:id="rId23"/>
    <p:sldId id="518" r:id="rId24"/>
    <p:sldId id="515" r:id="rId25"/>
    <p:sldId id="292" r:id="rId26"/>
    <p:sldId id="323" r:id="rId27"/>
    <p:sldId id="2146846181" r:id="rId28"/>
    <p:sldId id="512" r:id="rId29"/>
    <p:sldId id="2146846176" r:id="rId30"/>
  </p:sldIdLst>
  <p:sldSz cx="12192000" cy="6858000"/>
  <p:notesSz cx="7102475" cy="9388475"/>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429175-2073-437D-B37C-5B76F70DF4A2}">
          <p14:sldIdLst>
            <p14:sldId id="270"/>
            <p14:sldId id="2146846177"/>
            <p14:sldId id="2146846216"/>
            <p14:sldId id="517"/>
            <p14:sldId id="2146846217"/>
            <p14:sldId id="287"/>
            <p14:sldId id="407"/>
            <p14:sldId id="289"/>
            <p14:sldId id="518"/>
            <p14:sldId id="515"/>
            <p14:sldId id="292"/>
            <p14:sldId id="323"/>
            <p14:sldId id="2146846181"/>
            <p14:sldId id="512"/>
            <p14:sldId id="2146846176"/>
          </p14:sldIdLst>
        </p14:section>
        <p14:section name="To be deleted" id="{63FC6673-B5CC-4AE6-B87A-C9CD7DD1528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EA8C24-BFBB-858C-3441-EF6FD543F9FE}" name="Vanderwiel, Hilary A" initials="HV" userId="S::Hilary.Vanderwiel@Chubb.com::a3a1284f-ffc5-4502-9bdc-29c6ae94474f" providerId="AD"/>
  <p188:author id="{B5246E44-4568-B564-A4BC-85EB83E49F1D}" name="Fleming, Melissa M" initials="MF" userId="S::mmfleming@chubb.com::97d62519-74b4-4d6b-93cd-c1c9066bb55e" providerId="AD"/>
  <p188:author id="{CBA74646-68AC-F01F-A44E-5D9A4298CF6A}" name="Parsons, Mary M" initials="PMM" userId="S::mparsons@chubb.com::e78d97ca-2cd5-4978-851b-e7ca3ebff6f6" providerId="AD"/>
  <p188:author id="{CE2DD96A-A64E-96AB-443E-2BD49D51A574}" name="Williams, Rachel" initials="WR" userId="S::rachel.williams@chubb.com::031722ca-da80-4015-980c-1067dfe775b9" providerId="AD"/>
  <p188:author id="{9CDD576B-4194-A5D2-9B71-FF4BC7B14946}" name="Williams, Rachel" initials="" userId="S::Rachel.Williams@Chubb.com::031722ca-da80-4015-980c-1067dfe775b9" providerId="AD"/>
  <p188:author id="{84DC636B-BB04-6557-A67B-F3BE04DFB0BA}" name="Tazic, Gregory W" initials="TW" userId="S::gtazic@chubb.com::ab401519-2c4e-4b04-b864-6d0a5a480699" providerId="AD"/>
  <p188:author id="{4F5B067E-28E9-E4C3-3EEF-645996B1CFCC}" name="Marzano, Courtney" initials="CM" userId="S::Courtney.Marzano@Chubb.com::80b66ebe-ef2c-4c43-bdde-466866b01d2b" providerId="AD"/>
  <p188:author id="{D308E2A1-8867-CB11-3CEE-3F9F4F3C7FD8}" name="Fajen, Jonathan" initials="FJ" userId="S::jonathan.fajen@chubb.com::d1a37081-5675-4bd5-8d35-74ffe373bce2" providerId="AD"/>
  <p188:author id="{64C34BBC-2E53-65BE-ECFB-AA4CE205EAF1}" name="Fajen, Jonathan" initials="" userId="S::Jonathan.Fajen@chubb.com::d1a37081-5675-4bd5-8d35-74ffe373bce2" providerId="AD"/>
  <p188:author id="{A1ADCFBD-E5FF-87AC-6EC0-D4FD59F7FFF3}" name="Courtney Marzano" initials="CM" userId="S::Courtney.Marzano@chubb.com::80b66ebe-ef2c-4c43-bdde-466866b01d2b" providerId="AD"/>
  <p188:author id="{387070E6-0C41-EBC0-7C3D-43E5D054F80F}" name="Callas, Courtney" initials="CC" userId="S::Courtney.Callas@Chubb.com::80b66ebe-ef2c-4c43-bdde-466866b01d2b" providerId="AD"/>
  <p188:author id="{A85716FB-C5D2-EAE8-D117-267FB883DA14}" name="Kroesen, Ellen T" initials="EK" userId="S::Ellen.Kroesen@Chubb.com::8e102e17-0cfa-40a2-8c79-a4deec336d87"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A21D"/>
    <a:srgbClr val="D9D9D9"/>
    <a:srgbClr val="D18F00"/>
    <a:srgbClr val="A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6F9D588-6FED-4881-BEE7-AD9C894798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297A9FE-8C73-43AE-BEE4-B654043DECF7}" styleName="Chubb 1">
    <a:tblBg>
      <a:effect>
        <a:effectLst/>
      </a:effect>
    </a:tblBg>
    <a:wholeTbl>
      <a:tcTxStyle b="off" i="off">
        <a:fontRef idx="minor"/>
        <a:schemeClr val="tx1"/>
      </a:tcTxStyle>
      <a:tcStyle>
        <a:tcBdr>
          <a:left>
            <a:ln>
              <a:noFill/>
            </a:ln>
          </a:left>
          <a:right>
            <a:ln>
              <a:noFill/>
            </a:ln>
          </a:right>
          <a:top>
            <a:ln w="8467" cap="flat" cmpd="sng" algn="ctr">
              <a:solidFill>
                <a:schemeClr val="dk1"/>
              </a:solidFill>
              <a:prstDash val="dot"/>
            </a:ln>
          </a:top>
          <a:bottom>
            <a:ln w="8467" cap="flat" cmpd="sng" algn="ctr">
              <a:solidFill>
                <a:schemeClr val="dk1"/>
              </a:solidFill>
              <a:prstDash val="dot"/>
            </a:ln>
          </a:bottom>
          <a:insideH>
            <a:ln w="8467" cap="flat" cmpd="sng" algn="ctr">
              <a:solidFill>
                <a:schemeClr val="dk1"/>
              </a:solidFill>
              <a:prstDash val="dot"/>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band1V>
      <a:tcTxStyle b="off" i="off">
        <a:fontRef idx="minor"/>
        <a:schemeClr val="tx1"/>
      </a:tcTxStyle>
      <a:tcStyle>
        <a:tcBdr/>
        <a:fill>
          <a:noFill/>
        </a:fill>
      </a:tcStyle>
    </a:band1V>
    <a:band2V>
      <a:tcTxStyle b="off" i="off">
        <a:fontRef idx="minor"/>
        <a:schemeClr val="tx1"/>
      </a:tcTxStyle>
      <a:tcStyle>
        <a:tcBdr/>
        <a:fill>
          <a:noFill/>
        </a:fill>
      </a:tcStyle>
    </a:band2V>
    <a:lastCol>
      <a:tcTxStyle b="on" i="off">
        <a:fontRef idx="minor"/>
        <a:schemeClr val="tx1"/>
      </a:tcTxStyle>
      <a:tcStyle>
        <a:tcBdr/>
      </a:tcStyle>
    </a:lastCol>
    <a:firstCol>
      <a:tcTxStyle b="on" i="off">
        <a:fontRef idx="minor"/>
        <a:schemeClr val="tx1"/>
      </a:tcTxStyle>
      <a:tcStyle>
        <a:tcBdr/>
      </a:tcStyle>
    </a:firstCol>
    <a:lastRow>
      <a:tcTxStyle b="on" i="off">
        <a:fontRef idx="minor"/>
        <a:schemeClr val="tx1"/>
      </a:tcTxStyle>
      <a:tcStyle>
        <a:tcBdr>
          <a:left>
            <a:ln>
              <a:noFill/>
            </a:ln>
          </a:left>
          <a:right>
            <a:ln>
              <a:noFill/>
            </a:ln>
          </a:right>
          <a:top>
            <a:ln w="8467" cap="flat" cmpd="sng" algn="ctr">
              <a:solidFill>
                <a:schemeClr val="dk1"/>
              </a:solidFill>
              <a:prstDash val="solid"/>
            </a:ln>
          </a:top>
          <a:bottom>
            <a:ln w="8467" cap="flat" cmpd="sng" algn="ctr">
              <a:solidFill>
                <a:schemeClr val="dk1"/>
              </a:solidFill>
              <a:prstDash val="solid"/>
            </a:ln>
          </a:bottom>
          <a:insideH>
            <a:ln>
              <a:noFill/>
            </a:ln>
          </a:insideH>
          <a:insideV>
            <a:ln>
              <a:noFill/>
            </a:ln>
          </a:insideV>
          <a:tl2br>
            <a:ln>
              <a:noFill/>
            </a:ln>
          </a:tl2br>
          <a:tr2bl>
            <a:ln>
              <a:noFill/>
            </a:ln>
          </a:tr2bl>
        </a:tcBdr>
        <a:fill>
          <a:noFill/>
        </a:fill>
      </a:tcStyle>
    </a:lastRow>
    <a:firstRow>
      <a:tcTxStyle b="on" i="off">
        <a:fontRef idx="minor"/>
        <a:schemeClr val="tx1"/>
      </a:tcTxStyle>
      <a:tcStyle>
        <a:tcBdr>
          <a:left>
            <a:ln>
              <a:noFill/>
            </a:ln>
          </a:left>
          <a:right>
            <a:ln>
              <a:noFill/>
            </a:ln>
          </a:right>
          <a:top>
            <a:ln w="16933" cap="flat" cmpd="sng" algn="ctr">
              <a:solidFill>
                <a:schemeClr val="dk1"/>
              </a:solidFill>
              <a:prstDash val="solid"/>
            </a:ln>
          </a:top>
          <a:bottom>
            <a:ln w="8466" cap="flat" cmpd="sng" algn="ctr">
              <a:solidFill>
                <a:schemeClr val="dk1"/>
              </a:solidFill>
              <a:prstDash val="solid"/>
            </a:ln>
          </a:bottom>
          <a:insideH>
            <a:ln>
              <a:noFill/>
            </a:ln>
          </a:insideH>
          <a:insideV>
            <a:ln>
              <a:noFill/>
            </a:ln>
          </a:insideV>
          <a:tl2br>
            <a:ln>
              <a:noFill/>
            </a:ln>
          </a:tl2br>
          <a:tr2bl>
            <a:ln>
              <a:noFill/>
            </a:ln>
          </a:tr2bl>
        </a:tcBdr>
        <a:fill>
          <a:noFill/>
        </a:fill>
      </a:tcStyle>
    </a:firstRow>
  </a:tblStyle>
  <a:tblStyle styleId="{6FF2D646-0B2D-4E27-9E43-FB56707068D7}" styleName="Chubb 2">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solidFill>
            <a:schemeClr val="accent5">
              <a:tint val="40000"/>
            </a:schemeClr>
          </a:solidFill>
        </a:fill>
      </a:tcStyle>
    </a:band1H>
    <a:band2H>
      <a:tcTxStyle b="off" i="off">
        <a:fontRef idx="minor"/>
        <a:schemeClr val="tx1"/>
      </a:tcTxStyle>
      <a:tcStyle>
        <a:tcBdr/>
        <a:fill>
          <a:solidFill>
            <a:srgbClr val="FFFFFF"/>
          </a:solidFill>
        </a:fill>
      </a:tcStyle>
    </a:band2H>
    <a:band1V>
      <a:tcTxStyle b="off" i="off">
        <a:fontRef idx="minor"/>
        <a:schemeClr val="tx1"/>
      </a:tcTxStyle>
      <a:tcStyle>
        <a:tcBdr/>
        <a:fill>
          <a:solidFill>
            <a:schemeClr val="accent5">
              <a:tint val="40000"/>
            </a:schemeClr>
          </a:solidFill>
        </a:fill>
      </a:tcStyle>
    </a:band1V>
    <a:band2V>
      <a:tcTxStyle b="off" i="off">
        <a:fontRef idx="minor"/>
        <a:schemeClr val="tx1"/>
      </a:tcTxStyle>
      <a:tcStyle>
        <a:tcBdr/>
        <a:fill>
          <a:solidFill>
            <a:srgbClr val="FFFFFF"/>
          </a:solidFill>
        </a:fill>
      </a:tcStyle>
    </a:band2V>
    <a:lastCol>
      <a:tcTxStyle b="on" i="off">
        <a:fontRef idx="minor"/>
        <a:schemeClr val="tx1"/>
      </a:tcTxStyle>
      <a:tcStyle>
        <a:tcBdr/>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fill>
          <a:solidFill>
            <a:schemeClr val="accent5"/>
          </a:solidFill>
        </a:fill>
      </a:tcStyle>
    </a:lastRow>
    <a:firstRow>
      <a:tcTxStyle b="on">
        <a:fontRef idx="minor">
          <a:prstClr val="black"/>
        </a:fontRef>
        <a:schemeClr val="lt1"/>
      </a:tcTxStyle>
      <a:tcStyle>
        <a:tcBdr/>
        <a:fill>
          <a:solidFill>
            <a:schemeClr val="accent5"/>
          </a:solidFill>
        </a:fill>
      </a:tcStyle>
    </a:firstRow>
  </a:tblStyle>
  <a:tblStyle styleId="{434E6336-BBB1-4DF4-B911-829A87828CA8}" styleName="Chubb 3">
    <a:tblBg>
      <a:effect>
        <a:effectLst/>
      </a:effect>
    </a:tblBg>
    <a:wholeTbl>
      <a:tcTxStyle b="off" i="off">
        <a:fontRef idx="minor"/>
        <a:schemeClr val="tx1"/>
      </a:tcTxStyle>
      <a:tcStyle>
        <a:tcBdr>
          <a:left>
            <a:ln>
              <a:noFill/>
            </a:ln>
          </a:left>
          <a:right>
            <a:ln>
              <a:noFill/>
            </a:ln>
          </a:right>
          <a:top>
            <a:ln>
              <a:noFill/>
            </a:ln>
          </a:top>
          <a:bottom>
            <a:lnRef idx="1">
              <a:schemeClr val="dk1"/>
            </a:lnRef>
          </a:bottom>
          <a:insideH>
            <a:lnRef idx="1">
              <a:schemeClr val="dk1"/>
            </a:lnRef>
          </a:insideH>
          <a:insideV>
            <a:lnRef idx="1">
              <a:schemeClr val="dk1"/>
            </a:lnRef>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band1V>
      <a:tcTxStyle b="off" i="off">
        <a:fontRef idx="minor"/>
        <a:schemeClr val="tx1"/>
      </a:tcTxStyle>
      <a:tcStyle>
        <a:tcBdr/>
        <a:fill>
          <a:noFill/>
        </a:fill>
      </a:tcStyle>
    </a:band1V>
    <a:band2V>
      <a:tcTxStyle b="off" i="off">
        <a:fontRef idx="minor"/>
        <a:schemeClr val="tx1"/>
      </a:tcTxStyle>
      <a:tcStyle>
        <a:tcBdr/>
        <a:fill>
          <a:noFill/>
        </a:fill>
      </a:tcStyle>
    </a:band2V>
    <a:lastCol>
      <a:tcTxStyle b="on" i="off">
        <a:fontRef idx="minor"/>
        <a:schemeClr val="tx1"/>
      </a:tcTxStyle>
      <a:tcStyle>
        <a:tcBdr/>
      </a:tcStyle>
    </a:lastCol>
    <a:firstCol>
      <a:tcTxStyle b="on">
        <a:fontRef idx="minor">
          <a:prstClr val="black"/>
        </a:fontRef>
        <a:schemeClr val="lt1"/>
      </a:tcTxStyle>
      <a:tcStyle>
        <a:tcBdr/>
        <a:fill>
          <a:noFill/>
        </a:fill>
      </a:tcStyle>
    </a:firstCol>
    <a:lastRow>
      <a:tcTxStyle b="on">
        <a:fontRef idx="minor">
          <a:prstClr val="black"/>
        </a:fontRef>
        <a:schemeClr val="lt1"/>
      </a:tcTxStyle>
      <a:tcStyle>
        <a:tcBdr>
          <a:top>
            <a:ln>
              <a:noFill/>
            </a:ln>
          </a:top>
          <a:bottom>
            <a:ln>
              <a:noFill/>
            </a:ln>
          </a:bottom>
          <a:insideV>
            <a:ln>
              <a:noFill/>
            </a:ln>
          </a:insideV>
        </a:tcBdr>
        <a:fill>
          <a:solidFill>
            <a:schemeClr val="accent1"/>
          </a:solidFill>
        </a:fill>
      </a:tcStyle>
    </a:lastRow>
    <a:firstRow>
      <a:tcTxStyle b="on">
        <a:fontRef idx="minor">
          <a:prstClr val="black"/>
        </a:fontRef>
        <a:schemeClr val="lt1"/>
      </a:tcTxStyle>
      <a:tcStyle>
        <a:tcBdr>
          <a:bottom>
            <a:ln>
              <a:noFill/>
            </a:ln>
          </a:bottom>
          <a:insideV>
            <a:ln>
              <a:noFill/>
            </a:ln>
          </a:insideV>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26" autoAdjust="0"/>
  </p:normalViewPr>
  <p:slideViewPr>
    <p:cSldViewPr snapToGrid="0">
      <p:cViewPr varScale="1">
        <p:scale>
          <a:sx n="76" d="100"/>
          <a:sy n="76" d="100"/>
        </p:scale>
        <p:origin x="91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oesen, Ellen T" userId="8e102e17-0cfa-40a2-8c79-a4deec336d87" providerId="ADAL" clId="{A037FD8C-2050-488D-BE8C-598A72DCEDB2}"/>
    <pc:docChg chg="undo redo custSel addSld delSld modSld sldOrd delMainMaster modSection">
      <pc:chgData name="Kroesen, Ellen T" userId="8e102e17-0cfa-40a2-8c79-a4deec336d87" providerId="ADAL" clId="{A037FD8C-2050-488D-BE8C-598A72DCEDB2}" dt="2026-05-20T16:33:35.674" v="552" actId="47"/>
      <pc:docMkLst>
        <pc:docMk/>
      </pc:docMkLst>
      <pc:sldChg chg="addSp modSp add del mod ord">
        <pc:chgData name="Kroesen, Ellen T" userId="8e102e17-0cfa-40a2-8c79-a4deec336d87" providerId="ADAL" clId="{A037FD8C-2050-488D-BE8C-598A72DCEDB2}" dt="2026-05-20T16:32:50.809" v="504" actId="47"/>
        <pc:sldMkLst>
          <pc:docMk/>
          <pc:sldMk cId="0" sldId="257"/>
        </pc:sldMkLst>
        <pc:spChg chg="add mod ord">
          <ac:chgData name="Kroesen, Ellen T" userId="8e102e17-0cfa-40a2-8c79-a4deec336d87" providerId="ADAL" clId="{A037FD8C-2050-488D-BE8C-598A72DCEDB2}" dt="2026-05-11T21:13:56.185" v="424" actId="167"/>
          <ac:spMkLst>
            <pc:docMk/>
            <pc:sldMk cId="0" sldId="257"/>
            <ac:spMk id="33" creationId="{2E827ABA-42AE-2FEA-AE0A-49A9C28388A9}"/>
          </ac:spMkLst>
        </pc:spChg>
      </pc:sldChg>
      <pc:sldChg chg="addSp modSp add del mod ord">
        <pc:chgData name="Kroesen, Ellen T" userId="8e102e17-0cfa-40a2-8c79-a4deec336d87" providerId="ADAL" clId="{A037FD8C-2050-488D-BE8C-598A72DCEDB2}" dt="2026-05-20T16:33:32.017" v="542" actId="47"/>
        <pc:sldMkLst>
          <pc:docMk/>
          <pc:sldMk cId="242151384" sldId="260"/>
        </pc:sldMkLst>
        <pc:spChg chg="add mod">
          <ac:chgData name="Kroesen, Ellen T" userId="8e102e17-0cfa-40a2-8c79-a4deec336d87" providerId="ADAL" clId="{A037FD8C-2050-488D-BE8C-598A72DCEDB2}" dt="2026-05-11T20:53:31.264" v="370" actId="14100"/>
          <ac:spMkLst>
            <pc:docMk/>
            <pc:sldMk cId="242151384" sldId="260"/>
            <ac:spMk id="2" creationId="{099813E5-9E63-AC38-C888-55557435974D}"/>
          </ac:spMkLst>
        </pc:spChg>
        <pc:spChg chg="add mod">
          <ac:chgData name="Kroesen, Ellen T" userId="8e102e17-0cfa-40a2-8c79-a4deec336d87" providerId="ADAL" clId="{A037FD8C-2050-488D-BE8C-598A72DCEDB2}" dt="2026-05-11T20:53:45.773" v="372" actId="1076"/>
          <ac:spMkLst>
            <pc:docMk/>
            <pc:sldMk cId="242151384" sldId="260"/>
            <ac:spMk id="4" creationId="{44819381-E481-B4BB-699D-BE5403C91F63}"/>
          </ac:spMkLst>
        </pc:spChg>
        <pc:picChg chg="mod">
          <ac:chgData name="Kroesen, Ellen T" userId="8e102e17-0cfa-40a2-8c79-a4deec336d87" providerId="ADAL" clId="{A037FD8C-2050-488D-BE8C-598A72DCEDB2}" dt="2026-05-11T20:52:56.437" v="366" actId="14100"/>
          <ac:picMkLst>
            <pc:docMk/>
            <pc:sldMk cId="242151384" sldId="260"/>
            <ac:picMk id="3" creationId="{23FD702B-CE53-3FE2-114A-3885D3A9249F}"/>
          </ac:picMkLst>
        </pc:picChg>
      </pc:sldChg>
      <pc:sldChg chg="modSp mod">
        <pc:chgData name="Kroesen, Ellen T" userId="8e102e17-0cfa-40a2-8c79-a4deec336d87" providerId="ADAL" clId="{A037FD8C-2050-488D-BE8C-598A72DCEDB2}" dt="2026-05-20T16:31:50.475" v="483" actId="6549"/>
        <pc:sldMkLst>
          <pc:docMk/>
          <pc:sldMk cId="2751467415" sldId="270"/>
        </pc:sldMkLst>
        <pc:spChg chg="mod">
          <ac:chgData name="Kroesen, Ellen T" userId="8e102e17-0cfa-40a2-8c79-a4deec336d87" providerId="ADAL" clId="{A037FD8C-2050-488D-BE8C-598A72DCEDB2}" dt="2026-05-20T16:31:50.475" v="483" actId="6549"/>
          <ac:spMkLst>
            <pc:docMk/>
            <pc:sldMk cId="2751467415" sldId="270"/>
            <ac:spMk id="7" creationId="{06E9768F-0B6B-4D13-ED27-6DE8CF94F9F4}"/>
          </ac:spMkLst>
        </pc:spChg>
      </pc:sldChg>
      <pc:sldChg chg="del ord">
        <pc:chgData name="Kroesen, Ellen T" userId="8e102e17-0cfa-40a2-8c79-a4deec336d87" providerId="ADAL" clId="{A037FD8C-2050-488D-BE8C-598A72DCEDB2}" dt="2026-05-20T16:33:13.354" v="509" actId="47"/>
        <pc:sldMkLst>
          <pc:docMk/>
          <pc:sldMk cId="1671027536" sldId="280"/>
        </pc:sldMkLst>
      </pc:sldChg>
      <pc:sldChg chg="del ord">
        <pc:chgData name="Kroesen, Ellen T" userId="8e102e17-0cfa-40a2-8c79-a4deec336d87" providerId="ADAL" clId="{A037FD8C-2050-488D-BE8C-598A72DCEDB2}" dt="2026-05-20T16:33:21.156" v="513" actId="47"/>
        <pc:sldMkLst>
          <pc:docMk/>
          <pc:sldMk cId="1550353337" sldId="288"/>
        </pc:sldMkLst>
      </pc:sldChg>
      <pc:sldChg chg="del ord">
        <pc:chgData name="Kroesen, Ellen T" userId="8e102e17-0cfa-40a2-8c79-a4deec336d87" providerId="ADAL" clId="{A037FD8C-2050-488D-BE8C-598A72DCEDB2}" dt="2026-05-20T16:33:19.398" v="511" actId="47"/>
        <pc:sldMkLst>
          <pc:docMk/>
          <pc:sldMk cId="1697518157" sldId="290"/>
        </pc:sldMkLst>
      </pc:sldChg>
      <pc:sldChg chg="ord">
        <pc:chgData name="Kroesen, Ellen T" userId="8e102e17-0cfa-40a2-8c79-a4deec336d87" providerId="ADAL" clId="{A037FD8C-2050-488D-BE8C-598A72DCEDB2}" dt="2026-05-11T20:22:15.570" v="102"/>
        <pc:sldMkLst>
          <pc:docMk/>
          <pc:sldMk cId="1144732172" sldId="292"/>
        </pc:sldMkLst>
      </pc:sldChg>
      <pc:sldChg chg="ord">
        <pc:chgData name="Kroesen, Ellen T" userId="8e102e17-0cfa-40a2-8c79-a4deec336d87" providerId="ADAL" clId="{A037FD8C-2050-488D-BE8C-598A72DCEDB2}" dt="2026-05-11T20:22:15.570" v="102"/>
        <pc:sldMkLst>
          <pc:docMk/>
          <pc:sldMk cId="3025791297" sldId="323"/>
        </pc:sldMkLst>
      </pc:sldChg>
      <pc:sldChg chg="del">
        <pc:chgData name="Kroesen, Ellen T" userId="8e102e17-0cfa-40a2-8c79-a4deec336d87" providerId="ADAL" clId="{A037FD8C-2050-488D-BE8C-598A72DCEDB2}" dt="2026-05-20T16:33:22.144" v="515" actId="47"/>
        <pc:sldMkLst>
          <pc:docMk/>
          <pc:sldMk cId="2627047260" sldId="474"/>
        </pc:sldMkLst>
      </pc:sldChg>
      <pc:sldChg chg="del ord">
        <pc:chgData name="Kroesen, Ellen T" userId="8e102e17-0cfa-40a2-8c79-a4deec336d87" providerId="ADAL" clId="{A037FD8C-2050-488D-BE8C-598A72DCEDB2}" dt="2026-05-20T16:33:20.528" v="512" actId="47"/>
        <pc:sldMkLst>
          <pc:docMk/>
          <pc:sldMk cId="4170768535" sldId="479"/>
        </pc:sldMkLst>
      </pc:sldChg>
      <pc:sldChg chg="del">
        <pc:chgData name="Kroesen, Ellen T" userId="8e102e17-0cfa-40a2-8c79-a4deec336d87" providerId="ADAL" clId="{A037FD8C-2050-488D-BE8C-598A72DCEDB2}" dt="2026-05-20T16:32:33.833" v="486" actId="47"/>
        <pc:sldMkLst>
          <pc:docMk/>
          <pc:sldMk cId="2775056924" sldId="503"/>
        </pc:sldMkLst>
      </pc:sldChg>
      <pc:sldChg chg="del">
        <pc:chgData name="Kroesen, Ellen T" userId="8e102e17-0cfa-40a2-8c79-a4deec336d87" providerId="ADAL" clId="{A037FD8C-2050-488D-BE8C-598A72DCEDB2}" dt="2026-05-20T16:32:34.915" v="487" actId="47"/>
        <pc:sldMkLst>
          <pc:docMk/>
          <pc:sldMk cId="2163150321" sldId="506"/>
        </pc:sldMkLst>
      </pc:sldChg>
      <pc:sldChg chg="ord">
        <pc:chgData name="Kroesen, Ellen T" userId="8e102e17-0cfa-40a2-8c79-a4deec336d87" providerId="ADAL" clId="{A037FD8C-2050-488D-BE8C-598A72DCEDB2}" dt="2026-05-11T20:26:12.488" v="114"/>
        <pc:sldMkLst>
          <pc:docMk/>
          <pc:sldMk cId="3017268323" sldId="515"/>
        </pc:sldMkLst>
      </pc:sldChg>
      <pc:sldChg chg="addSp delSp modSp add del mod">
        <pc:chgData name="Kroesen, Ellen T" userId="8e102e17-0cfa-40a2-8c79-a4deec336d87" providerId="ADAL" clId="{A037FD8C-2050-488D-BE8C-598A72DCEDB2}" dt="2026-05-11T20:21:00.372" v="98" actId="2085"/>
        <pc:sldMkLst>
          <pc:docMk/>
          <pc:sldMk cId="1896452247" sldId="517"/>
        </pc:sldMkLst>
        <pc:spChg chg="add mod">
          <ac:chgData name="Kroesen, Ellen T" userId="8e102e17-0cfa-40a2-8c79-a4deec336d87" providerId="ADAL" clId="{A037FD8C-2050-488D-BE8C-598A72DCEDB2}" dt="2026-05-11T20:21:00.372" v="98" actId="2085"/>
          <ac:spMkLst>
            <pc:docMk/>
            <pc:sldMk cId="1896452247" sldId="517"/>
            <ac:spMk id="6" creationId="{6FF5AEC9-B18C-2708-0DD0-67C1966116E3}"/>
          </ac:spMkLst>
        </pc:spChg>
        <pc:picChg chg="add mod">
          <ac:chgData name="Kroesen, Ellen T" userId="8e102e17-0cfa-40a2-8c79-a4deec336d87" providerId="ADAL" clId="{A037FD8C-2050-488D-BE8C-598A72DCEDB2}" dt="2026-05-11T20:19:46.364" v="92" actId="14100"/>
          <ac:picMkLst>
            <pc:docMk/>
            <pc:sldMk cId="1896452247" sldId="517"/>
            <ac:picMk id="4" creationId="{2A1AB090-652B-4A35-F845-5EE35BDA42C7}"/>
          </ac:picMkLst>
        </pc:picChg>
      </pc:sldChg>
      <pc:sldChg chg="del">
        <pc:chgData name="Kroesen, Ellen T" userId="8e102e17-0cfa-40a2-8c79-a4deec336d87" providerId="ADAL" clId="{A037FD8C-2050-488D-BE8C-598A72DCEDB2}" dt="2026-05-20T16:33:23.102" v="517" actId="47"/>
        <pc:sldMkLst>
          <pc:docMk/>
          <pc:sldMk cId="0" sldId="615"/>
        </pc:sldMkLst>
      </pc:sldChg>
      <pc:sldChg chg="modSp del mod">
        <pc:chgData name="Kroesen, Ellen T" userId="8e102e17-0cfa-40a2-8c79-a4deec336d87" providerId="ADAL" clId="{A037FD8C-2050-488D-BE8C-598A72DCEDB2}" dt="2026-05-20T16:33:27.292" v="528" actId="47"/>
        <pc:sldMkLst>
          <pc:docMk/>
          <pc:sldMk cId="2764064235" sldId="1157"/>
        </pc:sldMkLst>
        <pc:spChg chg="mod">
          <ac:chgData name="Kroesen, Ellen T" userId="8e102e17-0cfa-40a2-8c79-a4deec336d87" providerId="ADAL" clId="{A037FD8C-2050-488D-BE8C-598A72DCEDB2}" dt="2026-05-11T20:32:07.307" v="149" actId="113"/>
          <ac:spMkLst>
            <pc:docMk/>
            <pc:sldMk cId="2764064235" sldId="1157"/>
            <ac:spMk id="2" creationId="{53CA1FC7-E0C3-FA19-8B9F-4B16A29C8651}"/>
          </ac:spMkLst>
        </pc:spChg>
      </pc:sldChg>
      <pc:sldChg chg="del">
        <pc:chgData name="Kroesen, Ellen T" userId="8e102e17-0cfa-40a2-8c79-a4deec336d87" providerId="ADAL" clId="{A037FD8C-2050-488D-BE8C-598A72DCEDB2}" dt="2026-05-20T16:33:33.695" v="547" actId="47"/>
        <pc:sldMkLst>
          <pc:docMk/>
          <pc:sldMk cId="30811989" sldId="1199"/>
        </pc:sldMkLst>
      </pc:sldChg>
      <pc:sldChg chg="del">
        <pc:chgData name="Kroesen, Ellen T" userId="8e102e17-0cfa-40a2-8c79-a4deec336d87" providerId="ADAL" clId="{A037FD8C-2050-488D-BE8C-598A72DCEDB2}" dt="2026-05-20T16:33:34.103" v="548" actId="47"/>
        <pc:sldMkLst>
          <pc:docMk/>
          <pc:sldMk cId="573530119" sldId="1200"/>
        </pc:sldMkLst>
      </pc:sldChg>
      <pc:sldChg chg="add del">
        <pc:chgData name="Kroesen, Ellen T" userId="8e102e17-0cfa-40a2-8c79-a4deec336d87" providerId="ADAL" clId="{A037FD8C-2050-488D-BE8C-598A72DCEDB2}" dt="2026-05-20T16:33:34.464" v="549" actId="47"/>
        <pc:sldMkLst>
          <pc:docMk/>
          <pc:sldMk cId="673474618" sldId="1201"/>
        </pc:sldMkLst>
      </pc:sldChg>
      <pc:sldChg chg="del">
        <pc:chgData name="Kroesen, Ellen T" userId="8e102e17-0cfa-40a2-8c79-a4deec336d87" providerId="ADAL" clId="{A037FD8C-2050-488D-BE8C-598A72DCEDB2}" dt="2026-05-20T16:33:27.984" v="529" actId="47"/>
        <pc:sldMkLst>
          <pc:docMk/>
          <pc:sldMk cId="698354837" sldId="1202"/>
        </pc:sldMkLst>
      </pc:sldChg>
      <pc:sldChg chg="del">
        <pc:chgData name="Kroesen, Ellen T" userId="8e102e17-0cfa-40a2-8c79-a4deec336d87" providerId="ADAL" clId="{A037FD8C-2050-488D-BE8C-598A72DCEDB2}" dt="2026-05-20T16:33:24.719" v="521" actId="47"/>
        <pc:sldMkLst>
          <pc:docMk/>
          <pc:sldMk cId="2697032271" sldId="1212"/>
        </pc:sldMkLst>
      </pc:sldChg>
      <pc:sldChg chg="del">
        <pc:chgData name="Kroesen, Ellen T" userId="8e102e17-0cfa-40a2-8c79-a4deec336d87" providerId="ADAL" clId="{A037FD8C-2050-488D-BE8C-598A72DCEDB2}" dt="2026-05-20T16:32:35.167" v="488" actId="47"/>
        <pc:sldMkLst>
          <pc:docMk/>
          <pc:sldMk cId="1374746105" sldId="2146846137"/>
        </pc:sldMkLst>
      </pc:sldChg>
      <pc:sldChg chg="del">
        <pc:chgData name="Kroesen, Ellen T" userId="8e102e17-0cfa-40a2-8c79-a4deec336d87" providerId="ADAL" clId="{A037FD8C-2050-488D-BE8C-598A72DCEDB2}" dt="2026-05-20T16:33:24.452" v="520" actId="47"/>
        <pc:sldMkLst>
          <pc:docMk/>
          <pc:sldMk cId="2661790432" sldId="2146846142"/>
        </pc:sldMkLst>
      </pc:sldChg>
      <pc:sldChg chg="del ord">
        <pc:chgData name="Kroesen, Ellen T" userId="8e102e17-0cfa-40a2-8c79-a4deec336d87" providerId="ADAL" clId="{A037FD8C-2050-488D-BE8C-598A72DCEDB2}" dt="2026-05-20T16:33:21.548" v="514" actId="47"/>
        <pc:sldMkLst>
          <pc:docMk/>
          <pc:sldMk cId="2290757486" sldId="2146846143"/>
        </pc:sldMkLst>
      </pc:sldChg>
      <pc:sldChg chg="del">
        <pc:chgData name="Kroesen, Ellen T" userId="8e102e17-0cfa-40a2-8c79-a4deec336d87" providerId="ADAL" clId="{A037FD8C-2050-488D-BE8C-598A72DCEDB2}" dt="2026-05-20T16:32:35.355" v="489" actId="47"/>
        <pc:sldMkLst>
          <pc:docMk/>
          <pc:sldMk cId="2709470679" sldId="2146846144"/>
        </pc:sldMkLst>
      </pc:sldChg>
      <pc:sldChg chg="del">
        <pc:chgData name="Kroesen, Ellen T" userId="8e102e17-0cfa-40a2-8c79-a4deec336d87" providerId="ADAL" clId="{A037FD8C-2050-488D-BE8C-598A72DCEDB2}" dt="2026-05-20T16:33:22.710" v="516" actId="47"/>
        <pc:sldMkLst>
          <pc:docMk/>
          <pc:sldMk cId="942923806" sldId="2146846145"/>
        </pc:sldMkLst>
      </pc:sldChg>
      <pc:sldChg chg="del">
        <pc:chgData name="Kroesen, Ellen T" userId="8e102e17-0cfa-40a2-8c79-a4deec336d87" providerId="ADAL" clId="{A037FD8C-2050-488D-BE8C-598A72DCEDB2}" dt="2026-05-20T16:33:24.185" v="519" actId="47"/>
        <pc:sldMkLst>
          <pc:docMk/>
          <pc:sldMk cId="3071243488" sldId="2146846147"/>
        </pc:sldMkLst>
      </pc:sldChg>
      <pc:sldChg chg="modSp del mod">
        <pc:chgData name="Kroesen, Ellen T" userId="8e102e17-0cfa-40a2-8c79-a4deec336d87" providerId="ADAL" clId="{A037FD8C-2050-488D-BE8C-598A72DCEDB2}" dt="2026-05-20T16:33:25.597" v="523" actId="47"/>
        <pc:sldMkLst>
          <pc:docMk/>
          <pc:sldMk cId="973811335" sldId="2146846148"/>
        </pc:sldMkLst>
        <pc:spChg chg="mod">
          <ac:chgData name="Kroesen, Ellen T" userId="8e102e17-0cfa-40a2-8c79-a4deec336d87" providerId="ADAL" clId="{A037FD8C-2050-488D-BE8C-598A72DCEDB2}" dt="2026-05-11T20:31:33.888" v="148" actId="113"/>
          <ac:spMkLst>
            <pc:docMk/>
            <pc:sldMk cId="973811335" sldId="2146846148"/>
            <ac:spMk id="6" creationId="{1F32F485-F5C7-3EBC-30F3-8257355E1315}"/>
          </ac:spMkLst>
        </pc:spChg>
      </pc:sldChg>
      <pc:sldChg chg="add del">
        <pc:chgData name="Kroesen, Ellen T" userId="8e102e17-0cfa-40a2-8c79-a4deec336d87" providerId="ADAL" clId="{A037FD8C-2050-488D-BE8C-598A72DCEDB2}" dt="2026-05-20T16:32:57.182" v="508" actId="47"/>
        <pc:sldMkLst>
          <pc:docMk/>
          <pc:sldMk cId="692320449" sldId="2146846176"/>
        </pc:sldMkLst>
      </pc:sldChg>
      <pc:sldChg chg="addSp delSp modSp mod">
        <pc:chgData name="Kroesen, Ellen T" userId="8e102e17-0cfa-40a2-8c79-a4deec336d87" providerId="ADAL" clId="{A037FD8C-2050-488D-BE8C-598A72DCEDB2}" dt="2026-05-20T16:32:10.268" v="485" actId="27636"/>
        <pc:sldMkLst>
          <pc:docMk/>
          <pc:sldMk cId="1283060992" sldId="2146846177"/>
        </pc:sldMkLst>
        <pc:spChg chg="mod">
          <ac:chgData name="Kroesen, Ellen T" userId="8e102e17-0cfa-40a2-8c79-a4deec336d87" providerId="ADAL" clId="{A037FD8C-2050-488D-BE8C-598A72DCEDB2}" dt="2026-05-20T16:32:10.268" v="485" actId="27636"/>
          <ac:spMkLst>
            <pc:docMk/>
            <pc:sldMk cId="1283060992" sldId="2146846177"/>
            <ac:spMk id="5" creationId="{065EB2D9-B847-6728-F198-0526088663B1}"/>
          </ac:spMkLst>
        </pc:spChg>
      </pc:sldChg>
      <pc:sldChg chg="del">
        <pc:chgData name="Kroesen, Ellen T" userId="8e102e17-0cfa-40a2-8c79-a4deec336d87" providerId="ADAL" clId="{A037FD8C-2050-488D-BE8C-598A72DCEDB2}" dt="2026-05-20T16:33:24.902" v="522" actId="47"/>
        <pc:sldMkLst>
          <pc:docMk/>
          <pc:sldMk cId="2111308578" sldId="2146846179"/>
        </pc:sldMkLst>
      </pc:sldChg>
      <pc:sldChg chg="del ord">
        <pc:chgData name="Kroesen, Ellen T" userId="8e102e17-0cfa-40a2-8c79-a4deec336d87" providerId="ADAL" clId="{A037FD8C-2050-488D-BE8C-598A72DCEDB2}" dt="2026-05-20T16:33:15.207" v="510" actId="47"/>
        <pc:sldMkLst>
          <pc:docMk/>
          <pc:sldMk cId="3275480128" sldId="2146846182"/>
        </pc:sldMkLst>
      </pc:sldChg>
      <pc:sldChg chg="del">
        <pc:chgData name="Kroesen, Ellen T" userId="8e102e17-0cfa-40a2-8c79-a4deec336d87" providerId="ADAL" clId="{A037FD8C-2050-488D-BE8C-598A72DCEDB2}" dt="2026-05-20T16:33:26.256" v="525" actId="47"/>
        <pc:sldMkLst>
          <pc:docMk/>
          <pc:sldMk cId="1202329236" sldId="2146846188"/>
        </pc:sldMkLst>
      </pc:sldChg>
      <pc:sldChg chg="del">
        <pc:chgData name="Kroesen, Ellen T" userId="8e102e17-0cfa-40a2-8c79-a4deec336d87" providerId="ADAL" clId="{A037FD8C-2050-488D-BE8C-598A72DCEDB2}" dt="2026-05-20T16:33:26.916" v="527" actId="47"/>
        <pc:sldMkLst>
          <pc:docMk/>
          <pc:sldMk cId="691160127" sldId="2146846189"/>
        </pc:sldMkLst>
      </pc:sldChg>
      <pc:sldChg chg="del">
        <pc:chgData name="Kroesen, Ellen T" userId="8e102e17-0cfa-40a2-8c79-a4deec336d87" providerId="ADAL" clId="{A037FD8C-2050-488D-BE8C-598A72DCEDB2}" dt="2026-05-20T16:33:28.861" v="532" actId="47"/>
        <pc:sldMkLst>
          <pc:docMk/>
          <pc:sldMk cId="1151429536" sldId="2146846190"/>
        </pc:sldMkLst>
      </pc:sldChg>
      <pc:sldChg chg="del">
        <pc:chgData name="Kroesen, Ellen T" userId="8e102e17-0cfa-40a2-8c79-a4deec336d87" providerId="ADAL" clId="{A037FD8C-2050-488D-BE8C-598A72DCEDB2}" dt="2026-05-20T16:33:28.187" v="530" actId="47"/>
        <pc:sldMkLst>
          <pc:docMk/>
          <pc:sldMk cId="1604083470" sldId="2146846191"/>
        </pc:sldMkLst>
      </pc:sldChg>
      <pc:sldChg chg="del">
        <pc:chgData name="Kroesen, Ellen T" userId="8e102e17-0cfa-40a2-8c79-a4deec336d87" providerId="ADAL" clId="{A037FD8C-2050-488D-BE8C-598A72DCEDB2}" dt="2026-05-20T16:33:33.506" v="546" actId="47"/>
        <pc:sldMkLst>
          <pc:docMk/>
          <pc:sldMk cId="2816314185" sldId="2146846192"/>
        </pc:sldMkLst>
      </pc:sldChg>
      <pc:sldChg chg="addSp modSp del mod">
        <pc:chgData name="Kroesen, Ellen T" userId="8e102e17-0cfa-40a2-8c79-a4deec336d87" providerId="ADAL" clId="{A037FD8C-2050-488D-BE8C-598A72DCEDB2}" dt="2026-05-20T16:33:29.269" v="533" actId="47"/>
        <pc:sldMkLst>
          <pc:docMk/>
          <pc:sldMk cId="1060175868" sldId="2146846198"/>
        </pc:sldMkLst>
        <pc:spChg chg="add mod">
          <ac:chgData name="Kroesen, Ellen T" userId="8e102e17-0cfa-40a2-8c79-a4deec336d87" providerId="ADAL" clId="{A037FD8C-2050-488D-BE8C-598A72DCEDB2}" dt="2026-05-11T20:36:17.885" v="168" actId="14100"/>
          <ac:spMkLst>
            <pc:docMk/>
            <pc:sldMk cId="1060175868" sldId="2146846198"/>
            <ac:spMk id="4" creationId="{E99945CB-4238-C660-6210-BA482E579695}"/>
          </ac:spMkLst>
        </pc:spChg>
        <pc:spChg chg="mod">
          <ac:chgData name="Kroesen, Ellen T" userId="8e102e17-0cfa-40a2-8c79-a4deec336d87" providerId="ADAL" clId="{A037FD8C-2050-488D-BE8C-598A72DCEDB2}" dt="2026-05-11T20:35:06.884" v="165" actId="14100"/>
          <ac:spMkLst>
            <pc:docMk/>
            <pc:sldMk cId="1060175868" sldId="2146846198"/>
            <ac:spMk id="10" creationId="{ED843FA7-6F00-8BA1-175B-B3D43766DC54}"/>
          </ac:spMkLst>
        </pc:spChg>
      </pc:sldChg>
      <pc:sldChg chg="del ord">
        <pc:chgData name="Kroesen, Ellen T" userId="8e102e17-0cfa-40a2-8c79-a4deec336d87" providerId="ADAL" clId="{A037FD8C-2050-488D-BE8C-598A72DCEDB2}" dt="2026-05-20T16:33:26.601" v="526" actId="47"/>
        <pc:sldMkLst>
          <pc:docMk/>
          <pc:sldMk cId="1100339921" sldId="2146846199"/>
        </pc:sldMkLst>
      </pc:sldChg>
      <pc:sldChg chg="del">
        <pc:chgData name="Kroesen, Ellen T" userId="8e102e17-0cfa-40a2-8c79-a4deec336d87" providerId="ADAL" clId="{A037FD8C-2050-488D-BE8C-598A72DCEDB2}" dt="2026-05-20T16:33:28.673" v="531" actId="47"/>
        <pc:sldMkLst>
          <pc:docMk/>
          <pc:sldMk cId="1433152608" sldId="2146846200"/>
        </pc:sldMkLst>
      </pc:sldChg>
      <pc:sldChg chg="del">
        <pc:chgData name="Kroesen, Ellen T" userId="8e102e17-0cfa-40a2-8c79-a4deec336d87" providerId="ADAL" clId="{A037FD8C-2050-488D-BE8C-598A72DCEDB2}" dt="2026-05-20T16:33:29.426" v="534" actId="47"/>
        <pc:sldMkLst>
          <pc:docMk/>
          <pc:sldMk cId="3278712822" sldId="2146846202"/>
        </pc:sldMkLst>
      </pc:sldChg>
      <pc:sldChg chg="addSp modSp del mod">
        <pc:chgData name="Kroesen, Ellen T" userId="8e102e17-0cfa-40a2-8c79-a4deec336d87" providerId="ADAL" clId="{A037FD8C-2050-488D-BE8C-598A72DCEDB2}" dt="2026-05-20T16:33:29.819" v="535" actId="47"/>
        <pc:sldMkLst>
          <pc:docMk/>
          <pc:sldMk cId="2214760126" sldId="2146846203"/>
        </pc:sldMkLst>
        <pc:spChg chg="add mod">
          <ac:chgData name="Kroesen, Ellen T" userId="8e102e17-0cfa-40a2-8c79-a4deec336d87" providerId="ADAL" clId="{A037FD8C-2050-488D-BE8C-598A72DCEDB2}" dt="2026-05-11T20:37:19.172" v="171" actId="14100"/>
          <ac:spMkLst>
            <pc:docMk/>
            <pc:sldMk cId="2214760126" sldId="2146846203"/>
            <ac:spMk id="4" creationId="{AF91697E-0006-9BC5-1AE1-28EEB88469E5}"/>
          </ac:spMkLst>
        </pc:spChg>
      </pc:sldChg>
      <pc:sldChg chg="add ord">
        <pc:chgData name="Kroesen, Ellen T" userId="8e102e17-0cfa-40a2-8c79-a4deec336d87" providerId="ADAL" clId="{A037FD8C-2050-488D-BE8C-598A72DCEDB2}" dt="2026-05-11T20:21:22.372" v="100"/>
        <pc:sldMkLst>
          <pc:docMk/>
          <pc:sldMk cId="89970092" sldId="2146846216"/>
        </pc:sldMkLst>
      </pc:sldChg>
      <pc:sldChg chg="add del">
        <pc:chgData name="Kroesen, Ellen T" userId="8e102e17-0cfa-40a2-8c79-a4deec336d87" providerId="ADAL" clId="{A037FD8C-2050-488D-BE8C-598A72DCEDB2}" dt="2026-05-11T20:20:13.473" v="95" actId="2890"/>
        <pc:sldMkLst>
          <pc:docMk/>
          <pc:sldMk cId="3831808452" sldId="2146846217"/>
        </pc:sldMkLst>
      </pc:sldChg>
      <pc:sldChg chg="modSp add del mod">
        <pc:chgData name="Kroesen, Ellen T" userId="8e102e17-0cfa-40a2-8c79-a4deec336d87" providerId="ADAL" clId="{A037FD8C-2050-488D-BE8C-598A72DCEDB2}" dt="2026-05-20T16:33:23.511" v="518" actId="47"/>
        <pc:sldMkLst>
          <pc:docMk/>
          <pc:sldMk cId="0" sldId="2146846218"/>
        </pc:sldMkLst>
        <pc:spChg chg="mod">
          <ac:chgData name="Kroesen, Ellen T" userId="8e102e17-0cfa-40a2-8c79-a4deec336d87" providerId="ADAL" clId="{A037FD8C-2050-488D-BE8C-598A72DCEDB2}" dt="2026-05-11T20:30:43.912" v="146" actId="207"/>
          <ac:spMkLst>
            <pc:docMk/>
            <pc:sldMk cId="0" sldId="2146846218"/>
            <ac:spMk id="6" creationId="{CEF35E56-7BE7-4E85-B8FA-712097A6018F}"/>
          </ac:spMkLst>
        </pc:spChg>
        <pc:spChg chg="mod">
          <ac:chgData name="Kroesen, Ellen T" userId="8e102e17-0cfa-40a2-8c79-a4deec336d87" providerId="ADAL" clId="{A037FD8C-2050-488D-BE8C-598A72DCEDB2}" dt="2026-05-11T20:30:36.635" v="145" actId="207"/>
          <ac:spMkLst>
            <pc:docMk/>
            <pc:sldMk cId="0" sldId="2146846218"/>
            <ac:spMk id="28" creationId="{B55F0DC2-3B1B-4D06-A1AA-61B632029091}"/>
          </ac:spMkLst>
        </pc:spChg>
      </pc:sldChg>
      <pc:sldChg chg="modSp add del mod ord">
        <pc:chgData name="Kroesen, Ellen T" userId="8e102e17-0cfa-40a2-8c79-a4deec336d87" providerId="ADAL" clId="{A037FD8C-2050-488D-BE8C-598A72DCEDB2}" dt="2026-05-20T16:33:25.958" v="524" actId="47"/>
        <pc:sldMkLst>
          <pc:docMk/>
          <pc:sldMk cId="4069555255" sldId="2146846220"/>
        </pc:sldMkLst>
        <pc:spChg chg="mod">
          <ac:chgData name="Kroesen, Ellen T" userId="8e102e17-0cfa-40a2-8c79-a4deec336d87" providerId="ADAL" clId="{A037FD8C-2050-488D-BE8C-598A72DCEDB2}" dt="2026-05-11T20:33:44.239" v="162" actId="1076"/>
          <ac:spMkLst>
            <pc:docMk/>
            <pc:sldMk cId="4069555255" sldId="2146846220"/>
            <ac:spMk id="6" creationId="{5651DDC0-5A8B-BC71-06A0-9E9D482D1CE0}"/>
          </ac:spMkLst>
        </pc:spChg>
      </pc:sldChg>
      <pc:sldChg chg="modSp add del mod ord">
        <pc:chgData name="Kroesen, Ellen T" userId="8e102e17-0cfa-40a2-8c79-a4deec336d87" providerId="ADAL" clId="{A037FD8C-2050-488D-BE8C-598A72DCEDB2}" dt="2026-05-20T16:33:30.321" v="537" actId="47"/>
        <pc:sldMkLst>
          <pc:docMk/>
          <pc:sldMk cId="1899688269" sldId="2146846221"/>
        </pc:sldMkLst>
        <pc:spChg chg="mod">
          <ac:chgData name="Kroesen, Ellen T" userId="8e102e17-0cfa-40a2-8c79-a4deec336d87" providerId="ADAL" clId="{A037FD8C-2050-488D-BE8C-598A72DCEDB2}" dt="2026-05-11T20:39:39.236" v="241" actId="20577"/>
          <ac:spMkLst>
            <pc:docMk/>
            <pc:sldMk cId="1899688269" sldId="2146846221"/>
            <ac:spMk id="9" creationId="{4C27F5CF-CDDA-1D0D-D406-63CBAA423DA5}"/>
          </ac:spMkLst>
        </pc:spChg>
      </pc:sldChg>
      <pc:sldChg chg="addSp delSp modSp add del mod ord">
        <pc:chgData name="Kroesen, Ellen T" userId="8e102e17-0cfa-40a2-8c79-a4deec336d87" providerId="ADAL" clId="{A037FD8C-2050-488D-BE8C-598A72DCEDB2}" dt="2026-05-20T16:33:30.761" v="538" actId="47"/>
        <pc:sldMkLst>
          <pc:docMk/>
          <pc:sldMk cId="2693863267" sldId="2146846223"/>
        </pc:sldMkLst>
        <pc:picChg chg="add mod">
          <ac:chgData name="Kroesen, Ellen T" userId="8e102e17-0cfa-40a2-8c79-a4deec336d87" providerId="ADAL" clId="{A037FD8C-2050-488D-BE8C-598A72DCEDB2}" dt="2026-05-11T20:46:36.326" v="269" actId="14100"/>
          <ac:picMkLst>
            <pc:docMk/>
            <pc:sldMk cId="2693863267" sldId="2146846223"/>
            <ac:picMk id="6" creationId="{5D73759C-2DEF-0D9A-5812-C4924789257D}"/>
          </ac:picMkLst>
        </pc:picChg>
      </pc:sldChg>
      <pc:sldChg chg="modSp add del mod">
        <pc:chgData name="Kroesen, Ellen T" userId="8e102e17-0cfa-40a2-8c79-a4deec336d87" providerId="ADAL" clId="{A037FD8C-2050-488D-BE8C-598A72DCEDB2}" dt="2026-05-20T16:33:31.639" v="540" actId="47"/>
        <pc:sldMkLst>
          <pc:docMk/>
          <pc:sldMk cId="1482441625" sldId="2146846224"/>
        </pc:sldMkLst>
        <pc:spChg chg="mod">
          <ac:chgData name="Kroesen, Ellen T" userId="8e102e17-0cfa-40a2-8c79-a4deec336d87" providerId="ADAL" clId="{A037FD8C-2050-488D-BE8C-598A72DCEDB2}" dt="2026-05-11T20:50:19.517" v="358" actId="6549"/>
          <ac:spMkLst>
            <pc:docMk/>
            <pc:sldMk cId="1482441625" sldId="2146846224"/>
            <ac:spMk id="6" creationId="{7BC09FD1-05EA-749F-AC28-9F34BBD12090}"/>
          </ac:spMkLst>
        </pc:spChg>
        <pc:spChg chg="mod">
          <ac:chgData name="Kroesen, Ellen T" userId="8e102e17-0cfa-40a2-8c79-a4deec336d87" providerId="ADAL" clId="{A037FD8C-2050-488D-BE8C-598A72DCEDB2}" dt="2026-05-11T20:50:00.830" v="339" actId="6549"/>
          <ac:spMkLst>
            <pc:docMk/>
            <pc:sldMk cId="1482441625" sldId="2146846224"/>
            <ac:spMk id="9" creationId="{BC7F2BBC-6F3A-78D5-B69D-F8EB40746C46}"/>
          </ac:spMkLst>
        </pc:spChg>
      </pc:sldChg>
      <pc:sldChg chg="addSp delSp modSp add del mod ord">
        <pc:chgData name="Kroesen, Ellen T" userId="8e102e17-0cfa-40a2-8c79-a4deec336d87" providerId="ADAL" clId="{A037FD8C-2050-488D-BE8C-598A72DCEDB2}" dt="2026-05-20T16:33:31.817" v="541" actId="47"/>
        <pc:sldMkLst>
          <pc:docMk/>
          <pc:sldMk cId="2974113330" sldId="2146846225"/>
        </pc:sldMkLst>
        <pc:spChg chg="add mod">
          <ac:chgData name="Kroesen, Ellen T" userId="8e102e17-0cfa-40a2-8c79-a4deec336d87" providerId="ADAL" clId="{A037FD8C-2050-488D-BE8C-598A72DCEDB2}" dt="2026-05-11T20:56:07.091" v="383" actId="1076"/>
          <ac:spMkLst>
            <pc:docMk/>
            <pc:sldMk cId="2974113330" sldId="2146846225"/>
            <ac:spMk id="8" creationId="{91ED0058-CF74-86DE-245B-D47C3DDD2AFC}"/>
          </ac:spMkLst>
        </pc:spChg>
        <pc:picChg chg="add mod">
          <ac:chgData name="Kroesen, Ellen T" userId="8e102e17-0cfa-40a2-8c79-a4deec336d87" providerId="ADAL" clId="{A037FD8C-2050-488D-BE8C-598A72DCEDB2}" dt="2026-05-11T20:56:00.137" v="382" actId="1076"/>
          <ac:picMkLst>
            <pc:docMk/>
            <pc:sldMk cId="2974113330" sldId="2146846225"/>
            <ac:picMk id="5" creationId="{02D21E42-CA60-8359-B657-AB363E07B8B7}"/>
          </ac:picMkLst>
        </pc:picChg>
      </pc:sldChg>
      <pc:sldChg chg="add del ord">
        <pc:chgData name="Kroesen, Ellen T" userId="8e102e17-0cfa-40a2-8c79-a4deec336d87" providerId="ADAL" clId="{A037FD8C-2050-488D-BE8C-598A72DCEDB2}" dt="2026-05-20T16:33:32.204" v="543" actId="47"/>
        <pc:sldMkLst>
          <pc:docMk/>
          <pc:sldMk cId="462965259" sldId="2146846227"/>
        </pc:sldMkLst>
      </pc:sldChg>
      <pc:sldChg chg="modSp add del mod">
        <pc:chgData name="Kroesen, Ellen T" userId="8e102e17-0cfa-40a2-8c79-a4deec336d87" providerId="ADAL" clId="{A037FD8C-2050-488D-BE8C-598A72DCEDB2}" dt="2026-05-20T16:33:32.408" v="544" actId="47"/>
        <pc:sldMkLst>
          <pc:docMk/>
          <pc:sldMk cId="417256677" sldId="2146846228"/>
        </pc:sldMkLst>
        <pc:spChg chg="mod">
          <ac:chgData name="Kroesen, Ellen T" userId="8e102e17-0cfa-40a2-8c79-a4deec336d87" providerId="ADAL" clId="{A037FD8C-2050-488D-BE8C-598A72DCEDB2}" dt="2026-05-11T20:56:55.048" v="391" actId="1076"/>
          <ac:spMkLst>
            <pc:docMk/>
            <pc:sldMk cId="417256677" sldId="2146846228"/>
            <ac:spMk id="8" creationId="{703BAFA1-EFB5-CE95-ADDC-D328F28CA011}"/>
          </ac:spMkLst>
        </pc:spChg>
      </pc:sldChg>
      <pc:sldChg chg="add del">
        <pc:chgData name="Kroesen, Ellen T" userId="8e102e17-0cfa-40a2-8c79-a4deec336d87" providerId="ADAL" clId="{A037FD8C-2050-488D-BE8C-598A72DCEDB2}" dt="2026-05-20T16:33:29.960" v="536" actId="47"/>
        <pc:sldMkLst>
          <pc:docMk/>
          <pc:sldMk cId="118903764" sldId="2146846229"/>
        </pc:sldMkLst>
      </pc:sldChg>
      <pc:sldChg chg="add del">
        <pc:chgData name="Kroesen, Ellen T" userId="8e102e17-0cfa-40a2-8c79-a4deec336d87" providerId="ADAL" clId="{A037FD8C-2050-488D-BE8C-598A72DCEDB2}" dt="2026-05-20T16:33:31.090" v="539" actId="47"/>
        <pc:sldMkLst>
          <pc:docMk/>
          <pc:sldMk cId="1944798142" sldId="2146846230"/>
        </pc:sldMkLst>
      </pc:sldChg>
      <pc:sldChg chg="add del">
        <pc:chgData name="Kroesen, Ellen T" userId="8e102e17-0cfa-40a2-8c79-a4deec336d87" providerId="ADAL" clId="{A037FD8C-2050-488D-BE8C-598A72DCEDB2}" dt="2026-05-20T16:33:32.754" v="545" actId="47"/>
        <pc:sldMkLst>
          <pc:docMk/>
          <pc:sldMk cId="1531982762" sldId="2146846231"/>
        </pc:sldMkLst>
      </pc:sldChg>
      <pc:sldChg chg="addSp delSp modSp new add del mod">
        <pc:chgData name="Kroesen, Ellen T" userId="8e102e17-0cfa-40a2-8c79-a4deec336d87" providerId="ADAL" clId="{A037FD8C-2050-488D-BE8C-598A72DCEDB2}" dt="2026-05-20T16:33:34.842" v="550" actId="47"/>
        <pc:sldMkLst>
          <pc:docMk/>
          <pc:sldMk cId="3990559223" sldId="2146846232"/>
        </pc:sldMkLst>
        <pc:spChg chg="add mod">
          <ac:chgData name="Kroesen, Ellen T" userId="8e102e17-0cfa-40a2-8c79-a4deec336d87" providerId="ADAL" clId="{A037FD8C-2050-488D-BE8C-598A72DCEDB2}" dt="2026-05-11T21:00:38.666" v="399" actId="2085"/>
          <ac:spMkLst>
            <pc:docMk/>
            <pc:sldMk cId="3990559223" sldId="2146846232"/>
            <ac:spMk id="2" creationId="{06B8CB23-ACEC-E9DE-C9CE-86E096B093D4}"/>
          </ac:spMkLst>
        </pc:spChg>
        <pc:picChg chg="add mod">
          <ac:chgData name="Kroesen, Ellen T" userId="8e102e17-0cfa-40a2-8c79-a4deec336d87" providerId="ADAL" clId="{A037FD8C-2050-488D-BE8C-598A72DCEDB2}" dt="2026-05-11T21:08:08.503" v="408" actId="14100"/>
          <ac:picMkLst>
            <pc:docMk/>
            <pc:sldMk cId="3990559223" sldId="2146846232"/>
            <ac:picMk id="6" creationId="{3C5FB121-9AAE-C849-10DD-EDB1F71B4B39}"/>
          </ac:picMkLst>
        </pc:picChg>
      </pc:sldChg>
      <pc:sldChg chg="addSp modSp add del mod">
        <pc:chgData name="Kroesen, Ellen T" userId="8e102e17-0cfa-40a2-8c79-a4deec336d87" providerId="ADAL" clId="{A037FD8C-2050-488D-BE8C-598A72DCEDB2}" dt="2026-05-20T16:33:35.266" v="551" actId="47"/>
        <pc:sldMkLst>
          <pc:docMk/>
          <pc:sldMk cId="3540346996" sldId="2146846233"/>
        </pc:sldMkLst>
        <pc:picChg chg="add mod">
          <ac:chgData name="Kroesen, Ellen T" userId="8e102e17-0cfa-40a2-8c79-a4deec336d87" providerId="ADAL" clId="{A037FD8C-2050-488D-BE8C-598A72DCEDB2}" dt="2026-05-11T21:11:16.413" v="412" actId="14100"/>
          <ac:picMkLst>
            <pc:docMk/>
            <pc:sldMk cId="3540346996" sldId="2146846233"/>
            <ac:picMk id="4" creationId="{5FB75A5F-960D-1850-98CD-95F47DC21576}"/>
          </ac:picMkLst>
        </pc:picChg>
      </pc:sldChg>
      <pc:sldChg chg="addSp modSp add del mod ord">
        <pc:chgData name="Kroesen, Ellen T" userId="8e102e17-0cfa-40a2-8c79-a4deec336d87" providerId="ADAL" clId="{A037FD8C-2050-488D-BE8C-598A72DCEDB2}" dt="2026-05-20T16:33:35.674" v="552" actId="47"/>
        <pc:sldMkLst>
          <pc:docMk/>
          <pc:sldMk cId="682919710" sldId="2146846234"/>
        </pc:sldMkLst>
        <pc:picChg chg="add mod">
          <ac:chgData name="Kroesen, Ellen T" userId="8e102e17-0cfa-40a2-8c79-a4deec336d87" providerId="ADAL" clId="{A037FD8C-2050-488D-BE8C-598A72DCEDB2}" dt="2026-05-11T21:12:30.331" v="418" actId="14100"/>
          <ac:picMkLst>
            <pc:docMk/>
            <pc:sldMk cId="682919710" sldId="2146846234"/>
            <ac:picMk id="4" creationId="{77536C0B-AFFB-1316-5499-0751D818888E}"/>
          </ac:picMkLst>
        </pc:picChg>
      </pc:sldChg>
      <pc:sldChg chg="new del">
        <pc:chgData name="Kroesen, Ellen T" userId="8e102e17-0cfa-40a2-8c79-a4deec336d87" providerId="ADAL" clId="{A037FD8C-2050-488D-BE8C-598A72DCEDB2}" dt="2026-05-20T16:32:49.065" v="503" actId="47"/>
        <pc:sldMkLst>
          <pc:docMk/>
          <pc:sldMk cId="149958758" sldId="2146846235"/>
        </pc:sldMkLst>
      </pc:sldChg>
      <pc:sldChg chg="new del">
        <pc:chgData name="Kroesen, Ellen T" userId="8e102e17-0cfa-40a2-8c79-a4deec336d87" providerId="ADAL" clId="{A037FD8C-2050-488D-BE8C-598A72DCEDB2}" dt="2026-05-20T16:31:01.389" v="428" actId="680"/>
        <pc:sldMkLst>
          <pc:docMk/>
          <pc:sldMk cId="1029094736" sldId="2146846235"/>
        </pc:sldMkLst>
      </pc:sldChg>
      <pc:sldMasterChg chg="delSldLayout">
        <pc:chgData name="Kroesen, Ellen T" userId="8e102e17-0cfa-40a2-8c79-a4deec336d87" providerId="ADAL" clId="{A037FD8C-2050-488D-BE8C-598A72DCEDB2}" dt="2026-05-20T16:33:33.506" v="546" actId="47"/>
        <pc:sldMasterMkLst>
          <pc:docMk/>
          <pc:sldMasterMk cId="2726479365" sldId="2147483660"/>
        </pc:sldMasterMkLst>
        <pc:sldLayoutChg chg="del">
          <pc:chgData name="Kroesen, Ellen T" userId="8e102e17-0cfa-40a2-8c79-a4deec336d87" providerId="ADAL" clId="{A037FD8C-2050-488D-BE8C-598A72DCEDB2}" dt="2026-05-20T16:33:33.506" v="546" actId="47"/>
          <pc:sldLayoutMkLst>
            <pc:docMk/>
            <pc:sldMasterMk cId="2726479365" sldId="2147483660"/>
            <pc:sldLayoutMk cId="1836958460" sldId="2147483991"/>
          </pc:sldLayoutMkLst>
        </pc:sldLayoutChg>
        <pc:sldLayoutChg chg="del">
          <pc:chgData name="Kroesen, Ellen T" userId="8e102e17-0cfa-40a2-8c79-a4deec336d87" providerId="ADAL" clId="{A037FD8C-2050-488D-BE8C-598A72DCEDB2}" dt="2026-05-20T16:33:28.673" v="531" actId="47"/>
          <pc:sldLayoutMkLst>
            <pc:docMk/>
            <pc:sldMasterMk cId="2726479365" sldId="2147483660"/>
            <pc:sldLayoutMk cId="1806764072" sldId="2147484249"/>
          </pc:sldLayoutMkLst>
        </pc:sldLayoutChg>
      </pc:sldMasterChg>
      <pc:sldMasterChg chg="addSldLayout delSldLayout">
        <pc:chgData name="Kroesen, Ellen T" userId="8e102e17-0cfa-40a2-8c79-a4deec336d87" providerId="ADAL" clId="{A037FD8C-2050-488D-BE8C-598A72DCEDB2}" dt="2026-05-20T16:33:35.674" v="552" actId="47"/>
        <pc:sldMasterMkLst>
          <pc:docMk/>
          <pc:sldMasterMk cId="3486321089" sldId="2147483803"/>
        </pc:sldMasterMkLst>
        <pc:sldLayoutChg chg="add del">
          <pc:chgData name="Kroesen, Ellen T" userId="8e102e17-0cfa-40a2-8c79-a4deec336d87" providerId="ADAL" clId="{A037FD8C-2050-488D-BE8C-598A72DCEDB2}" dt="2026-05-20T16:32:57.182" v="508" actId="47"/>
          <pc:sldLayoutMkLst>
            <pc:docMk/>
            <pc:sldMasterMk cId="3486321089" sldId="2147483803"/>
            <pc:sldLayoutMk cId="3352702663" sldId="2147483854"/>
          </pc:sldLayoutMkLst>
        </pc:sldLayoutChg>
        <pc:sldLayoutChg chg="add del">
          <pc:chgData name="Kroesen, Ellen T" userId="8e102e17-0cfa-40a2-8c79-a4deec336d87" providerId="ADAL" clId="{A037FD8C-2050-488D-BE8C-598A72DCEDB2}" dt="2026-05-11T20:19:00.775" v="84" actId="2696"/>
          <pc:sldLayoutMkLst>
            <pc:docMk/>
            <pc:sldMasterMk cId="3486321089" sldId="2147483803"/>
            <pc:sldLayoutMk cId="1278935607" sldId="2147483856"/>
          </pc:sldLayoutMkLst>
        </pc:sldLayoutChg>
        <pc:sldLayoutChg chg="del">
          <pc:chgData name="Kroesen, Ellen T" userId="8e102e17-0cfa-40a2-8c79-a4deec336d87" providerId="ADAL" clId="{A037FD8C-2050-488D-BE8C-598A72DCEDB2}" dt="2026-05-20T16:33:34.464" v="549" actId="47"/>
          <pc:sldLayoutMkLst>
            <pc:docMk/>
            <pc:sldMasterMk cId="3486321089" sldId="2147483803"/>
            <pc:sldLayoutMk cId="2338982735" sldId="2147484053"/>
          </pc:sldLayoutMkLst>
        </pc:sldLayoutChg>
        <pc:sldLayoutChg chg="add del">
          <pc:chgData name="Kroesen, Ellen T" userId="8e102e17-0cfa-40a2-8c79-a4deec336d87" providerId="ADAL" clId="{A037FD8C-2050-488D-BE8C-598A72DCEDB2}" dt="2026-05-20T16:33:35.674" v="552" actId="47"/>
          <pc:sldLayoutMkLst>
            <pc:docMk/>
            <pc:sldMasterMk cId="3486321089" sldId="2147483803"/>
            <pc:sldLayoutMk cId="212988902" sldId="2147484250"/>
          </pc:sldLayoutMkLst>
        </pc:sldLayoutChg>
      </pc:sldMasterChg>
      <pc:sldMasterChg chg="delSldLayout">
        <pc:chgData name="Kroesen, Ellen T" userId="8e102e17-0cfa-40a2-8c79-a4deec336d87" providerId="ADAL" clId="{A037FD8C-2050-488D-BE8C-598A72DCEDB2}" dt="2026-05-20T16:33:32.017" v="542" actId="47"/>
        <pc:sldMasterMkLst>
          <pc:docMk/>
          <pc:sldMasterMk cId="1060327512" sldId="2147483858"/>
        </pc:sldMasterMkLst>
        <pc:sldLayoutChg chg="del">
          <pc:chgData name="Kroesen, Ellen T" userId="8e102e17-0cfa-40a2-8c79-a4deec336d87" providerId="ADAL" clId="{A037FD8C-2050-488D-BE8C-598A72DCEDB2}" dt="2026-05-20T16:33:23.102" v="517" actId="47"/>
          <pc:sldLayoutMkLst>
            <pc:docMk/>
            <pc:sldMasterMk cId="1060327512" sldId="2147483858"/>
            <pc:sldLayoutMk cId="1973085404" sldId="2147483888"/>
          </pc:sldLayoutMkLst>
        </pc:sldLayoutChg>
        <pc:sldLayoutChg chg="del">
          <pc:chgData name="Kroesen, Ellen T" userId="8e102e17-0cfa-40a2-8c79-a4deec336d87" providerId="ADAL" clId="{A037FD8C-2050-488D-BE8C-598A72DCEDB2}" dt="2026-05-20T16:33:24.719" v="521" actId="47"/>
          <pc:sldLayoutMkLst>
            <pc:docMk/>
            <pc:sldMasterMk cId="1060327512" sldId="2147483858"/>
            <pc:sldLayoutMk cId="4226664189" sldId="2147483927"/>
          </pc:sldLayoutMkLst>
        </pc:sldLayoutChg>
        <pc:sldLayoutChg chg="del">
          <pc:chgData name="Kroesen, Ellen T" userId="8e102e17-0cfa-40a2-8c79-a4deec336d87" providerId="ADAL" clId="{A037FD8C-2050-488D-BE8C-598A72DCEDB2}" dt="2026-05-20T16:33:32.017" v="542" actId="47"/>
          <pc:sldLayoutMkLst>
            <pc:docMk/>
            <pc:sldMasterMk cId="1060327512" sldId="2147483858"/>
            <pc:sldLayoutMk cId="885777063" sldId="2147484285"/>
          </pc:sldLayoutMkLst>
        </pc:sldLayoutChg>
      </pc:sldMasterChg>
      <pc:sldMasterChg chg="delSldLayout">
        <pc:chgData name="Kroesen, Ellen T" userId="8e102e17-0cfa-40a2-8c79-a4deec336d87" providerId="ADAL" clId="{A037FD8C-2050-488D-BE8C-598A72DCEDB2}" dt="2026-05-11T20:38:18.738" v="190" actId="47"/>
        <pc:sldMasterMkLst>
          <pc:docMk/>
          <pc:sldMasterMk cId="4284569972" sldId="2147483933"/>
        </pc:sldMasterMkLst>
      </pc:sldMasterChg>
      <pc:sldMasterChg chg="delSldLayout">
        <pc:chgData name="Kroesen, Ellen T" userId="8e102e17-0cfa-40a2-8c79-a4deec336d87" providerId="ADAL" clId="{A037FD8C-2050-488D-BE8C-598A72DCEDB2}" dt="2026-05-20T16:33:24.902" v="522" actId="47"/>
        <pc:sldMasterMkLst>
          <pc:docMk/>
          <pc:sldMasterMk cId="3093692074" sldId="2147483996"/>
        </pc:sldMasterMkLst>
        <pc:sldLayoutChg chg="del">
          <pc:chgData name="Kroesen, Ellen T" userId="8e102e17-0cfa-40a2-8c79-a4deec336d87" providerId="ADAL" clId="{A037FD8C-2050-488D-BE8C-598A72DCEDB2}" dt="2026-05-20T16:33:24.185" v="519" actId="47"/>
          <pc:sldLayoutMkLst>
            <pc:docMk/>
            <pc:sldMasterMk cId="3093692074" sldId="2147483996"/>
            <pc:sldLayoutMk cId="2836513403" sldId="2147484051"/>
          </pc:sldLayoutMkLst>
        </pc:sldLayoutChg>
        <pc:sldLayoutChg chg="del">
          <pc:chgData name="Kroesen, Ellen T" userId="8e102e17-0cfa-40a2-8c79-a4deec336d87" providerId="ADAL" clId="{A037FD8C-2050-488D-BE8C-598A72DCEDB2}" dt="2026-05-20T16:33:24.902" v="522" actId="47"/>
          <pc:sldLayoutMkLst>
            <pc:docMk/>
            <pc:sldMasterMk cId="3093692074" sldId="2147483996"/>
            <pc:sldLayoutMk cId="3739419719" sldId="2147484214"/>
          </pc:sldLayoutMkLst>
        </pc:sldLayoutChg>
      </pc:sldMasterChg>
      <pc:sldMasterChg chg="delSldLayout">
        <pc:chgData name="Kroesen, Ellen T" userId="8e102e17-0cfa-40a2-8c79-a4deec336d87" providerId="ADAL" clId="{A037FD8C-2050-488D-BE8C-598A72DCEDB2}" dt="2026-05-11T20:38:15.155" v="181" actId="47"/>
        <pc:sldMasterMkLst>
          <pc:docMk/>
          <pc:sldMasterMk cId="2165102894" sldId="2147484090"/>
        </pc:sldMasterMkLst>
      </pc:sldMasterChg>
      <pc:sldMasterChg chg="delSldLayout">
        <pc:chgData name="Kroesen, Ellen T" userId="8e102e17-0cfa-40a2-8c79-a4deec336d87" providerId="ADAL" clId="{A037FD8C-2050-488D-BE8C-598A72DCEDB2}" dt="2026-05-11T20:38:21.532" v="198" actId="47"/>
        <pc:sldMasterMkLst>
          <pc:docMk/>
          <pc:sldMasterMk cId="38740588" sldId="2147484178"/>
        </pc:sldMasterMkLst>
      </pc:sldMasterChg>
      <pc:sldMasterChg chg="del delSldLayout">
        <pc:chgData name="Kroesen, Ellen T" userId="8e102e17-0cfa-40a2-8c79-a4deec336d87" providerId="ADAL" clId="{A037FD8C-2050-488D-BE8C-598A72DCEDB2}" dt="2026-05-20T16:33:22.144" v="515" actId="47"/>
        <pc:sldMasterMkLst>
          <pc:docMk/>
          <pc:sldMasterMk cId="3561626407" sldId="2147484215"/>
        </pc:sldMasterMkLst>
        <pc:sldLayoutChg chg="del">
          <pc:chgData name="Kroesen, Ellen T" userId="8e102e17-0cfa-40a2-8c79-a4deec336d87" providerId="ADAL" clId="{A037FD8C-2050-488D-BE8C-598A72DCEDB2}" dt="2026-05-20T16:33:22.144" v="515" actId="47"/>
          <pc:sldLayoutMkLst>
            <pc:docMk/>
            <pc:sldMasterMk cId="3561626407" sldId="2147484215"/>
            <pc:sldLayoutMk cId="1795309234" sldId="2147484216"/>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3033758403" sldId="2147484217"/>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3892021379" sldId="2147484218"/>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3005009401" sldId="2147484219"/>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2678886134" sldId="2147484220"/>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80113632" sldId="2147484221"/>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2763310477" sldId="2147484222"/>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3275570197" sldId="2147484223"/>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3309782077" sldId="2147484224"/>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3851509007" sldId="2147484225"/>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3264418881" sldId="2147484226"/>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3227911101" sldId="2147484227"/>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162206235" sldId="2147484228"/>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281255149" sldId="2147484229"/>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614064459" sldId="2147484230"/>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587979373" sldId="2147484231"/>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463753602" sldId="2147484232"/>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1546195771" sldId="2147484233"/>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4101059636" sldId="2147484234"/>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1839197932" sldId="2147484235"/>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3367086370" sldId="2147484236"/>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3464997676" sldId="2147484237"/>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4055720877" sldId="2147484238"/>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4060057775" sldId="2147484239"/>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1092756715" sldId="2147484240"/>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1832718289" sldId="2147484241"/>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3108440170" sldId="2147484242"/>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127758139" sldId="2147484243"/>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285383062" sldId="2147484244"/>
          </pc:sldLayoutMkLst>
        </pc:sldLayoutChg>
        <pc:sldLayoutChg chg="del">
          <pc:chgData name="Kroesen, Ellen T" userId="8e102e17-0cfa-40a2-8c79-a4deec336d87" providerId="ADAL" clId="{A037FD8C-2050-488D-BE8C-598A72DCEDB2}" dt="2026-05-20T16:33:22.144" v="515" actId="47"/>
          <pc:sldLayoutMkLst>
            <pc:docMk/>
            <pc:sldMasterMk cId="3561626407" sldId="2147484215"/>
            <pc:sldLayoutMk cId="2408095176" sldId="2147484245"/>
          </pc:sldLayoutMkLst>
        </pc:sldLayoutChg>
      </pc:sldMasterChg>
      <pc:sldMasterChg chg="del delSldLayout">
        <pc:chgData name="Kroesen, Ellen T" userId="8e102e17-0cfa-40a2-8c79-a4deec336d87" providerId="ADAL" clId="{A037FD8C-2050-488D-BE8C-598A72DCEDB2}" dt="2026-05-20T16:33:23.511" v="518" actId="47"/>
        <pc:sldMasterMkLst>
          <pc:docMk/>
          <pc:sldMasterMk cId="2455874817" sldId="2147484251"/>
        </pc:sldMasterMkLst>
        <pc:sldLayoutChg chg="del">
          <pc:chgData name="Kroesen, Ellen T" userId="8e102e17-0cfa-40a2-8c79-a4deec336d87" providerId="ADAL" clId="{A037FD8C-2050-488D-BE8C-598A72DCEDB2}" dt="2026-05-20T16:33:23.511" v="518" actId="47"/>
          <pc:sldLayoutMkLst>
            <pc:docMk/>
            <pc:sldMasterMk cId="2455874817" sldId="2147484251"/>
            <pc:sldLayoutMk cId="3005743490" sldId="2147484252"/>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3210002096" sldId="2147484253"/>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2198333086" sldId="2147484254"/>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1018023932" sldId="2147484255"/>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905558487" sldId="2147484256"/>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3482693790" sldId="2147484257"/>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3807025217" sldId="2147484258"/>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2831571262" sldId="2147484259"/>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301016169" sldId="2147484260"/>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1805323986" sldId="2147484261"/>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1095872488" sldId="2147484262"/>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311005594" sldId="2147484263"/>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97781389" sldId="2147484264"/>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1382834499" sldId="2147484265"/>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2715354523" sldId="2147484266"/>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3791302128" sldId="2147484267"/>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781394626" sldId="2147484268"/>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934363539" sldId="2147484269"/>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1111061861" sldId="2147484270"/>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1728667912" sldId="2147484271"/>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517198712" sldId="2147484272"/>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833231026" sldId="2147484273"/>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2999254317" sldId="2147484274"/>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1284600904" sldId="2147484275"/>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3935966080" sldId="2147484276"/>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1788465023" sldId="2147484277"/>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2217328209" sldId="2147484278"/>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309246283" sldId="2147484279"/>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849914367" sldId="2147484280"/>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3399887337" sldId="2147484281"/>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2090332124" sldId="2147484282"/>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24667939" sldId="2147484283"/>
          </pc:sldLayoutMkLst>
        </pc:sldLayoutChg>
        <pc:sldLayoutChg chg="del">
          <pc:chgData name="Kroesen, Ellen T" userId="8e102e17-0cfa-40a2-8c79-a4deec336d87" providerId="ADAL" clId="{A037FD8C-2050-488D-BE8C-598A72DCEDB2}" dt="2026-05-20T16:33:23.511" v="518" actId="47"/>
          <pc:sldLayoutMkLst>
            <pc:docMk/>
            <pc:sldMasterMk cId="2455874817" sldId="2147484251"/>
            <pc:sldLayoutMk cId="4151276237" sldId="2147484284"/>
          </pc:sldLayoutMkLst>
        </pc:sldLayoutChg>
      </pc:sldMasterChg>
    </pc:docChg>
  </pc:docChgLst>
</pc:chgInfo>
</file>

<file path=ppt/comments/modernComment_10E_A4000F97.xml><?xml version="1.0" encoding="utf-8"?>
<p188:cmLst xmlns:a="http://schemas.openxmlformats.org/drawingml/2006/main" xmlns:r="http://schemas.openxmlformats.org/officeDocument/2006/relationships" xmlns:p188="http://schemas.microsoft.com/office/powerpoint/2018/8/main">
  <p188:cm id="{B8432F6F-5FD0-4AD4-9775-0A98DEF52DD0}" authorId="{A85716FB-C5D2-EAE8-D117-267FB883DA14}" created="2026-03-05T12:08:21.432">
    <pc:sldMkLst xmlns:pc="http://schemas.microsoft.com/office/powerpoint/2013/main/command">
      <pc:docMk/>
      <pc:sldMk cId="2751467415" sldId="270"/>
    </pc:sldMkLst>
    <p188:txBody>
      <a:bodyPr/>
      <a:lstStyle/>
      <a:p>
        <a:r>
          <a:rPr lang="en-US"/>
          <a:t>Please sub in the Howden logo</a:t>
        </a:r>
      </a:p>
    </p188:txBody>
  </p188:cm>
</p188:cmLst>
</file>

<file path=ppt/comments/modernComment_206_F711CB0F.xml><?xml version="1.0" encoding="utf-8"?>
<p188:cmLst xmlns:a="http://schemas.openxmlformats.org/drawingml/2006/main" xmlns:r="http://schemas.openxmlformats.org/officeDocument/2006/relationships" xmlns:p188="http://schemas.microsoft.com/office/powerpoint/2018/8/main">
  <p188:cm id="{AC08C81C-CED2-4D5E-ADF6-73DDF353FC78}" authorId="{A85716FB-C5D2-EAE8-D117-267FB883DA14}" created="2026-03-13T12:11:18.982">
    <pc:sldMkLst xmlns:pc="http://schemas.microsoft.com/office/powerpoint/2013/main/command">
      <pc:docMk/>
      <pc:sldMk cId="4145138447" sldId="518"/>
    </pc:sldMkLst>
    <p188:txBody>
      <a:bodyPr/>
      <a:lstStyle/>
      <a:p>
        <a:r>
          <a:rPr lang="en-US"/>
          <a:t>Hilary can you please update with more recent testimonial or the marketing site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3F3C8E-3906-43DE-9BF6-DCD16D62137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78B6C55-028A-4443-9D27-0CDE7557C353}">
      <dgm:prSet custT="1"/>
      <dgm:spPr>
        <a:solidFill>
          <a:schemeClr val="bg1">
            <a:lumMod val="75000"/>
          </a:schemeClr>
        </a:solidFill>
      </dgm:spPr>
      <dgm:t>
        <a:bodyPr/>
        <a:lstStyle/>
        <a:p>
          <a:r>
            <a:rPr lang="en-US" sz="1800" baseline="0" dirty="0">
              <a:latin typeface="Lato" panose="020F0502020204030203" pitchFamily="34" charset="0"/>
            </a:rPr>
            <a:t>Chubb is a world leader in insurance</a:t>
          </a:r>
          <a:endParaRPr lang="en-US" sz="1200" baseline="0" dirty="0">
            <a:latin typeface="Lato" panose="020F0502020204030203" pitchFamily="34" charset="0"/>
          </a:endParaRPr>
        </a:p>
      </dgm:t>
    </dgm:pt>
    <dgm:pt modelId="{5BF4E040-D751-4B8B-8C7D-BD2C86E49AE2}" type="parTrans" cxnId="{6D133C4B-A8F7-4CDC-90C9-3FB5A14CD4B3}">
      <dgm:prSet/>
      <dgm:spPr/>
      <dgm:t>
        <a:bodyPr/>
        <a:lstStyle/>
        <a:p>
          <a:endParaRPr lang="en-US"/>
        </a:p>
      </dgm:t>
    </dgm:pt>
    <dgm:pt modelId="{9F70F07F-C621-4A6F-9840-7405A423C10F}" type="sibTrans" cxnId="{6D133C4B-A8F7-4CDC-90C9-3FB5A14CD4B3}">
      <dgm:prSet/>
      <dgm:spPr/>
      <dgm:t>
        <a:bodyPr/>
        <a:lstStyle/>
        <a:p>
          <a:endParaRPr lang="en-US"/>
        </a:p>
      </dgm:t>
    </dgm:pt>
    <dgm:pt modelId="{D3A3033F-C6B1-4BB2-B8CE-70A7D14548BC}">
      <dgm:prSet custT="1"/>
      <dgm:spPr>
        <a:solidFill>
          <a:schemeClr val="bg1">
            <a:lumMod val="65000"/>
          </a:schemeClr>
        </a:solidFill>
      </dgm:spPr>
      <dgm:t>
        <a:bodyPr/>
        <a:lstStyle/>
        <a:p>
          <a:r>
            <a:rPr lang="en-US" sz="1200" dirty="0">
              <a:latin typeface="+mn-lt"/>
            </a:rPr>
            <a:t>Operations in </a:t>
          </a:r>
          <a:r>
            <a:rPr lang="en-US" sz="2000" dirty="0">
              <a:latin typeface="+mn-lt"/>
            </a:rPr>
            <a:t>54 Countries and Territories, </a:t>
          </a:r>
          <a:r>
            <a:rPr lang="en-US" sz="1200" dirty="0">
              <a:latin typeface="+mn-lt"/>
            </a:rPr>
            <a:t>where we write business</a:t>
          </a:r>
        </a:p>
      </dgm:t>
    </dgm:pt>
    <dgm:pt modelId="{39CDD166-98E9-4D49-B3B9-F2A655A30678}" type="parTrans" cxnId="{79D7C7BE-B3EE-4716-B2D0-A7AF89F55DEC}">
      <dgm:prSet/>
      <dgm:spPr/>
      <dgm:t>
        <a:bodyPr/>
        <a:lstStyle/>
        <a:p>
          <a:endParaRPr lang="en-US"/>
        </a:p>
      </dgm:t>
    </dgm:pt>
    <dgm:pt modelId="{868579A0-108D-442C-B56C-FA3D8F400414}" type="sibTrans" cxnId="{79D7C7BE-B3EE-4716-B2D0-A7AF89F55DEC}">
      <dgm:prSet/>
      <dgm:spPr/>
      <dgm:t>
        <a:bodyPr/>
        <a:lstStyle/>
        <a:p>
          <a:endParaRPr lang="en-US"/>
        </a:p>
      </dgm:t>
    </dgm:pt>
    <dgm:pt modelId="{3A426509-A603-4C2D-A870-1DE9F590CA64}">
      <dgm:prSet custT="1"/>
      <dgm:spPr>
        <a:solidFill>
          <a:schemeClr val="bg1">
            <a:lumMod val="50000"/>
          </a:schemeClr>
        </a:solidFill>
        <a:ln>
          <a:solidFill>
            <a:srgbClr val="FFFFFF"/>
          </a:solidFill>
        </a:ln>
      </dgm:spPr>
      <dgm:t>
        <a:bodyPr/>
        <a:lstStyle/>
        <a:p>
          <a:r>
            <a:rPr lang="en-US" sz="1200" dirty="0">
              <a:latin typeface="+mn-lt"/>
            </a:rPr>
            <a:t>Exceptiona</a:t>
          </a:r>
          <a:r>
            <a:rPr lang="en-US" sz="1700" dirty="0">
              <a:latin typeface="+mn-lt"/>
            </a:rPr>
            <a:t>l </a:t>
          </a:r>
          <a:r>
            <a:rPr lang="en-US" sz="2000" dirty="0">
              <a:latin typeface="+mn-lt"/>
            </a:rPr>
            <a:t>Financial Strength</a:t>
          </a:r>
          <a:r>
            <a:rPr lang="en-US" sz="1200" dirty="0">
              <a:latin typeface="+mn-lt"/>
            </a:rPr>
            <a:t>, managing risk conservatively in both underwriting and investing</a:t>
          </a:r>
        </a:p>
      </dgm:t>
    </dgm:pt>
    <dgm:pt modelId="{BD59CB20-8435-4BF7-8B52-BA46A3041D68}" type="parTrans" cxnId="{BB4E40F9-1A24-4EBF-995D-494377D1A913}">
      <dgm:prSet/>
      <dgm:spPr/>
      <dgm:t>
        <a:bodyPr/>
        <a:lstStyle/>
        <a:p>
          <a:endParaRPr lang="en-US"/>
        </a:p>
      </dgm:t>
    </dgm:pt>
    <dgm:pt modelId="{A09B9B9C-DBFA-46A2-96F5-E097F9BA42E3}" type="sibTrans" cxnId="{BB4E40F9-1A24-4EBF-995D-494377D1A913}">
      <dgm:prSet/>
      <dgm:spPr/>
      <dgm:t>
        <a:bodyPr/>
        <a:lstStyle/>
        <a:p>
          <a:endParaRPr lang="en-US"/>
        </a:p>
      </dgm:t>
    </dgm:pt>
    <dgm:pt modelId="{7CB8C253-26D6-4E0C-850A-22718A6F484E}">
      <dgm:prSet custT="1"/>
      <dgm:spPr>
        <a:solidFill>
          <a:schemeClr val="tx1">
            <a:lumMod val="65000"/>
            <a:lumOff val="35000"/>
          </a:schemeClr>
        </a:solidFill>
      </dgm:spPr>
      <dgm:t>
        <a:bodyPr/>
        <a:lstStyle/>
        <a:p>
          <a:r>
            <a:rPr lang="en-US" sz="2800" dirty="0">
              <a:latin typeface="+mn-lt"/>
            </a:rPr>
            <a:t>200+ </a:t>
          </a:r>
          <a:r>
            <a:rPr lang="en-US" sz="1200" dirty="0">
              <a:latin typeface="+mn-lt"/>
            </a:rPr>
            <a:t>Years of Experience</a:t>
          </a:r>
        </a:p>
      </dgm:t>
    </dgm:pt>
    <dgm:pt modelId="{D26C62DB-4BC0-48B3-B433-B8E921648F07}" type="parTrans" cxnId="{EA803EEA-FC63-465F-8CB0-9435392159A4}">
      <dgm:prSet/>
      <dgm:spPr/>
      <dgm:t>
        <a:bodyPr/>
        <a:lstStyle/>
        <a:p>
          <a:endParaRPr lang="en-US"/>
        </a:p>
      </dgm:t>
    </dgm:pt>
    <dgm:pt modelId="{B19B4573-97E9-40E1-BC95-665DD530DB61}" type="sibTrans" cxnId="{EA803EEA-FC63-465F-8CB0-9435392159A4}">
      <dgm:prSet/>
      <dgm:spPr/>
      <dgm:t>
        <a:bodyPr/>
        <a:lstStyle/>
        <a:p>
          <a:endParaRPr lang="en-US"/>
        </a:p>
      </dgm:t>
    </dgm:pt>
    <dgm:pt modelId="{FEDB5F42-E3A9-423B-8CA0-CB91F2F0BF10}">
      <dgm:prSet custT="1"/>
      <dgm:spPr>
        <a:solidFill>
          <a:schemeClr val="tx1">
            <a:lumMod val="75000"/>
            <a:lumOff val="25000"/>
          </a:schemeClr>
        </a:solidFill>
      </dgm:spPr>
      <dgm:t>
        <a:bodyPr/>
        <a:lstStyle/>
        <a:p>
          <a:pPr algn="ctr"/>
          <a:endParaRPr lang="en-US" sz="1300" dirty="0">
            <a:latin typeface="Chubb Publico Office" pitchFamily="2" charset="0"/>
          </a:endParaRPr>
        </a:p>
        <a:p>
          <a:pPr algn="ctr"/>
          <a:r>
            <a:rPr lang="en-US" sz="1300" dirty="0">
              <a:latin typeface="+mn-lt"/>
            </a:rPr>
            <a:t>The </a:t>
          </a:r>
          <a:r>
            <a:rPr lang="en-US" sz="1800" dirty="0">
              <a:latin typeface="+mn-lt"/>
            </a:rPr>
            <a:t>leading personal lines insurer</a:t>
          </a:r>
          <a:r>
            <a:rPr lang="en-US" sz="1300" dirty="0">
              <a:latin typeface="+mn-lt"/>
            </a:rPr>
            <a:t> </a:t>
          </a:r>
          <a:r>
            <a:rPr lang="en-US" sz="1200" dirty="0">
              <a:latin typeface="+mn-lt"/>
            </a:rPr>
            <a:t>for America’s successful individuals and families and a large personal lines provider globally</a:t>
          </a:r>
        </a:p>
        <a:p>
          <a:pPr algn="ctr"/>
          <a:endParaRPr lang="en-US" sz="1300" dirty="0"/>
        </a:p>
      </dgm:t>
    </dgm:pt>
    <dgm:pt modelId="{FC3659C4-247F-4E3F-825F-9B33B8308F45}" type="parTrans" cxnId="{BCBA6592-DD6A-42EE-89B8-5E2AF2F8128D}">
      <dgm:prSet/>
      <dgm:spPr/>
      <dgm:t>
        <a:bodyPr/>
        <a:lstStyle/>
        <a:p>
          <a:endParaRPr lang="en-US"/>
        </a:p>
      </dgm:t>
    </dgm:pt>
    <dgm:pt modelId="{5C0021F7-DB56-4048-AB72-F44DC6DFCDF2}" type="sibTrans" cxnId="{BCBA6592-DD6A-42EE-89B8-5E2AF2F8128D}">
      <dgm:prSet/>
      <dgm:spPr/>
      <dgm:t>
        <a:bodyPr/>
        <a:lstStyle/>
        <a:p>
          <a:endParaRPr lang="en-US"/>
        </a:p>
      </dgm:t>
    </dgm:pt>
    <dgm:pt modelId="{EED1F918-E900-4619-8DA1-DAA080C347C2}">
      <dgm:prSet custT="1"/>
      <dgm:spPr>
        <a:solidFill>
          <a:schemeClr val="tx1">
            <a:lumMod val="85000"/>
            <a:lumOff val="15000"/>
          </a:schemeClr>
        </a:solidFill>
      </dgm:spPr>
      <dgm:t>
        <a:bodyPr/>
        <a:lstStyle/>
        <a:p>
          <a:r>
            <a:rPr lang="en-US" sz="2000" dirty="0">
              <a:latin typeface="+mn-lt"/>
            </a:rPr>
            <a:t>Risk Services Expertise</a:t>
          </a:r>
        </a:p>
      </dgm:t>
    </dgm:pt>
    <dgm:pt modelId="{D29DE1D1-E21C-4ACD-85F1-A373ADEBD2AC}" type="parTrans" cxnId="{9913D977-4500-4F27-B184-70D70E4FDF54}">
      <dgm:prSet/>
      <dgm:spPr/>
      <dgm:t>
        <a:bodyPr/>
        <a:lstStyle/>
        <a:p>
          <a:endParaRPr lang="en-US"/>
        </a:p>
      </dgm:t>
    </dgm:pt>
    <dgm:pt modelId="{A4BDFDC3-5591-40CB-B5EA-821B745757B3}" type="sibTrans" cxnId="{9913D977-4500-4F27-B184-70D70E4FDF54}">
      <dgm:prSet/>
      <dgm:spPr/>
      <dgm:t>
        <a:bodyPr/>
        <a:lstStyle/>
        <a:p>
          <a:endParaRPr lang="en-US"/>
        </a:p>
      </dgm:t>
    </dgm:pt>
    <dgm:pt modelId="{8B16B73F-AC79-4AF7-96F9-48109D76A965}">
      <dgm:prSet custT="1"/>
      <dgm:spPr>
        <a:solidFill>
          <a:schemeClr val="tx1">
            <a:lumMod val="95000"/>
            <a:lumOff val="5000"/>
          </a:schemeClr>
        </a:solidFill>
      </dgm:spPr>
      <dgm:t>
        <a:bodyPr/>
        <a:lstStyle/>
        <a:p>
          <a:r>
            <a:rPr lang="en-US" sz="1800" b="1" dirty="0">
              <a:solidFill>
                <a:prstClr val="white"/>
              </a:solidFill>
              <a:latin typeface="Lato (Body)"/>
            </a:rPr>
            <a:t>Claims handling </a:t>
          </a:r>
          <a:br>
            <a:rPr lang="en-US" sz="1400" b="1" dirty="0">
              <a:solidFill>
                <a:prstClr val="white"/>
              </a:solidFill>
              <a:latin typeface="Lato (Body)"/>
            </a:rPr>
          </a:br>
          <a:r>
            <a:rPr lang="en-US" sz="1400" dirty="0">
              <a:solidFill>
                <a:prstClr val="white"/>
              </a:solidFill>
              <a:latin typeface="Lato (Body)"/>
            </a:rPr>
            <a:t>service renowned for its quality, promptness and fairness </a:t>
          </a:r>
        </a:p>
      </dgm:t>
    </dgm:pt>
    <dgm:pt modelId="{4651DAEA-246B-4364-9E9B-36E09F923246}" type="parTrans" cxnId="{43D0F242-4223-4701-9BD1-40A23F8CD8FB}">
      <dgm:prSet/>
      <dgm:spPr/>
      <dgm:t>
        <a:bodyPr/>
        <a:lstStyle/>
        <a:p>
          <a:endParaRPr lang="en-US"/>
        </a:p>
      </dgm:t>
    </dgm:pt>
    <dgm:pt modelId="{6EF0C61A-FE6F-40C6-87ED-15CC049A3E8C}" type="sibTrans" cxnId="{43D0F242-4223-4701-9BD1-40A23F8CD8FB}">
      <dgm:prSet/>
      <dgm:spPr/>
      <dgm:t>
        <a:bodyPr/>
        <a:lstStyle/>
        <a:p>
          <a:endParaRPr lang="en-US"/>
        </a:p>
      </dgm:t>
    </dgm:pt>
    <dgm:pt modelId="{21CE5211-816D-4B8A-B936-AC4755C61128}" type="pres">
      <dgm:prSet presAssocID="{7E3F3C8E-3906-43DE-9BF6-DCD16D62137B}" presName="diagram" presStyleCnt="0">
        <dgm:presLayoutVars>
          <dgm:dir/>
          <dgm:resizeHandles val="exact"/>
        </dgm:presLayoutVars>
      </dgm:prSet>
      <dgm:spPr/>
    </dgm:pt>
    <dgm:pt modelId="{74A48BA4-70C4-445E-B6E2-168DEEAA7A1A}" type="pres">
      <dgm:prSet presAssocID="{C78B6C55-028A-4443-9D27-0CDE7557C353}" presName="node" presStyleLbl="node1" presStyleIdx="0" presStyleCnt="7">
        <dgm:presLayoutVars>
          <dgm:bulletEnabled val="1"/>
        </dgm:presLayoutVars>
      </dgm:prSet>
      <dgm:spPr/>
    </dgm:pt>
    <dgm:pt modelId="{620B0CF6-4768-4147-BCE2-4974BDDD581F}" type="pres">
      <dgm:prSet presAssocID="{9F70F07F-C621-4A6F-9840-7405A423C10F}" presName="sibTrans" presStyleCnt="0"/>
      <dgm:spPr/>
    </dgm:pt>
    <dgm:pt modelId="{576029F2-AEEC-461C-A1A3-EF67DF3FD0EC}" type="pres">
      <dgm:prSet presAssocID="{D3A3033F-C6B1-4BB2-B8CE-70A7D14548BC}" presName="node" presStyleLbl="node1" presStyleIdx="1" presStyleCnt="7">
        <dgm:presLayoutVars>
          <dgm:bulletEnabled val="1"/>
        </dgm:presLayoutVars>
      </dgm:prSet>
      <dgm:spPr/>
    </dgm:pt>
    <dgm:pt modelId="{408CBDF1-F300-446A-84E1-121E10F203F2}" type="pres">
      <dgm:prSet presAssocID="{868579A0-108D-442C-B56C-FA3D8F400414}" presName="sibTrans" presStyleCnt="0"/>
      <dgm:spPr/>
    </dgm:pt>
    <dgm:pt modelId="{69BF05B0-ED0E-4069-B670-062C7B70F741}" type="pres">
      <dgm:prSet presAssocID="{3A426509-A603-4C2D-A870-1DE9F590CA64}" presName="node" presStyleLbl="node1" presStyleIdx="2" presStyleCnt="7">
        <dgm:presLayoutVars>
          <dgm:bulletEnabled val="1"/>
        </dgm:presLayoutVars>
      </dgm:prSet>
      <dgm:spPr/>
    </dgm:pt>
    <dgm:pt modelId="{ED09D1CC-F493-4C65-B468-7B3D1EBC144A}" type="pres">
      <dgm:prSet presAssocID="{A09B9B9C-DBFA-46A2-96F5-E097F9BA42E3}" presName="sibTrans" presStyleCnt="0"/>
      <dgm:spPr/>
    </dgm:pt>
    <dgm:pt modelId="{79BAEDC6-E5C4-47C2-842E-D29B1CB77455}" type="pres">
      <dgm:prSet presAssocID="{7CB8C253-26D6-4E0C-850A-22718A6F484E}" presName="node" presStyleLbl="node1" presStyleIdx="3" presStyleCnt="7">
        <dgm:presLayoutVars>
          <dgm:bulletEnabled val="1"/>
        </dgm:presLayoutVars>
      </dgm:prSet>
      <dgm:spPr/>
    </dgm:pt>
    <dgm:pt modelId="{027E0BE6-98AD-4B04-BBE4-25CF27C9B0A3}" type="pres">
      <dgm:prSet presAssocID="{B19B4573-97E9-40E1-BC95-665DD530DB61}" presName="sibTrans" presStyleCnt="0"/>
      <dgm:spPr/>
    </dgm:pt>
    <dgm:pt modelId="{81739572-7505-4F1D-B482-9B69232066E5}" type="pres">
      <dgm:prSet presAssocID="{FEDB5F42-E3A9-423B-8CA0-CB91F2F0BF10}" presName="node" presStyleLbl="node1" presStyleIdx="4" presStyleCnt="7">
        <dgm:presLayoutVars>
          <dgm:bulletEnabled val="1"/>
        </dgm:presLayoutVars>
      </dgm:prSet>
      <dgm:spPr/>
    </dgm:pt>
    <dgm:pt modelId="{AF2B1F16-EC61-4B07-8F61-A8B094964837}" type="pres">
      <dgm:prSet presAssocID="{5C0021F7-DB56-4048-AB72-F44DC6DFCDF2}" presName="sibTrans" presStyleCnt="0"/>
      <dgm:spPr/>
    </dgm:pt>
    <dgm:pt modelId="{1A836BA5-D033-427D-ACCF-F2853F47FCC4}" type="pres">
      <dgm:prSet presAssocID="{EED1F918-E900-4619-8DA1-DAA080C347C2}" presName="node" presStyleLbl="node1" presStyleIdx="5" presStyleCnt="7">
        <dgm:presLayoutVars>
          <dgm:bulletEnabled val="1"/>
        </dgm:presLayoutVars>
      </dgm:prSet>
      <dgm:spPr/>
    </dgm:pt>
    <dgm:pt modelId="{A1F449BF-163C-4CC1-8315-B2A8CBB856D0}" type="pres">
      <dgm:prSet presAssocID="{A4BDFDC3-5591-40CB-B5EA-821B745757B3}" presName="sibTrans" presStyleCnt="0"/>
      <dgm:spPr/>
    </dgm:pt>
    <dgm:pt modelId="{744EA055-F9C3-47C5-BDE0-9E36B06AB29D}" type="pres">
      <dgm:prSet presAssocID="{8B16B73F-AC79-4AF7-96F9-48109D76A965}" presName="node" presStyleLbl="node1" presStyleIdx="6" presStyleCnt="7">
        <dgm:presLayoutVars>
          <dgm:bulletEnabled val="1"/>
        </dgm:presLayoutVars>
      </dgm:prSet>
      <dgm:spPr/>
    </dgm:pt>
  </dgm:ptLst>
  <dgm:cxnLst>
    <dgm:cxn modelId="{42684F26-5A8A-4B06-A1C8-8325006A4970}" type="presOf" srcId="{EED1F918-E900-4619-8DA1-DAA080C347C2}" destId="{1A836BA5-D033-427D-ACCF-F2853F47FCC4}" srcOrd="0" destOrd="0" presId="urn:microsoft.com/office/officeart/2005/8/layout/default"/>
    <dgm:cxn modelId="{43D0F242-4223-4701-9BD1-40A23F8CD8FB}" srcId="{7E3F3C8E-3906-43DE-9BF6-DCD16D62137B}" destId="{8B16B73F-AC79-4AF7-96F9-48109D76A965}" srcOrd="6" destOrd="0" parTransId="{4651DAEA-246B-4364-9E9B-36E09F923246}" sibTransId="{6EF0C61A-FE6F-40C6-87ED-15CC049A3E8C}"/>
    <dgm:cxn modelId="{6D133C4B-A8F7-4CDC-90C9-3FB5A14CD4B3}" srcId="{7E3F3C8E-3906-43DE-9BF6-DCD16D62137B}" destId="{C78B6C55-028A-4443-9D27-0CDE7557C353}" srcOrd="0" destOrd="0" parTransId="{5BF4E040-D751-4B8B-8C7D-BD2C86E49AE2}" sibTransId="{9F70F07F-C621-4A6F-9840-7405A423C10F}"/>
    <dgm:cxn modelId="{E7358B6E-4F24-4BA8-AD03-69622B248E19}" type="presOf" srcId="{C78B6C55-028A-4443-9D27-0CDE7557C353}" destId="{74A48BA4-70C4-445E-B6E2-168DEEAA7A1A}" srcOrd="0" destOrd="0" presId="urn:microsoft.com/office/officeart/2005/8/layout/default"/>
    <dgm:cxn modelId="{9913D977-4500-4F27-B184-70D70E4FDF54}" srcId="{7E3F3C8E-3906-43DE-9BF6-DCD16D62137B}" destId="{EED1F918-E900-4619-8DA1-DAA080C347C2}" srcOrd="5" destOrd="0" parTransId="{D29DE1D1-E21C-4ACD-85F1-A373ADEBD2AC}" sibTransId="{A4BDFDC3-5591-40CB-B5EA-821B745757B3}"/>
    <dgm:cxn modelId="{E1468A8D-616E-4600-950F-7A229DE9F770}" type="presOf" srcId="{FEDB5F42-E3A9-423B-8CA0-CB91F2F0BF10}" destId="{81739572-7505-4F1D-B482-9B69232066E5}" srcOrd="0" destOrd="0" presId="urn:microsoft.com/office/officeart/2005/8/layout/default"/>
    <dgm:cxn modelId="{BCBA6592-DD6A-42EE-89B8-5E2AF2F8128D}" srcId="{7E3F3C8E-3906-43DE-9BF6-DCD16D62137B}" destId="{FEDB5F42-E3A9-423B-8CA0-CB91F2F0BF10}" srcOrd="4" destOrd="0" parTransId="{FC3659C4-247F-4E3F-825F-9B33B8308F45}" sibTransId="{5C0021F7-DB56-4048-AB72-F44DC6DFCDF2}"/>
    <dgm:cxn modelId="{7E66F6AC-2F04-4E69-9049-A8044451CC67}" type="presOf" srcId="{7E3F3C8E-3906-43DE-9BF6-DCD16D62137B}" destId="{21CE5211-816D-4B8A-B936-AC4755C61128}" srcOrd="0" destOrd="0" presId="urn:microsoft.com/office/officeart/2005/8/layout/default"/>
    <dgm:cxn modelId="{296EE2AD-9322-4C26-8175-E1B1BFEA1F3D}" type="presOf" srcId="{7CB8C253-26D6-4E0C-850A-22718A6F484E}" destId="{79BAEDC6-E5C4-47C2-842E-D29B1CB77455}" srcOrd="0" destOrd="0" presId="urn:microsoft.com/office/officeart/2005/8/layout/default"/>
    <dgm:cxn modelId="{3EB991AF-67CD-4C5F-85D9-5E4E5E7F057E}" type="presOf" srcId="{8B16B73F-AC79-4AF7-96F9-48109D76A965}" destId="{744EA055-F9C3-47C5-BDE0-9E36B06AB29D}" srcOrd="0" destOrd="0" presId="urn:microsoft.com/office/officeart/2005/8/layout/default"/>
    <dgm:cxn modelId="{15079EBA-E017-4FF8-B4E4-80B15D692086}" type="presOf" srcId="{3A426509-A603-4C2D-A870-1DE9F590CA64}" destId="{69BF05B0-ED0E-4069-B670-062C7B70F741}" srcOrd="0" destOrd="0" presId="urn:microsoft.com/office/officeart/2005/8/layout/default"/>
    <dgm:cxn modelId="{79D7C7BE-B3EE-4716-B2D0-A7AF89F55DEC}" srcId="{7E3F3C8E-3906-43DE-9BF6-DCD16D62137B}" destId="{D3A3033F-C6B1-4BB2-B8CE-70A7D14548BC}" srcOrd="1" destOrd="0" parTransId="{39CDD166-98E9-4D49-B3B9-F2A655A30678}" sibTransId="{868579A0-108D-442C-B56C-FA3D8F400414}"/>
    <dgm:cxn modelId="{EA803EEA-FC63-465F-8CB0-9435392159A4}" srcId="{7E3F3C8E-3906-43DE-9BF6-DCD16D62137B}" destId="{7CB8C253-26D6-4E0C-850A-22718A6F484E}" srcOrd="3" destOrd="0" parTransId="{D26C62DB-4BC0-48B3-B433-B8E921648F07}" sibTransId="{B19B4573-97E9-40E1-BC95-665DD530DB61}"/>
    <dgm:cxn modelId="{BB4E40F9-1A24-4EBF-995D-494377D1A913}" srcId="{7E3F3C8E-3906-43DE-9BF6-DCD16D62137B}" destId="{3A426509-A603-4C2D-A870-1DE9F590CA64}" srcOrd="2" destOrd="0" parTransId="{BD59CB20-8435-4BF7-8B52-BA46A3041D68}" sibTransId="{A09B9B9C-DBFA-46A2-96F5-E097F9BA42E3}"/>
    <dgm:cxn modelId="{2C8328FE-8954-4B67-8F9F-47120D13F651}" type="presOf" srcId="{D3A3033F-C6B1-4BB2-B8CE-70A7D14548BC}" destId="{576029F2-AEEC-461C-A1A3-EF67DF3FD0EC}" srcOrd="0" destOrd="0" presId="urn:microsoft.com/office/officeart/2005/8/layout/default"/>
    <dgm:cxn modelId="{A3A4ADAE-23EC-4180-AC2A-62C719602D50}" type="presParOf" srcId="{21CE5211-816D-4B8A-B936-AC4755C61128}" destId="{74A48BA4-70C4-445E-B6E2-168DEEAA7A1A}" srcOrd="0" destOrd="0" presId="urn:microsoft.com/office/officeart/2005/8/layout/default"/>
    <dgm:cxn modelId="{6DB77EA4-4502-46B6-B935-738D992727D4}" type="presParOf" srcId="{21CE5211-816D-4B8A-B936-AC4755C61128}" destId="{620B0CF6-4768-4147-BCE2-4974BDDD581F}" srcOrd="1" destOrd="0" presId="urn:microsoft.com/office/officeart/2005/8/layout/default"/>
    <dgm:cxn modelId="{89D5275A-4F98-40B2-9C05-4DFBD60BB398}" type="presParOf" srcId="{21CE5211-816D-4B8A-B936-AC4755C61128}" destId="{576029F2-AEEC-461C-A1A3-EF67DF3FD0EC}" srcOrd="2" destOrd="0" presId="urn:microsoft.com/office/officeart/2005/8/layout/default"/>
    <dgm:cxn modelId="{3DC17C2E-8330-41BB-8C7C-C54797A09FBD}" type="presParOf" srcId="{21CE5211-816D-4B8A-B936-AC4755C61128}" destId="{408CBDF1-F300-446A-84E1-121E10F203F2}" srcOrd="3" destOrd="0" presId="urn:microsoft.com/office/officeart/2005/8/layout/default"/>
    <dgm:cxn modelId="{96F9BD88-6E70-4A10-AF13-A3CF151C493D}" type="presParOf" srcId="{21CE5211-816D-4B8A-B936-AC4755C61128}" destId="{69BF05B0-ED0E-4069-B670-062C7B70F741}" srcOrd="4" destOrd="0" presId="urn:microsoft.com/office/officeart/2005/8/layout/default"/>
    <dgm:cxn modelId="{578CC7F8-4605-4F46-AB29-D473BA0656C4}" type="presParOf" srcId="{21CE5211-816D-4B8A-B936-AC4755C61128}" destId="{ED09D1CC-F493-4C65-B468-7B3D1EBC144A}" srcOrd="5" destOrd="0" presId="urn:microsoft.com/office/officeart/2005/8/layout/default"/>
    <dgm:cxn modelId="{899FD507-A200-4FA3-90EC-C507F273B618}" type="presParOf" srcId="{21CE5211-816D-4B8A-B936-AC4755C61128}" destId="{79BAEDC6-E5C4-47C2-842E-D29B1CB77455}" srcOrd="6" destOrd="0" presId="urn:microsoft.com/office/officeart/2005/8/layout/default"/>
    <dgm:cxn modelId="{ED5AF74E-5413-4C98-8E43-C9FF21452EBE}" type="presParOf" srcId="{21CE5211-816D-4B8A-B936-AC4755C61128}" destId="{027E0BE6-98AD-4B04-BBE4-25CF27C9B0A3}" srcOrd="7" destOrd="0" presId="urn:microsoft.com/office/officeart/2005/8/layout/default"/>
    <dgm:cxn modelId="{D3580F32-19C1-4A72-A969-7BC16F4F1937}" type="presParOf" srcId="{21CE5211-816D-4B8A-B936-AC4755C61128}" destId="{81739572-7505-4F1D-B482-9B69232066E5}" srcOrd="8" destOrd="0" presId="urn:microsoft.com/office/officeart/2005/8/layout/default"/>
    <dgm:cxn modelId="{75F9B007-F0DF-4731-9D7E-38C78F61C28A}" type="presParOf" srcId="{21CE5211-816D-4B8A-B936-AC4755C61128}" destId="{AF2B1F16-EC61-4B07-8F61-A8B094964837}" srcOrd="9" destOrd="0" presId="urn:microsoft.com/office/officeart/2005/8/layout/default"/>
    <dgm:cxn modelId="{FB84E159-3299-4F62-922B-E08F4E238CBB}" type="presParOf" srcId="{21CE5211-816D-4B8A-B936-AC4755C61128}" destId="{1A836BA5-D033-427D-ACCF-F2853F47FCC4}" srcOrd="10" destOrd="0" presId="urn:microsoft.com/office/officeart/2005/8/layout/default"/>
    <dgm:cxn modelId="{B21CC924-ED60-4D25-8055-A1E1AC9F7A31}" type="presParOf" srcId="{21CE5211-816D-4B8A-B936-AC4755C61128}" destId="{A1F449BF-163C-4CC1-8315-B2A8CBB856D0}" srcOrd="11" destOrd="0" presId="urn:microsoft.com/office/officeart/2005/8/layout/default"/>
    <dgm:cxn modelId="{DBADFD26-EC7E-4905-9797-9152F7254123}" type="presParOf" srcId="{21CE5211-816D-4B8A-B936-AC4755C61128}" destId="{744EA055-F9C3-47C5-BDE0-9E36B06AB29D}"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48BA4-70C4-445E-B6E2-168DEEAA7A1A}">
      <dsp:nvSpPr>
        <dsp:cNvPr id="0" name=""/>
        <dsp:cNvSpPr/>
      </dsp:nvSpPr>
      <dsp:spPr>
        <a:xfrm>
          <a:off x="2936" y="703117"/>
          <a:ext cx="2329695" cy="1397817"/>
        </a:xfrm>
        <a:prstGeom prst="rect">
          <a:avLst/>
        </a:prstGeom>
        <a:solidFill>
          <a:schemeClr val="bg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latin typeface="Lato" panose="020F0502020204030203" pitchFamily="34" charset="0"/>
            </a:rPr>
            <a:t>Chubb is a world leader in insurance</a:t>
          </a:r>
          <a:endParaRPr lang="en-US" sz="1200" kern="1200" baseline="0" dirty="0">
            <a:latin typeface="Lato" panose="020F0502020204030203" pitchFamily="34" charset="0"/>
          </a:endParaRPr>
        </a:p>
      </dsp:txBody>
      <dsp:txXfrm>
        <a:off x="2936" y="703117"/>
        <a:ext cx="2329695" cy="1397817"/>
      </dsp:txXfrm>
    </dsp:sp>
    <dsp:sp modelId="{576029F2-AEEC-461C-A1A3-EF67DF3FD0EC}">
      <dsp:nvSpPr>
        <dsp:cNvPr id="0" name=""/>
        <dsp:cNvSpPr/>
      </dsp:nvSpPr>
      <dsp:spPr>
        <a:xfrm>
          <a:off x="2565601" y="703117"/>
          <a:ext cx="2329695" cy="1397817"/>
        </a:xfrm>
        <a:prstGeom prst="rect">
          <a:avLst/>
        </a:prstGeom>
        <a:solidFill>
          <a:schemeClr val="bg1">
            <a:lumMod val="6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rPr>
            <a:t>Operations in </a:t>
          </a:r>
          <a:r>
            <a:rPr lang="en-US" sz="2000" kern="1200" dirty="0">
              <a:latin typeface="+mn-lt"/>
            </a:rPr>
            <a:t>54 Countries and Territories, </a:t>
          </a:r>
          <a:r>
            <a:rPr lang="en-US" sz="1200" kern="1200" dirty="0">
              <a:latin typeface="+mn-lt"/>
            </a:rPr>
            <a:t>where we write business</a:t>
          </a:r>
        </a:p>
      </dsp:txBody>
      <dsp:txXfrm>
        <a:off x="2565601" y="703117"/>
        <a:ext cx="2329695" cy="1397817"/>
      </dsp:txXfrm>
    </dsp:sp>
    <dsp:sp modelId="{69BF05B0-ED0E-4069-B670-062C7B70F741}">
      <dsp:nvSpPr>
        <dsp:cNvPr id="0" name=""/>
        <dsp:cNvSpPr/>
      </dsp:nvSpPr>
      <dsp:spPr>
        <a:xfrm>
          <a:off x="5128267" y="703117"/>
          <a:ext cx="2329695" cy="1397817"/>
        </a:xfrm>
        <a:prstGeom prst="rect">
          <a:avLst/>
        </a:prstGeom>
        <a:solidFill>
          <a:schemeClr val="bg1">
            <a:lumMod val="50000"/>
          </a:schemeClr>
        </a:solidFill>
        <a:ln w="1905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rPr>
            <a:t>Exceptiona</a:t>
          </a:r>
          <a:r>
            <a:rPr lang="en-US" sz="1700" kern="1200" dirty="0">
              <a:latin typeface="+mn-lt"/>
            </a:rPr>
            <a:t>l </a:t>
          </a:r>
          <a:r>
            <a:rPr lang="en-US" sz="2000" kern="1200" dirty="0">
              <a:latin typeface="+mn-lt"/>
            </a:rPr>
            <a:t>Financial Strength</a:t>
          </a:r>
          <a:r>
            <a:rPr lang="en-US" sz="1200" kern="1200" dirty="0">
              <a:latin typeface="+mn-lt"/>
            </a:rPr>
            <a:t>, managing risk conservatively in both underwriting and investing</a:t>
          </a:r>
        </a:p>
      </dsp:txBody>
      <dsp:txXfrm>
        <a:off x="5128267" y="703117"/>
        <a:ext cx="2329695" cy="1397817"/>
      </dsp:txXfrm>
    </dsp:sp>
    <dsp:sp modelId="{79BAEDC6-E5C4-47C2-842E-D29B1CB77455}">
      <dsp:nvSpPr>
        <dsp:cNvPr id="0" name=""/>
        <dsp:cNvSpPr/>
      </dsp:nvSpPr>
      <dsp:spPr>
        <a:xfrm>
          <a:off x="7690932" y="703117"/>
          <a:ext cx="2329695" cy="1397817"/>
        </a:xfrm>
        <a:prstGeom prst="rect">
          <a:avLst/>
        </a:prstGeom>
        <a:solidFill>
          <a:schemeClr val="tx1">
            <a:lumMod val="65000"/>
            <a:lumOff val="3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n-lt"/>
            </a:rPr>
            <a:t>200+ </a:t>
          </a:r>
          <a:r>
            <a:rPr lang="en-US" sz="1200" kern="1200" dirty="0">
              <a:latin typeface="+mn-lt"/>
            </a:rPr>
            <a:t>Years of Experience</a:t>
          </a:r>
        </a:p>
      </dsp:txBody>
      <dsp:txXfrm>
        <a:off x="7690932" y="703117"/>
        <a:ext cx="2329695" cy="1397817"/>
      </dsp:txXfrm>
    </dsp:sp>
    <dsp:sp modelId="{81739572-7505-4F1D-B482-9B69232066E5}">
      <dsp:nvSpPr>
        <dsp:cNvPr id="0" name=""/>
        <dsp:cNvSpPr/>
      </dsp:nvSpPr>
      <dsp:spPr>
        <a:xfrm>
          <a:off x="1284269" y="2333904"/>
          <a:ext cx="2329695" cy="1397817"/>
        </a:xfrm>
        <a:prstGeom prst="rect">
          <a:avLst/>
        </a:prstGeom>
        <a:solidFill>
          <a:schemeClr val="tx1">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hubb Publico Office" pitchFamily="2" charset="0"/>
          </a:endParaRPr>
        </a:p>
        <a:p>
          <a:pPr marL="0" lvl="0" indent="0" algn="ctr" defTabSz="577850">
            <a:lnSpc>
              <a:spcPct val="90000"/>
            </a:lnSpc>
            <a:spcBef>
              <a:spcPct val="0"/>
            </a:spcBef>
            <a:spcAft>
              <a:spcPct val="35000"/>
            </a:spcAft>
            <a:buNone/>
          </a:pPr>
          <a:r>
            <a:rPr lang="en-US" sz="1300" kern="1200" dirty="0">
              <a:latin typeface="+mn-lt"/>
            </a:rPr>
            <a:t>The </a:t>
          </a:r>
          <a:r>
            <a:rPr lang="en-US" sz="1800" kern="1200" dirty="0">
              <a:latin typeface="+mn-lt"/>
            </a:rPr>
            <a:t>leading personal lines insurer</a:t>
          </a:r>
          <a:r>
            <a:rPr lang="en-US" sz="1300" kern="1200" dirty="0">
              <a:latin typeface="+mn-lt"/>
            </a:rPr>
            <a:t> </a:t>
          </a:r>
          <a:r>
            <a:rPr lang="en-US" sz="1200" kern="1200" dirty="0">
              <a:latin typeface="+mn-lt"/>
            </a:rPr>
            <a:t>for America’s successful individuals and families and a large personal lines provider globally</a:t>
          </a:r>
        </a:p>
        <a:p>
          <a:pPr marL="0" lvl="0" indent="0" algn="ctr" defTabSz="577850">
            <a:lnSpc>
              <a:spcPct val="90000"/>
            </a:lnSpc>
            <a:spcBef>
              <a:spcPct val="0"/>
            </a:spcBef>
            <a:spcAft>
              <a:spcPct val="35000"/>
            </a:spcAft>
            <a:buNone/>
          </a:pPr>
          <a:endParaRPr lang="en-US" sz="1300" kern="1200" dirty="0"/>
        </a:p>
      </dsp:txBody>
      <dsp:txXfrm>
        <a:off x="1284269" y="2333904"/>
        <a:ext cx="2329695" cy="1397817"/>
      </dsp:txXfrm>
    </dsp:sp>
    <dsp:sp modelId="{1A836BA5-D033-427D-ACCF-F2853F47FCC4}">
      <dsp:nvSpPr>
        <dsp:cNvPr id="0" name=""/>
        <dsp:cNvSpPr/>
      </dsp:nvSpPr>
      <dsp:spPr>
        <a:xfrm>
          <a:off x="3846934" y="2333904"/>
          <a:ext cx="2329695" cy="1397817"/>
        </a:xfrm>
        <a:prstGeom prst="rect">
          <a:avLst/>
        </a:prstGeom>
        <a:solidFill>
          <a:schemeClr val="tx1">
            <a:lumMod val="85000"/>
            <a:lumOff val="1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Risk Services Expertise</a:t>
          </a:r>
        </a:p>
      </dsp:txBody>
      <dsp:txXfrm>
        <a:off x="3846934" y="2333904"/>
        <a:ext cx="2329695" cy="1397817"/>
      </dsp:txXfrm>
    </dsp:sp>
    <dsp:sp modelId="{744EA055-F9C3-47C5-BDE0-9E36B06AB29D}">
      <dsp:nvSpPr>
        <dsp:cNvPr id="0" name=""/>
        <dsp:cNvSpPr/>
      </dsp:nvSpPr>
      <dsp:spPr>
        <a:xfrm>
          <a:off x="6409599" y="2333904"/>
          <a:ext cx="2329695" cy="1397817"/>
        </a:xfrm>
        <a:prstGeom prst="rect">
          <a:avLst/>
        </a:prstGeom>
        <a:solidFill>
          <a:schemeClr val="tx1">
            <a:lumMod val="95000"/>
            <a:lumOff val="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prstClr val="white"/>
              </a:solidFill>
              <a:latin typeface="Lato (Body)"/>
            </a:rPr>
            <a:t>Claims handling </a:t>
          </a:r>
          <a:br>
            <a:rPr lang="en-US" sz="1400" b="1" kern="1200" dirty="0">
              <a:solidFill>
                <a:prstClr val="white"/>
              </a:solidFill>
              <a:latin typeface="Lato (Body)"/>
            </a:rPr>
          </a:br>
          <a:r>
            <a:rPr lang="en-US" sz="1400" kern="1200" dirty="0">
              <a:solidFill>
                <a:prstClr val="white"/>
              </a:solidFill>
              <a:latin typeface="Lato (Body)"/>
            </a:rPr>
            <a:t>service renowned for its quality, promptness and fairness </a:t>
          </a:r>
        </a:p>
      </dsp:txBody>
      <dsp:txXfrm>
        <a:off x="6409599" y="2333904"/>
        <a:ext cx="2329695" cy="139781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5"/>
          </a:xfrm>
          <a:prstGeom prst="rect">
            <a:avLst/>
          </a:prstGeom>
        </p:spPr>
        <p:txBody>
          <a:bodyPr vert="horz" lIns="0" tIns="0" rIns="0" bIns="0"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40" cy="471055"/>
          </a:xfrm>
          <a:prstGeom prst="rect">
            <a:avLst/>
          </a:prstGeom>
        </p:spPr>
        <p:txBody>
          <a:bodyPr vert="horz" lIns="0" tIns="0" rIns="0" bIns="0" rtlCol="0"/>
          <a:lstStyle>
            <a:lvl1pPr algn="r">
              <a:defRPr sz="1200"/>
            </a:lvl1pPr>
          </a:lstStyle>
          <a:p>
            <a:fld id="{726C7CC9-2EC9-4D5A-8CAE-7D6E87037E3F}" type="datetimeFigureOut">
              <a:rPr lang="en-US" smtClean="0"/>
              <a:t>05/20/2026</a:t>
            </a:fld>
            <a:endParaRPr lang="en-US" dirty="0"/>
          </a:p>
        </p:txBody>
      </p:sp>
      <p:sp>
        <p:nvSpPr>
          <p:cNvPr id="4" name="Footer Placeholder 3"/>
          <p:cNvSpPr>
            <a:spLocks noGrp="1"/>
          </p:cNvSpPr>
          <p:nvPr>
            <p:ph type="ftr" sz="quarter" idx="2"/>
          </p:nvPr>
        </p:nvSpPr>
        <p:spPr>
          <a:xfrm>
            <a:off x="0" y="8917424"/>
            <a:ext cx="3077740" cy="471054"/>
          </a:xfrm>
          <a:prstGeom prst="rect">
            <a:avLst/>
          </a:prstGeom>
        </p:spPr>
        <p:txBody>
          <a:bodyPr vert="horz" lIns="0" tIns="0" rIns="0" bIns="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4"/>
            <a:ext cx="3077740" cy="471054"/>
          </a:xfrm>
          <a:prstGeom prst="rect">
            <a:avLst/>
          </a:prstGeom>
        </p:spPr>
        <p:txBody>
          <a:bodyPr vert="horz" lIns="0" tIns="0" rIns="0" bIns="0" rtlCol="0" anchor="b"/>
          <a:lstStyle>
            <a:lvl1pPr algn="r">
              <a:defRPr sz="1200"/>
            </a:lvl1pPr>
          </a:lstStyle>
          <a:p>
            <a:fld id="{87862707-2178-4370-8306-2A17B968F11D}" type="slidenum">
              <a:rPr lang="en-US" smtClean="0"/>
              <a:t>‹#›</a:t>
            </a:fld>
            <a:endParaRPr lang="en-US" dirty="0"/>
          </a:p>
        </p:txBody>
      </p:sp>
    </p:spTree>
    <p:extLst>
      <p:ext uri="{BB962C8B-B14F-4D97-AF65-F5344CB8AC3E}">
        <p14:creationId xmlns:p14="http://schemas.microsoft.com/office/powerpoint/2010/main" val="23745143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5"/>
          </a:xfrm>
          <a:prstGeom prst="rect">
            <a:avLst/>
          </a:prstGeom>
        </p:spPr>
        <p:txBody>
          <a:bodyPr vert="horz" lIns="0" tIns="0" rIns="0" bIns="0" rtlCol="0"/>
          <a:lstStyle>
            <a:lvl1pPr algn="l">
              <a:defRPr sz="1200"/>
            </a:lvl1pPr>
          </a:lstStyle>
          <a:p>
            <a:endParaRPr lang="haw-US"/>
          </a:p>
        </p:txBody>
      </p:sp>
      <p:sp>
        <p:nvSpPr>
          <p:cNvPr id="3" name="Date Placeholder 2"/>
          <p:cNvSpPr>
            <a:spLocks noGrp="1"/>
          </p:cNvSpPr>
          <p:nvPr>
            <p:ph type="dt" idx="1"/>
          </p:nvPr>
        </p:nvSpPr>
        <p:spPr>
          <a:xfrm>
            <a:off x="4023093" y="0"/>
            <a:ext cx="3077740" cy="471055"/>
          </a:xfrm>
          <a:prstGeom prst="rect">
            <a:avLst/>
          </a:prstGeom>
        </p:spPr>
        <p:txBody>
          <a:bodyPr vert="horz" lIns="0" tIns="0" rIns="0" bIns="0" rtlCol="0"/>
          <a:lstStyle>
            <a:lvl1pPr algn="r">
              <a:defRPr sz="1200"/>
            </a:lvl1pPr>
          </a:lstStyle>
          <a:p>
            <a:fld id="{009E7E18-3A9D-4D80-9FC4-D483FBAAB166}" type="datetimeFigureOut">
              <a:rPr lang="haw-US" smtClean="0"/>
              <a:t>20/5/2026</a:t>
            </a:fld>
            <a:endParaRPr lang="haw-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0" tIns="0" rIns="0" bIns="0" rtlCol="0" anchor="ctr"/>
          <a:lstStyle/>
          <a:p>
            <a:endParaRPr lang="haw-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aw-US"/>
          </a:p>
        </p:txBody>
      </p:sp>
      <p:sp>
        <p:nvSpPr>
          <p:cNvPr id="6" name="Footer Placeholder 5"/>
          <p:cNvSpPr>
            <a:spLocks noGrp="1"/>
          </p:cNvSpPr>
          <p:nvPr>
            <p:ph type="ftr" sz="quarter" idx="4"/>
          </p:nvPr>
        </p:nvSpPr>
        <p:spPr>
          <a:xfrm>
            <a:off x="0" y="8917424"/>
            <a:ext cx="3077740" cy="471054"/>
          </a:xfrm>
          <a:prstGeom prst="rect">
            <a:avLst/>
          </a:prstGeom>
        </p:spPr>
        <p:txBody>
          <a:bodyPr vert="horz" lIns="0" tIns="0" rIns="0" bIns="0" rtlCol="0" anchor="b"/>
          <a:lstStyle>
            <a:lvl1pPr algn="l">
              <a:defRPr sz="1200"/>
            </a:lvl1pPr>
          </a:lstStyle>
          <a:p>
            <a:endParaRPr lang="haw-US"/>
          </a:p>
        </p:txBody>
      </p:sp>
      <p:sp>
        <p:nvSpPr>
          <p:cNvPr id="7" name="Slide Number Placeholder 6"/>
          <p:cNvSpPr>
            <a:spLocks noGrp="1"/>
          </p:cNvSpPr>
          <p:nvPr>
            <p:ph type="sldNum" sz="quarter" idx="5"/>
          </p:nvPr>
        </p:nvSpPr>
        <p:spPr>
          <a:xfrm>
            <a:off x="4023093" y="8917424"/>
            <a:ext cx="3077740" cy="471054"/>
          </a:xfrm>
          <a:prstGeom prst="rect">
            <a:avLst/>
          </a:prstGeom>
        </p:spPr>
        <p:txBody>
          <a:bodyPr vert="horz" lIns="0" tIns="0" rIns="0" bIns="0" rtlCol="0" anchor="b"/>
          <a:lstStyle>
            <a:lvl1pPr algn="r">
              <a:defRPr sz="1200"/>
            </a:lvl1pPr>
          </a:lstStyle>
          <a:p>
            <a:fld id="{58E6C369-5105-4F0D-A070-BEFF71BDE502}" type="slidenum">
              <a:rPr lang="haw-US" smtClean="0"/>
              <a:t>‹#›</a:t>
            </a:fld>
            <a:endParaRPr lang="haw-US"/>
          </a:p>
        </p:txBody>
      </p:sp>
    </p:spTree>
    <p:extLst>
      <p:ext uri="{BB962C8B-B14F-4D97-AF65-F5344CB8AC3E}">
        <p14:creationId xmlns:p14="http://schemas.microsoft.com/office/powerpoint/2010/main" val="6348438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lnSpc>
        <a:spcPct val="90000"/>
      </a:lnSpc>
      <a:spcBef>
        <a:spcPts val="300"/>
      </a:spcBef>
      <a:spcAft>
        <a:spcPts val="600"/>
      </a:spcAft>
      <a:defRPr sz="1200" kern="1200">
        <a:solidFill>
          <a:schemeClr val="tx1"/>
        </a:solidFill>
        <a:latin typeface="+mn-lt"/>
        <a:ea typeface="+mn-ea"/>
        <a:cs typeface="+mn-cs"/>
      </a:defRPr>
    </a:lvl1pPr>
    <a:lvl2pPr marL="144000" indent="-144000" algn="l" defTabSz="914400" rtl="0" eaLnBrk="1" latinLnBrk="0" hangingPunct="1">
      <a:lnSpc>
        <a:spcPct val="90000"/>
      </a:lnSpc>
      <a:spcBef>
        <a:spcPts val="300"/>
      </a:spcBef>
      <a:spcAft>
        <a:spcPts val="600"/>
      </a:spcAft>
      <a:buFont typeface="Arial" panose="020B0604020202020204" pitchFamily="34" charset="0"/>
      <a:buChar char="•"/>
      <a:defRPr sz="1200" kern="1200">
        <a:solidFill>
          <a:schemeClr val="tx1"/>
        </a:solidFill>
        <a:latin typeface="+mn-lt"/>
        <a:ea typeface="+mn-ea"/>
        <a:cs typeface="+mn-cs"/>
      </a:defRPr>
    </a:lvl2pPr>
    <a:lvl3pPr marL="288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3pPr>
    <a:lvl4pPr marL="432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4pPr>
    <a:lvl5pPr marL="576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270">
              <a:spcBef>
                <a:spcPts val="303"/>
              </a:spcBef>
              <a:spcAft>
                <a:spcPts val="606"/>
              </a:spcAft>
              <a:defRPr/>
            </a:pPr>
            <a:endParaRPr lang="en-US" dirty="0"/>
          </a:p>
          <a:p>
            <a:pPr defTabSz="923270">
              <a:spcBef>
                <a:spcPts val="303"/>
              </a:spcBef>
              <a:spcAft>
                <a:spcPts val="606"/>
              </a:spcAft>
              <a:defRPr/>
            </a:pPr>
            <a:r>
              <a:rPr lang="en-US" dirty="0"/>
              <a:t>3/9/2026 approved by legal || Tina Karkera || 6012485</a:t>
            </a:r>
          </a:p>
          <a:p>
            <a:pPr defTabSz="923270">
              <a:spcBef>
                <a:spcPts val="303"/>
              </a:spcBef>
              <a:spcAft>
                <a:spcPts val="606"/>
              </a:spcAft>
              <a:defRPr/>
            </a:pPr>
            <a:r>
              <a:rPr lang="en-US" dirty="0"/>
              <a:t>Notes:  HUB presentation “used” the incorrect yellow/orange, correct through out the presentation.</a:t>
            </a:r>
          </a:p>
          <a:p>
            <a:pPr defTabSz="923270">
              <a:spcBef>
                <a:spcPts val="303"/>
              </a:spcBef>
              <a:spcAft>
                <a:spcPts val="606"/>
              </a:spcAft>
              <a:defRPr/>
            </a:pPr>
            <a:endParaRPr lang="en-US" dirty="0"/>
          </a:p>
          <a:p>
            <a:pPr defTabSz="923270">
              <a:spcBef>
                <a:spcPts val="303"/>
              </a:spcBef>
              <a:spcAft>
                <a:spcPts val="606"/>
              </a:spcAft>
              <a:defRPr/>
            </a:pPr>
            <a:r>
              <a:rPr lang="en-US" dirty="0"/>
              <a:t>The Wealth Report Presentation done for HUB by Marketing</a:t>
            </a:r>
          </a:p>
          <a:p>
            <a:endParaRPr lang="en-US" dirty="0"/>
          </a:p>
        </p:txBody>
      </p:sp>
    </p:spTree>
    <p:extLst>
      <p:ext uri="{BB962C8B-B14F-4D97-AF65-F5344CB8AC3E}">
        <p14:creationId xmlns:p14="http://schemas.microsoft.com/office/powerpoint/2010/main" val="331392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270">
              <a:spcBef>
                <a:spcPts val="303"/>
              </a:spcBef>
              <a:spcAft>
                <a:spcPts val="606"/>
              </a:spcAft>
              <a:defRPr/>
            </a:pPr>
            <a:r>
              <a:rPr lang="en-US" sz="1100" dirty="0"/>
              <a:t>3/9/2026 approved by legal || Tina Karkera || 6012485</a:t>
            </a:r>
          </a:p>
          <a:p>
            <a:endParaRPr lang="en-US" sz="1100" dirty="0"/>
          </a:p>
        </p:txBody>
      </p:sp>
    </p:spTree>
    <p:extLst>
      <p:ext uri="{BB962C8B-B14F-4D97-AF65-F5344CB8AC3E}">
        <p14:creationId xmlns:p14="http://schemas.microsoft.com/office/powerpoint/2010/main" val="3734920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270">
              <a:spcBef>
                <a:spcPts val="303"/>
              </a:spcBef>
              <a:spcAft>
                <a:spcPts val="606"/>
              </a:spcAft>
              <a:defRPr/>
            </a:pPr>
            <a:r>
              <a:rPr lang="en-US" sz="1000" dirty="0"/>
              <a:t>3/9/2026 approved by legal || Tina Karkera || 6012485</a:t>
            </a:r>
          </a:p>
          <a:p>
            <a:endParaRPr lang="en-US" sz="1000" dirty="0"/>
          </a:p>
        </p:txBody>
      </p:sp>
    </p:spTree>
    <p:extLst>
      <p:ext uri="{BB962C8B-B14F-4D97-AF65-F5344CB8AC3E}">
        <p14:creationId xmlns:p14="http://schemas.microsoft.com/office/powerpoint/2010/main" val="3329068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76">
              <a:lnSpc>
                <a:spcPct val="100000"/>
              </a:lnSpc>
              <a:spcBef>
                <a:spcPts val="0"/>
              </a:spcBef>
              <a:spcAft>
                <a:spcPts val="0"/>
              </a:spcAft>
              <a:defRPr/>
            </a:pPr>
            <a:r>
              <a:rPr lang="en-US" sz="1100" dirty="0"/>
              <a:t>3/9/2026 approved by legal || Tina Karkera || 6012485</a:t>
            </a:r>
          </a:p>
          <a:p>
            <a:pPr defTabSz="917176">
              <a:lnSpc>
                <a:spcPct val="100000"/>
              </a:lnSpc>
              <a:spcBef>
                <a:spcPts val="0"/>
              </a:spcBef>
              <a:spcAft>
                <a:spcPts val="0"/>
              </a:spcAft>
              <a:defRPr/>
            </a:pPr>
            <a:endParaRPr lang="en-US" sz="1100" dirty="0"/>
          </a:p>
        </p:txBody>
      </p:sp>
    </p:spTree>
    <p:extLst>
      <p:ext uri="{BB962C8B-B14F-4D97-AF65-F5344CB8AC3E}">
        <p14:creationId xmlns:p14="http://schemas.microsoft.com/office/powerpoint/2010/main" val="4186494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026EE-E377-2D97-60BD-909967744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054042-5668-8C0B-86AA-0BE33E9D95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EE6D00-2DB3-3642-668B-AC2CA5CBDD5B}"/>
              </a:ext>
            </a:extLst>
          </p:cNvPr>
          <p:cNvSpPr>
            <a:spLocks noGrp="1"/>
          </p:cNvSpPr>
          <p:nvPr>
            <p:ph type="body" idx="1"/>
          </p:nvPr>
        </p:nvSpPr>
        <p:spPr/>
        <p:txBody>
          <a:bodyPr/>
          <a:lstStyle/>
          <a:p>
            <a:pPr marL="0" indent="0">
              <a:buFont typeface="Arial" panose="020B0604020202020204" pitchFamily="34" charset="0"/>
              <a:buNone/>
            </a:pPr>
            <a:r>
              <a:rPr lang="en-US" sz="1000" dirty="0"/>
              <a:t>Update new slide – Tina you approved it for the Howden presentation we just added all areas – Presenter would use slide 8 or 9 not both.</a:t>
            </a:r>
          </a:p>
        </p:txBody>
      </p:sp>
    </p:spTree>
    <p:extLst>
      <p:ext uri="{BB962C8B-B14F-4D97-AF65-F5344CB8AC3E}">
        <p14:creationId xmlns:p14="http://schemas.microsoft.com/office/powerpoint/2010/main" val="3241139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08878-D413-E5B0-387F-F9C1DBB10E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86970-E841-32E2-2D23-07CC0E1DD6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9DB5E4-D3E0-A9F2-D8CA-BAA96AA2624B}"/>
              </a:ext>
            </a:extLst>
          </p:cNvPr>
          <p:cNvSpPr>
            <a:spLocks noGrp="1"/>
          </p:cNvSpPr>
          <p:nvPr>
            <p:ph type="body" idx="1"/>
          </p:nvPr>
        </p:nvSpPr>
        <p:spPr/>
        <p:txBody>
          <a:bodyPr/>
          <a:lstStyle/>
          <a:p>
            <a:pPr defTabSz="923270">
              <a:spcBef>
                <a:spcPts val="303"/>
              </a:spcBef>
              <a:spcAft>
                <a:spcPts val="606"/>
              </a:spcAft>
              <a:defRPr/>
            </a:pPr>
            <a:r>
              <a:rPr lang="en-US" sz="1100" dirty="0"/>
              <a:t>3/9/2026 approved by legal || Tina Karkera || 6012485</a:t>
            </a:r>
          </a:p>
          <a:p>
            <a:endParaRPr lang="en-US" sz="1100" dirty="0"/>
          </a:p>
        </p:txBody>
      </p:sp>
    </p:spTree>
    <p:extLst>
      <p:ext uri="{BB962C8B-B14F-4D97-AF65-F5344CB8AC3E}">
        <p14:creationId xmlns:p14="http://schemas.microsoft.com/office/powerpoint/2010/main" val="211342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32EB5-411A-BBA0-9347-9C3667560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5E0DD-7E85-2B4C-1F16-BE8CA483A3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AC9355-E19B-FF81-43EC-4A71CCFA705D}"/>
              </a:ext>
            </a:extLst>
          </p:cNvPr>
          <p:cNvSpPr>
            <a:spLocks noGrp="1"/>
          </p:cNvSpPr>
          <p:nvPr>
            <p:ph type="body" idx="1"/>
          </p:nvPr>
        </p:nvSpPr>
        <p:spPr/>
        <p:txBody>
          <a:bodyPr/>
          <a:lstStyle/>
          <a:p>
            <a:pPr defTabSz="923270">
              <a:spcBef>
                <a:spcPts val="303"/>
              </a:spcBef>
              <a:spcAft>
                <a:spcPts val="606"/>
              </a:spcAft>
              <a:defRPr/>
            </a:pPr>
            <a:r>
              <a:rPr lang="en-US" sz="1100" dirty="0"/>
              <a:t>Add this disclosure per legal’s request -3/9/2026 approved by legal || Tina Karkera || 6012485</a:t>
            </a:r>
          </a:p>
          <a:p>
            <a:r>
              <a:rPr lang="en-US" sz="1100" dirty="0"/>
              <a:t> </a:t>
            </a:r>
          </a:p>
        </p:txBody>
      </p:sp>
    </p:spTree>
    <p:extLst>
      <p:ext uri="{BB962C8B-B14F-4D97-AF65-F5344CB8AC3E}">
        <p14:creationId xmlns:p14="http://schemas.microsoft.com/office/powerpoint/2010/main" val="172564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022D5-36CE-19E9-1486-18B6360950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0ABFD-80DE-BAF7-842A-3FCC9B484E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05A90E-120D-0C17-57B1-7AD961EDC2F1}"/>
              </a:ext>
            </a:extLst>
          </p:cNvPr>
          <p:cNvSpPr>
            <a:spLocks noGrp="1"/>
          </p:cNvSpPr>
          <p:nvPr>
            <p:ph type="body" idx="1"/>
          </p:nvPr>
        </p:nvSpPr>
        <p:spPr/>
        <p:txBody>
          <a:bodyPr/>
          <a:lstStyle/>
          <a:p>
            <a:endParaRPr lang="en-US" dirty="0"/>
          </a:p>
          <a:p>
            <a:endParaRPr lang="en-US" dirty="0"/>
          </a:p>
          <a:p>
            <a:r>
              <a:rPr lang="en-US" dirty="0"/>
              <a:t> </a:t>
            </a:r>
          </a:p>
        </p:txBody>
      </p:sp>
    </p:spTree>
    <p:extLst>
      <p:ext uri="{BB962C8B-B14F-4D97-AF65-F5344CB8AC3E}">
        <p14:creationId xmlns:p14="http://schemas.microsoft.com/office/powerpoint/2010/main" val="1963798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DE7F4-7A30-E74C-C617-A59D6DB44B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F041A6-C776-F369-008E-C9D9BD26E6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6374C9-6B04-CD5B-B322-598170BB9B03}"/>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300"/>
              </a:spcBef>
              <a:spcAft>
                <a:spcPts val="600"/>
              </a:spcAft>
              <a:buClrTx/>
              <a:buSzTx/>
              <a:buFontTx/>
              <a:buNone/>
              <a:tabLst/>
              <a:defRPr/>
            </a:pPr>
            <a:r>
              <a:rPr lang="en-US" dirty="0"/>
              <a:t>3/9/2026 approved by legal || Tina Karkera || 6012485</a:t>
            </a:r>
          </a:p>
          <a:p>
            <a:r>
              <a:rPr lang="en-US" dirty="0"/>
              <a:t>Slide previously approved || Marketing Dept. || Chubb 101  presentation</a:t>
            </a:r>
          </a:p>
          <a:p>
            <a:endParaRPr lang="en-US" dirty="0"/>
          </a:p>
          <a:p>
            <a:r>
              <a:rPr lang="en-US" sz="1400" dirty="0"/>
              <a:t>Core differentiators: the scale, stability, service, capabilities </a:t>
            </a:r>
          </a:p>
          <a:p>
            <a:endParaRPr lang="en-US" sz="1400" dirty="0"/>
          </a:p>
          <a:p>
            <a:r>
              <a:rPr lang="en-US" sz="1400" dirty="0"/>
              <a:t>Chubb is a world leader in insurance. With global capabilities a proud heritage over 200 years strong. We have a long-standing history as a premium insurer that specializes in serving successful families and individuals with more to insure. You get Stability due to our history, experience in the unique niche, in house subject matter experts and additional services we offer our clients. Chubb has a history of finding ways to say yes and ways to do more for our clients. AND of course, the way we constantly reinvest in supporting both our clients and distribution partners.</a:t>
            </a:r>
          </a:p>
          <a:p>
            <a:endParaRPr lang="en-US" dirty="0"/>
          </a:p>
          <a:p>
            <a:endParaRPr lang="en-US" dirty="0"/>
          </a:p>
          <a:p>
            <a:r>
              <a:rPr lang="en-US" dirty="0"/>
              <a:t> </a:t>
            </a:r>
          </a:p>
          <a:p>
            <a:endParaRPr lang="en-US" dirty="0"/>
          </a:p>
        </p:txBody>
      </p:sp>
    </p:spTree>
    <p:extLst>
      <p:ext uri="{BB962C8B-B14F-4D97-AF65-F5344CB8AC3E}">
        <p14:creationId xmlns:p14="http://schemas.microsoft.com/office/powerpoint/2010/main" val="875404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300"/>
              </a:spcBef>
              <a:spcAft>
                <a:spcPts val="600"/>
              </a:spcAft>
              <a:buClrTx/>
              <a:buSzTx/>
              <a:buFontTx/>
              <a:buNone/>
              <a:tabLst/>
              <a:defRPr/>
            </a:pPr>
            <a:r>
              <a:rPr lang="en-US" dirty="0"/>
              <a:t>3/9/2026 approved by legal || Tina Karkera || 6012485</a:t>
            </a:r>
          </a:p>
          <a:p>
            <a:r>
              <a:rPr lang="en-US" dirty="0"/>
              <a:t>Slide previously approved || Marketing Dept. || Chubb 101  presentation</a:t>
            </a:r>
          </a:p>
          <a:p>
            <a:endParaRPr lang="en-US" dirty="0"/>
          </a:p>
          <a:p>
            <a:r>
              <a:rPr lang="en-US" sz="1400" dirty="0"/>
              <a:t>Core differentiators: the scale, stability, service, capabilities </a:t>
            </a:r>
          </a:p>
          <a:p>
            <a:endParaRPr lang="en-US" sz="1400" dirty="0"/>
          </a:p>
          <a:p>
            <a:r>
              <a:rPr lang="en-US" sz="1400" dirty="0"/>
              <a:t>Chubb is a world leader in insurance. With global capabilities a proud heritage over 200 years strong. We have a long-standing history as a premium insurer that specializes in serving successful families and individuals with more to insure. You get Stability due to our history, experience in the unique niche, in house subject matter experts and additional services we offer our clients. Chubb has a history of finding ways to say yes and ways to do more for our clients. AND of course, the way we constantly reinvest in supporting both our clients and distribution partners.</a:t>
            </a:r>
          </a:p>
          <a:p>
            <a:endParaRPr lang="en-US" dirty="0"/>
          </a:p>
          <a:p>
            <a:endParaRPr lang="en-US" dirty="0"/>
          </a:p>
          <a:p>
            <a:r>
              <a:rPr lang="en-US" dirty="0"/>
              <a:t> </a:t>
            </a:r>
          </a:p>
          <a:p>
            <a:endParaRPr lang="en-US" dirty="0"/>
          </a:p>
        </p:txBody>
      </p:sp>
    </p:spTree>
    <p:extLst>
      <p:ext uri="{BB962C8B-B14F-4D97-AF65-F5344CB8AC3E}">
        <p14:creationId xmlns:p14="http://schemas.microsoft.com/office/powerpoint/2010/main" val="2879865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C75FD-71AA-9026-FC57-175227B58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0A0F2-632E-E44B-5D0C-97576B6058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B9D7A6-E59A-8D3C-23AD-CC7B5A41B23D}"/>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300"/>
              </a:spcBef>
              <a:spcAft>
                <a:spcPts val="600"/>
              </a:spcAft>
              <a:buClrTx/>
              <a:buSzTx/>
              <a:buFontTx/>
              <a:buNone/>
              <a:tabLst/>
              <a:defRPr/>
            </a:pPr>
            <a:r>
              <a:rPr lang="en-US" dirty="0"/>
              <a:t>3/9/2026 approved by legal || Tina Karkera || 6012485</a:t>
            </a:r>
          </a:p>
          <a:p>
            <a:r>
              <a:rPr lang="en-US" dirty="0"/>
              <a:t>Slide previously approved || Marketing Dept. || Chubb 101  presentation</a:t>
            </a:r>
          </a:p>
          <a:p>
            <a:endParaRPr lang="en-US" dirty="0"/>
          </a:p>
          <a:p>
            <a:r>
              <a:rPr lang="en-US" sz="1400" dirty="0"/>
              <a:t>Core differentiators: the scale, stability, service, capabilities </a:t>
            </a:r>
          </a:p>
          <a:p>
            <a:endParaRPr lang="en-US" sz="1400" dirty="0"/>
          </a:p>
          <a:p>
            <a:r>
              <a:rPr lang="en-US" sz="1400" dirty="0"/>
              <a:t>Chubb is a world leader in insurance. With global capabilities a proud heritage over 200 years strong. We have a long-standing history as a premium insurer that specializes in serving successful families and individuals with more to insure. You get Stability due to our history, experience in the unique niche, in house subject matter experts and additional services we offer our clients. Chubb has a history of finding ways to say yes and ways to do more for our clients. AND of course, the way we constantly reinvest in supporting both our clients and distribution partners.</a:t>
            </a:r>
          </a:p>
          <a:p>
            <a:endParaRPr lang="en-US" dirty="0"/>
          </a:p>
          <a:p>
            <a:endParaRPr lang="en-US" dirty="0"/>
          </a:p>
          <a:p>
            <a:r>
              <a:rPr lang="en-US" dirty="0"/>
              <a:t> </a:t>
            </a:r>
          </a:p>
          <a:p>
            <a:endParaRPr lang="en-US" dirty="0"/>
          </a:p>
        </p:txBody>
      </p:sp>
    </p:spTree>
    <p:extLst>
      <p:ext uri="{BB962C8B-B14F-4D97-AF65-F5344CB8AC3E}">
        <p14:creationId xmlns:p14="http://schemas.microsoft.com/office/powerpoint/2010/main" val="1733959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270">
              <a:spcBef>
                <a:spcPts val="303"/>
              </a:spcBef>
              <a:spcAft>
                <a:spcPts val="606"/>
              </a:spcAft>
              <a:defRPr/>
            </a:pPr>
            <a:r>
              <a:rPr lang="en-US" dirty="0"/>
              <a:t>3/9/2026 approved by legal || Tina Karkera || 6012485</a:t>
            </a:r>
          </a:p>
          <a:p>
            <a:endParaRPr lang="en-US" dirty="0"/>
          </a:p>
          <a:p>
            <a:r>
              <a:rPr lang="en-US" dirty="0"/>
              <a:t>Chubb’s Personal Risk Services offers a comprehensive range of core insurance products and over 2 years ago we brought flood inhouse. Our portfolio is designed to meet the needs of successful families and individuals who require sophisticated insurance solutions plus we utilize our E &amp; S department, rain and hail department, Travel insurance as well as pet insurance just to name a few. </a:t>
            </a:r>
            <a:r>
              <a:rPr lang="en-US" b="1" dirty="0"/>
              <a:t>1</a:t>
            </a:r>
            <a:endParaRPr lang="en-US" dirty="0"/>
          </a:p>
          <a:p>
            <a:br>
              <a:rPr lang="en-US" dirty="0"/>
            </a:br>
            <a:r>
              <a:rPr lang="en-US" dirty="0"/>
              <a:t>"Our division demonstrates strong performance metrics. 95-five percent of claimants report high satisfaction with our claims service, and we have a 99.6 percent retention rate on a premium basis. We operate forty-eight branches across the U.S. and Canada, process over four hundred thousand submissions annually, and are supported by more than three thousand agents. Additionally, our one hundred and thirty-plus risk consultants conduct over 38 thousand visits each year." </a:t>
            </a:r>
            <a:r>
              <a:rPr lang="en-US" b="1" dirty="0"/>
              <a:t>2</a:t>
            </a:r>
            <a:endParaRPr lang="en-US" dirty="0"/>
          </a:p>
          <a:p>
            <a:br>
              <a:rPr lang="en-US" dirty="0"/>
            </a:br>
            <a:endParaRPr lang="en-US" dirty="0"/>
          </a:p>
          <a:p>
            <a:endParaRPr lang="en-US" dirty="0"/>
          </a:p>
        </p:txBody>
      </p:sp>
    </p:spTree>
    <p:extLst>
      <p:ext uri="{BB962C8B-B14F-4D97-AF65-F5344CB8AC3E}">
        <p14:creationId xmlns:p14="http://schemas.microsoft.com/office/powerpoint/2010/main" val="2071912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270">
              <a:spcBef>
                <a:spcPts val="303"/>
              </a:spcBef>
              <a:spcAft>
                <a:spcPts val="606"/>
              </a:spcAft>
              <a:defRPr/>
            </a:pPr>
            <a:r>
              <a:rPr lang="en-US" dirty="0"/>
              <a:t>3/9/2026 approved by legal || Tina Karkera || 6012485</a:t>
            </a:r>
          </a:p>
          <a:p>
            <a:pPr marL="0" marR="0" lvl="0" indent="0" algn="l" defTabSz="914400" rtl="0" eaLnBrk="1" fontAlgn="auto" latinLnBrk="0" hangingPunct="1">
              <a:lnSpc>
                <a:spcPct val="90000"/>
              </a:lnSpc>
              <a:spcBef>
                <a:spcPts val="300"/>
              </a:spcBef>
              <a:spcAft>
                <a:spcPts val="600"/>
              </a:spcAft>
              <a:buClrTx/>
              <a:buSzTx/>
              <a:buFontTx/>
              <a:buNone/>
              <a:tabLst/>
              <a:defRPr/>
            </a:pPr>
            <a:r>
              <a:rPr lang="en-US" dirty="0"/>
              <a:t>Scott Tellers slide || Oswald presentation</a:t>
            </a:r>
          </a:p>
          <a:p>
            <a:endParaRPr lang="en-US" dirty="0"/>
          </a:p>
          <a:p>
            <a:r>
              <a:rPr lang="en-US" dirty="0"/>
              <a:t>I created the slide as we are many time ask what have we written the is “different or just a little more unique or stand out in our memory banks. </a:t>
            </a:r>
          </a:p>
        </p:txBody>
      </p:sp>
    </p:spTree>
    <p:extLst>
      <p:ext uri="{BB962C8B-B14F-4D97-AF65-F5344CB8AC3E}">
        <p14:creationId xmlns:p14="http://schemas.microsoft.com/office/powerpoint/2010/main" val="3962743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270">
              <a:lnSpc>
                <a:spcPct val="100000"/>
              </a:lnSpc>
              <a:spcBef>
                <a:spcPts val="0"/>
              </a:spcBef>
              <a:spcAft>
                <a:spcPts val="0"/>
              </a:spcAft>
              <a:defRPr/>
            </a:pPr>
            <a:r>
              <a:rPr lang="en-US" dirty="0"/>
              <a:t>Scott Tellers slide || Oswald presentation</a:t>
            </a:r>
          </a:p>
          <a:p>
            <a:pPr defTabSz="923270">
              <a:lnSpc>
                <a:spcPct val="100000"/>
              </a:lnSpc>
              <a:spcBef>
                <a:spcPts val="0"/>
              </a:spcBef>
              <a:spcAft>
                <a:spcPts val="0"/>
              </a:spcAft>
              <a:defRPr/>
            </a:pPr>
            <a:r>
              <a:rPr lang="en-US" dirty="0"/>
              <a:t>3/9/2026 approved by legal || Tina Karkera || 6012485</a:t>
            </a:r>
          </a:p>
          <a:p>
            <a:pPr defTabSz="923270">
              <a:lnSpc>
                <a:spcPct val="100000"/>
              </a:lnSpc>
              <a:spcBef>
                <a:spcPts val="0"/>
              </a:spcBef>
              <a:spcAft>
                <a:spcPts val="0"/>
              </a:spcAft>
              <a:defRPr/>
            </a:pPr>
            <a:endParaRPr lang="en-US" dirty="0"/>
          </a:p>
          <a:p>
            <a:r>
              <a:rPr lang="en-US" dirty="0"/>
              <a:t>As stated on my prior slide in 2024 our claims team handle 71,000 claims.  Our claims centers operate twenty-four hours a day, seven days a week, and are managed by Chubb claims adjusters, not third parties. This ensures a high-quality, consistent claims experience for our clients. Our Net Promoter Score is 86, reflecting strong client loyalty and satisfaction." </a:t>
            </a:r>
            <a:r>
              <a:rPr lang="en-US" b="1" dirty="0"/>
              <a:t>3</a:t>
            </a:r>
            <a:endParaRPr lang="en-US" dirty="0"/>
          </a:p>
          <a:p>
            <a:br>
              <a:rPr lang="en-US" dirty="0"/>
            </a:br>
            <a:endParaRPr lang="en-US" dirty="0"/>
          </a:p>
          <a:p>
            <a:endParaRPr lang="en-US" dirty="0"/>
          </a:p>
        </p:txBody>
      </p:sp>
    </p:spTree>
    <p:extLst>
      <p:ext uri="{BB962C8B-B14F-4D97-AF65-F5344CB8AC3E}">
        <p14:creationId xmlns:p14="http://schemas.microsoft.com/office/powerpoint/2010/main" val="2843735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270">
              <a:lnSpc>
                <a:spcPct val="100000"/>
              </a:lnSpc>
              <a:spcBef>
                <a:spcPts val="0"/>
              </a:spcBef>
              <a:spcAft>
                <a:spcPts val="0"/>
              </a:spcAft>
              <a:defRPr/>
            </a:pPr>
            <a:r>
              <a:rPr lang="en-US" dirty="0"/>
              <a:t>3/9/2026 approved by legal || Tina Karkera || 6012485</a:t>
            </a:r>
          </a:p>
          <a:p>
            <a:pPr marL="0" marR="0" lvl="0" indent="0" algn="l" defTabSz="923270" rtl="0" eaLnBrk="1" fontAlgn="auto" latinLnBrk="0" hangingPunct="1">
              <a:lnSpc>
                <a:spcPct val="100000"/>
              </a:lnSpc>
              <a:spcBef>
                <a:spcPts val="0"/>
              </a:spcBef>
              <a:spcAft>
                <a:spcPts val="0"/>
              </a:spcAft>
              <a:buClrTx/>
              <a:buSzTx/>
              <a:buFontTx/>
              <a:buNone/>
              <a:tabLst/>
              <a:defRPr/>
            </a:pPr>
            <a:r>
              <a:rPr lang="en-US" dirty="0"/>
              <a:t>Slide previously approved || Marketing Dept. || Chubb 101  presentation</a:t>
            </a:r>
          </a:p>
          <a:p>
            <a:pPr defTabSz="923270">
              <a:lnSpc>
                <a:spcPct val="100000"/>
              </a:lnSpc>
              <a:spcBef>
                <a:spcPts val="0"/>
              </a:spcBef>
              <a:spcAft>
                <a:spcPts val="0"/>
              </a:spcAft>
              <a:defRPr/>
            </a:pPr>
            <a:endParaRPr lang="en-US" dirty="0"/>
          </a:p>
          <a:p>
            <a:endParaRPr lang="en-US" dirty="0"/>
          </a:p>
          <a:p>
            <a:r>
              <a:rPr lang="en-US" dirty="0"/>
              <a:t>Generally speaking our ideal client is a successful family or individual with insurable wealth and a professional occupation. They see insurance as an important financial service, value our financial strength, and appreciate our value-added approach. They are interested in loss prevention and resilience, typically have a nearly clean loss experience, and have the potential for their account to grow over time. These clients require a more sophisticated level of insurance and want their carrier to be a full solution provider." </a:t>
            </a:r>
          </a:p>
          <a:p>
            <a:endParaRPr lang="en-US" dirty="0"/>
          </a:p>
        </p:txBody>
      </p:sp>
    </p:spTree>
    <p:extLst>
      <p:ext uri="{BB962C8B-B14F-4D97-AF65-F5344CB8AC3E}">
        <p14:creationId xmlns:p14="http://schemas.microsoft.com/office/powerpoint/2010/main" val="877464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hemeOverride" Target="../theme/themeOverride1.xml"/><Relationship Id="rId5" Type="http://schemas.openxmlformats.org/officeDocument/2006/relationships/slideMaster" Target="../slideMasters/slideMaster1.xml"/><Relationship Id="rId4" Type="http://schemas.openxmlformats.org/officeDocument/2006/relationships/tags" Target="../tags/tag7.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hemeOverride" Target="../theme/themeOverride10.xml"/><Relationship Id="rId5" Type="http://schemas.openxmlformats.org/officeDocument/2006/relationships/slideMaster" Target="../slideMasters/slideMaster1.xml"/><Relationship Id="rId4" Type="http://schemas.openxmlformats.org/officeDocument/2006/relationships/tags" Target="../tags/tag30.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31.svg"/><Relationship Id="rId4" Type="http://schemas.openxmlformats.org/officeDocument/2006/relationships/image" Target="../media/image26.png"/></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hemeOverride" Target="../theme/themeOverride11.xml"/><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9.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0.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hemeOverride" Target="../theme/themeOverride12.xml"/><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9.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hemeOverride" Target="../theme/themeOverride30.xml"/><Relationship Id="rId5" Type="http://schemas.openxmlformats.org/officeDocument/2006/relationships/slideMaster" Target="../slideMasters/slideMaster5.xml"/><Relationship Id="rId4" Type="http://schemas.openxmlformats.org/officeDocument/2006/relationships/tags" Target="../tags/tag122.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3.xml"/><Relationship Id="rId1" Type="http://schemas.openxmlformats.org/officeDocument/2006/relationships/themeOverride" Target="../theme/themeOverride31.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4.xml"/><Relationship Id="rId1" Type="http://schemas.openxmlformats.org/officeDocument/2006/relationships/themeOverride" Target="../theme/themeOverride32.xml"/></Relationships>
</file>

<file path=ppt/slideLayouts/_rels/slideLayout125.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hemeOverride" Target="../theme/themeOverride33.xml"/><Relationship Id="rId5" Type="http://schemas.openxmlformats.org/officeDocument/2006/relationships/slideMaster" Target="../slideMasters/slideMaster5.xml"/><Relationship Id="rId4" Type="http://schemas.openxmlformats.org/officeDocument/2006/relationships/tags" Target="../tags/tag127.xml"/></Relationships>
</file>

<file path=ppt/slideLayouts/_rels/slideLayout126.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hemeOverride" Target="../theme/themeOverride34.xml"/><Relationship Id="rId5" Type="http://schemas.openxmlformats.org/officeDocument/2006/relationships/slideMaster" Target="../slideMasters/slideMaster5.xml"/><Relationship Id="rId4" Type="http://schemas.openxmlformats.org/officeDocument/2006/relationships/tags" Target="../tags/tag130.xml"/></Relationships>
</file>

<file path=ppt/slideLayouts/_rels/slideLayout127.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hemeOverride" Target="../theme/themeOverride35.xml"/><Relationship Id="rId5" Type="http://schemas.openxmlformats.org/officeDocument/2006/relationships/slideMaster" Target="../slideMasters/slideMaster5.xml"/><Relationship Id="rId4" Type="http://schemas.openxmlformats.org/officeDocument/2006/relationships/tags" Target="../tags/tag133.xml"/></Relationships>
</file>

<file path=ppt/slideLayouts/_rels/slideLayout128.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hemeOverride" Target="../theme/themeOverride36.xml"/><Relationship Id="rId5" Type="http://schemas.openxmlformats.org/officeDocument/2006/relationships/slideMaster" Target="../slideMasters/slideMaster5.xml"/><Relationship Id="rId4" Type="http://schemas.openxmlformats.org/officeDocument/2006/relationships/tags" Target="../tags/tag136.xml"/></Relationships>
</file>

<file path=ppt/slideLayouts/_rels/slideLayout129.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hemeOverride" Target="../theme/themeOverride37.xml"/><Relationship Id="rId5" Type="http://schemas.openxmlformats.org/officeDocument/2006/relationships/slideMaster" Target="../slideMasters/slideMaster5.xml"/><Relationship Id="rId4" Type="http://schemas.openxmlformats.org/officeDocument/2006/relationships/tags" Target="../tags/tag139.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hemeOverride" Target="../theme/themeOverride13.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hemeOverride" Target="../theme/themeOverride38.xml"/><Relationship Id="rId5" Type="http://schemas.openxmlformats.org/officeDocument/2006/relationships/slideMaster" Target="../slideMasters/slideMaster5.xml"/><Relationship Id="rId4" Type="http://schemas.openxmlformats.org/officeDocument/2006/relationships/tags" Target="../tags/tag142.xml"/></Relationships>
</file>

<file path=ppt/slideLayouts/_rels/slideLayout131.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hemeOverride" Target="../theme/themeOverride39.xml"/><Relationship Id="rId5" Type="http://schemas.openxmlformats.org/officeDocument/2006/relationships/slideMaster" Target="../slideMasters/slideMaster5.xml"/><Relationship Id="rId4" Type="http://schemas.openxmlformats.org/officeDocument/2006/relationships/tags" Target="../tags/tag145.xml"/></Relationships>
</file>

<file path=ppt/slideLayouts/_rels/slideLayout132.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hemeOverride" Target="../theme/themeOverride40.xml"/><Relationship Id="rId5" Type="http://schemas.openxmlformats.org/officeDocument/2006/relationships/slideMaster" Target="../slideMasters/slideMaster5.xml"/><Relationship Id="rId4" Type="http://schemas.openxmlformats.org/officeDocument/2006/relationships/tags" Target="../tags/tag148.xml"/></Relationships>
</file>

<file path=ppt/slideLayouts/_rels/slideLayout133.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hemeOverride" Target="../theme/themeOverride41.xml"/><Relationship Id="rId5" Type="http://schemas.openxmlformats.org/officeDocument/2006/relationships/slideMaster" Target="../slideMasters/slideMaster5.xml"/><Relationship Id="rId4" Type="http://schemas.openxmlformats.org/officeDocument/2006/relationships/tags" Target="../tags/tag151.xml"/></Relationships>
</file>

<file path=ppt/slideLayouts/_rels/slideLayout134.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hemeOverride" Target="../theme/themeOverride42.xml"/><Relationship Id="rId5" Type="http://schemas.openxmlformats.org/officeDocument/2006/relationships/slideMaster" Target="../slideMasters/slideMaster5.xml"/><Relationship Id="rId4" Type="http://schemas.openxmlformats.org/officeDocument/2006/relationships/tags" Target="../tags/tag154.xml"/></Relationships>
</file>

<file path=ppt/slideLayouts/_rels/slideLayout135.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hemeOverride" Target="../theme/themeOverride43.xml"/><Relationship Id="rId5" Type="http://schemas.openxmlformats.org/officeDocument/2006/relationships/slideMaster" Target="../slideMasters/slideMaster5.xml"/><Relationship Id="rId4" Type="http://schemas.openxmlformats.org/officeDocument/2006/relationships/tags" Target="../tags/tag157.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8.xml"/><Relationship Id="rId1" Type="http://schemas.openxmlformats.org/officeDocument/2006/relationships/themeOverride" Target="../theme/themeOverride44.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9.xml"/><Relationship Id="rId1" Type="http://schemas.openxmlformats.org/officeDocument/2006/relationships/themeOverride" Target="../theme/themeOverride45.xml"/></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0.xml"/><Relationship Id="rId1" Type="http://schemas.openxmlformats.org/officeDocument/2006/relationships/themeOverride" Target="../theme/themeOverride46.xml"/></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1.xml"/><Relationship Id="rId1" Type="http://schemas.openxmlformats.org/officeDocument/2006/relationships/themeOverride" Target="../theme/themeOverride47.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hemeOverride" Target="../theme/themeOverride14.xml"/><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2.xml"/><Relationship Id="rId1" Type="http://schemas.openxmlformats.org/officeDocument/2006/relationships/themeOverride" Target="../theme/themeOverride48.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3.xml"/><Relationship Id="rId1" Type="http://schemas.openxmlformats.org/officeDocument/2006/relationships/themeOverride" Target="../theme/themeOverride49.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4.xml"/><Relationship Id="rId1" Type="http://schemas.openxmlformats.org/officeDocument/2006/relationships/themeOverride" Target="../theme/themeOverride50.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5.xml"/><Relationship Id="rId1" Type="http://schemas.openxmlformats.org/officeDocument/2006/relationships/themeOverride" Target="../theme/themeOverride51.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6.xml"/><Relationship Id="rId1" Type="http://schemas.openxmlformats.org/officeDocument/2006/relationships/themeOverride" Target="../theme/themeOverride52.xml"/></Relationships>
</file>

<file path=ppt/slideLayouts/_rels/slideLayout145.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hemeOverride" Target="../theme/themeOverride53.xml"/><Relationship Id="rId6" Type="http://schemas.openxmlformats.org/officeDocument/2006/relationships/slideMaster" Target="../slideMasters/slideMaster5.xml"/><Relationship Id="rId5" Type="http://schemas.openxmlformats.org/officeDocument/2006/relationships/tags" Target="../tags/tag170.xml"/><Relationship Id="rId4" Type="http://schemas.openxmlformats.org/officeDocument/2006/relationships/tags" Target="../tags/tag169.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54.xml"/></Relationships>
</file>

<file path=ppt/slideLayouts/_rels/slideLayout147.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hemeOverride" Target="../theme/themeOverride55.xml"/><Relationship Id="rId5" Type="http://schemas.openxmlformats.org/officeDocument/2006/relationships/slideMaster" Target="../slideMasters/slideMaster5.xml"/><Relationship Id="rId4" Type="http://schemas.openxmlformats.org/officeDocument/2006/relationships/tags" Target="../tags/tag173.xml"/></Relationships>
</file>

<file path=ppt/slideLayouts/_rels/slideLayout148.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image" Target="../media/image32.svg"/><Relationship Id="rId2" Type="http://schemas.openxmlformats.org/officeDocument/2006/relationships/tags" Target="../tags/tag174.xml"/><Relationship Id="rId1" Type="http://schemas.openxmlformats.org/officeDocument/2006/relationships/themeOverride" Target="../theme/themeOverride56.xml"/><Relationship Id="rId6" Type="http://schemas.openxmlformats.org/officeDocument/2006/relationships/image" Target="../media/image1.png"/><Relationship Id="rId5" Type="http://schemas.openxmlformats.org/officeDocument/2006/relationships/slideMaster" Target="../slideMasters/slideMaster5.xml"/><Relationship Id="rId4" Type="http://schemas.openxmlformats.org/officeDocument/2006/relationships/tags" Target="../tags/tag176.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178.xml"/><Relationship Id="rId7" Type="http://schemas.openxmlformats.org/officeDocument/2006/relationships/image" Target="../media/image32.svg"/><Relationship Id="rId2" Type="http://schemas.openxmlformats.org/officeDocument/2006/relationships/tags" Target="../tags/tag177.xml"/><Relationship Id="rId1" Type="http://schemas.openxmlformats.org/officeDocument/2006/relationships/themeOverride" Target="../theme/themeOverride57.xml"/><Relationship Id="rId6" Type="http://schemas.openxmlformats.org/officeDocument/2006/relationships/image" Target="../media/image1.png"/><Relationship Id="rId5" Type="http://schemas.openxmlformats.org/officeDocument/2006/relationships/slideMaster" Target="../slideMasters/slideMaster5.xml"/><Relationship Id="rId4" Type="http://schemas.openxmlformats.org/officeDocument/2006/relationships/tags" Target="../tags/tag179.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hemeOverride" Target="../theme/themeOverride15.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0.xml"/><Relationship Id="rId1" Type="http://schemas.openxmlformats.org/officeDocument/2006/relationships/themeOverride" Target="../theme/themeOverride58.xml"/></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1.xml"/><Relationship Id="rId1" Type="http://schemas.openxmlformats.org/officeDocument/2006/relationships/themeOverride" Target="../theme/themeOverride59.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hemeOverride" Target="../theme/themeOverride60.xml"/><Relationship Id="rId5" Type="http://schemas.openxmlformats.org/officeDocument/2006/relationships/slideMaster" Target="../slideMasters/slideMaster5.xml"/><Relationship Id="rId4" Type="http://schemas.openxmlformats.org/officeDocument/2006/relationships/tags" Target="../tags/tag184.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hemeOverride" Target="../theme/themeOverride61.xml"/><Relationship Id="rId5" Type="http://schemas.openxmlformats.org/officeDocument/2006/relationships/slideMaster" Target="../slideMasters/slideMaster5.xml"/><Relationship Id="rId4" Type="http://schemas.openxmlformats.org/officeDocument/2006/relationships/tags" Target="../tags/tag187.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hemeOverride" Target="../theme/themeOverride62.xml"/><Relationship Id="rId5" Type="http://schemas.openxmlformats.org/officeDocument/2006/relationships/slideMaster" Target="../slideMasters/slideMaster5.xml"/><Relationship Id="rId4" Type="http://schemas.openxmlformats.org/officeDocument/2006/relationships/tags" Target="../tags/tag190.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hemeOverride" Target="../theme/themeOverride63.xml"/><Relationship Id="rId5" Type="http://schemas.openxmlformats.org/officeDocument/2006/relationships/slideMaster" Target="../slideMasters/slideMaster5.xml"/><Relationship Id="rId4" Type="http://schemas.openxmlformats.org/officeDocument/2006/relationships/tags" Target="../tags/tag193.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hemeOverride" Target="../theme/themeOverride64.xml"/><Relationship Id="rId5" Type="http://schemas.openxmlformats.org/officeDocument/2006/relationships/slideMaster" Target="../slideMasters/slideMaster5.xml"/><Relationship Id="rId4" Type="http://schemas.openxmlformats.org/officeDocument/2006/relationships/tags" Target="../tags/tag196.xml"/></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hemeOverride" Target="../theme/themeOverride65.xml"/><Relationship Id="rId5" Type="http://schemas.openxmlformats.org/officeDocument/2006/relationships/slideMaster" Target="../slideMasters/slideMaster5.xml"/><Relationship Id="rId4" Type="http://schemas.openxmlformats.org/officeDocument/2006/relationships/tags" Target="../tags/tag199.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hemeOverride" Target="../theme/themeOverride16.xml"/></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hemeOverride" Target="../theme/themeOverride66.xml"/><Relationship Id="rId5" Type="http://schemas.openxmlformats.org/officeDocument/2006/relationships/slideMaster" Target="../slideMasters/slideMaster5.xml"/><Relationship Id="rId4" Type="http://schemas.openxmlformats.org/officeDocument/2006/relationships/tags" Target="../tags/tag202.xml"/></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hemeOverride" Target="../theme/themeOverride67.xml"/><Relationship Id="rId5" Type="http://schemas.openxmlformats.org/officeDocument/2006/relationships/slideMaster" Target="../slideMasters/slideMaster5.xml"/><Relationship Id="rId4" Type="http://schemas.openxmlformats.org/officeDocument/2006/relationships/tags" Target="../tags/tag205.xml"/></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6.xml"/><Relationship Id="rId1" Type="http://schemas.openxmlformats.org/officeDocument/2006/relationships/themeOverride" Target="../theme/themeOverride68.xml"/></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7.xml"/><Relationship Id="rId1" Type="http://schemas.openxmlformats.org/officeDocument/2006/relationships/themeOverride" Target="../theme/themeOverride69.xml"/></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8.xml"/><Relationship Id="rId1" Type="http://schemas.openxmlformats.org/officeDocument/2006/relationships/themeOverride" Target="../theme/themeOverride70.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9.xml"/><Relationship Id="rId1" Type="http://schemas.openxmlformats.org/officeDocument/2006/relationships/themeOverride" Target="../theme/themeOverride71.xml"/></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0.xml"/><Relationship Id="rId1" Type="http://schemas.openxmlformats.org/officeDocument/2006/relationships/themeOverride" Target="../theme/themeOverride72.xml"/></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1.xml"/><Relationship Id="rId1" Type="http://schemas.openxmlformats.org/officeDocument/2006/relationships/themeOverride" Target="../theme/themeOverride73.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2.xml"/><Relationship Id="rId1" Type="http://schemas.openxmlformats.org/officeDocument/2006/relationships/themeOverride" Target="../theme/themeOverride74.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3.xml"/><Relationship Id="rId1" Type="http://schemas.openxmlformats.org/officeDocument/2006/relationships/themeOverride" Target="../theme/themeOverride75.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hemeOverride" Target="../theme/themeOverride17.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4.xml"/><Relationship Id="rId1" Type="http://schemas.openxmlformats.org/officeDocument/2006/relationships/themeOverride" Target="../theme/themeOverride76.xml"/></Relationships>
</file>

<file path=ppt/slideLayouts/_rels/slideLayout171.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hemeOverride" Target="../theme/themeOverride77.xml"/><Relationship Id="rId6" Type="http://schemas.openxmlformats.org/officeDocument/2006/relationships/slideMaster" Target="../slideMasters/slideMaster5.xml"/><Relationship Id="rId5" Type="http://schemas.openxmlformats.org/officeDocument/2006/relationships/tags" Target="../tags/tag218.xml"/><Relationship Id="rId4" Type="http://schemas.openxmlformats.org/officeDocument/2006/relationships/tags" Target="../tags/tag217.xml"/></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78.xml"/></Relationships>
</file>

<file path=ppt/slideLayouts/_rels/slideLayout173.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hemeOverride" Target="../theme/themeOverride79.xml"/><Relationship Id="rId5" Type="http://schemas.openxmlformats.org/officeDocument/2006/relationships/slideMaster" Target="../slideMasters/slideMaster5.xml"/><Relationship Id="rId4" Type="http://schemas.openxmlformats.org/officeDocument/2006/relationships/tags" Target="../tags/tag22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33.sv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hemeOverride" Target="../theme/themeOverride18.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6.xml"/><Relationship Id="rId1" Type="http://schemas.openxmlformats.org/officeDocument/2006/relationships/tags" Target="../tags/tag223.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6.xml"/><Relationship Id="rId1" Type="http://schemas.openxmlformats.org/officeDocument/2006/relationships/tags" Target="../tags/tag224.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6.xml"/><Relationship Id="rId1" Type="http://schemas.openxmlformats.org/officeDocument/2006/relationships/tags" Target="../tags/tag225.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hemeOverride" Target="../theme/themeOverride19.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6.xml"/><Relationship Id="rId1" Type="http://schemas.openxmlformats.org/officeDocument/2006/relationships/tags" Target="../tags/tag22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6.xml"/><Relationship Id="rId1" Type="http://schemas.openxmlformats.org/officeDocument/2006/relationships/tags" Target="../tags/tag227.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6.xml"/><Relationship Id="rId1" Type="http://schemas.openxmlformats.org/officeDocument/2006/relationships/tags" Target="../tags/tag228.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6.xml"/><Relationship Id="rId1" Type="http://schemas.openxmlformats.org/officeDocument/2006/relationships/tags" Target="../tags/tag229.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6.xml"/><Relationship Id="rId1" Type="http://schemas.openxmlformats.org/officeDocument/2006/relationships/tags" Target="../tags/tag230.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6.xml"/><Relationship Id="rId1" Type="http://schemas.openxmlformats.org/officeDocument/2006/relationships/tags" Target="../tags/tag23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hemeOverride" Target="../theme/themeOverride20.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6.xml"/><Relationship Id="rId1" Type="http://schemas.openxmlformats.org/officeDocument/2006/relationships/tags" Target="../tags/tag232.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6.xml"/><Relationship Id="rId1" Type="http://schemas.openxmlformats.org/officeDocument/2006/relationships/tags" Target="../tags/tag233.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6.xml"/><Relationship Id="rId1" Type="http://schemas.openxmlformats.org/officeDocument/2006/relationships/tags" Target="../tags/tag234.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6.xml"/><Relationship Id="rId1" Type="http://schemas.openxmlformats.org/officeDocument/2006/relationships/tags" Target="../tags/tag235.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6.xml"/><Relationship Id="rId1" Type="http://schemas.openxmlformats.org/officeDocument/2006/relationships/tags" Target="../tags/tag236.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6.xml"/><Relationship Id="rId1" Type="http://schemas.openxmlformats.org/officeDocument/2006/relationships/tags" Target="../tags/tag237.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6.xml"/><Relationship Id="rId1" Type="http://schemas.openxmlformats.org/officeDocument/2006/relationships/tags" Target="../tags/tag238.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6.xml"/><Relationship Id="rId1" Type="http://schemas.openxmlformats.org/officeDocument/2006/relationships/tags" Target="../tags/tag239.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6.xml"/><Relationship Id="rId1" Type="http://schemas.openxmlformats.org/officeDocument/2006/relationships/tags" Target="../tags/tag240.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hemeOverride" Target="../theme/themeOverride2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6.xml"/><Relationship Id="rId1" Type="http://schemas.openxmlformats.org/officeDocument/2006/relationships/tags" Target="../tags/tag241.xml"/><Relationship Id="rId5" Type="http://schemas.openxmlformats.org/officeDocument/2006/relationships/image" Target="../media/image41.emf"/><Relationship Id="rId4" Type="http://schemas.openxmlformats.org/officeDocument/2006/relationships/image" Target="../media/image40.emf"/></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hemeOverride" Target="../theme/themeOverride22.xml"/></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2.xml"/><Relationship Id="rId1" Type="http://schemas.openxmlformats.org/officeDocument/2006/relationships/themeOverride" Target="../theme/themeOverride8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hemeOverride" Target="../theme/themeOverride2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hemeOverride" Target="../theme/themeOverride24.xml"/><Relationship Id="rId6" Type="http://schemas.openxmlformats.org/officeDocument/2006/relationships/slideMaster" Target="../slideMasters/slideMaster1.xml"/><Relationship Id="rId5" Type="http://schemas.openxmlformats.org/officeDocument/2006/relationships/tags" Target="../tags/tag55.xml"/><Relationship Id="rId4" Type="http://schemas.openxmlformats.org/officeDocument/2006/relationships/tags" Target="../tags/tag5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8.xml"/><Relationship Id="rId1" Type="http://schemas.openxmlformats.org/officeDocument/2006/relationships/tags" Target="../tags/tag244.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8.xml"/><Relationship Id="rId1" Type="http://schemas.openxmlformats.org/officeDocument/2006/relationships/tags" Target="../tags/tag245.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8.xml"/><Relationship Id="rId1" Type="http://schemas.openxmlformats.org/officeDocument/2006/relationships/tags" Target="../tags/tag246.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8.xml"/><Relationship Id="rId1" Type="http://schemas.openxmlformats.org/officeDocument/2006/relationships/tags" Target="../tags/tag247.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8.xml"/><Relationship Id="rId1" Type="http://schemas.openxmlformats.org/officeDocument/2006/relationships/tags" Target="../tags/tag248.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8.xml"/><Relationship Id="rId1" Type="http://schemas.openxmlformats.org/officeDocument/2006/relationships/tags" Target="../tags/tag249.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8.xml"/><Relationship Id="rId1" Type="http://schemas.openxmlformats.org/officeDocument/2006/relationships/tags" Target="../tags/tag250.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5.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8.xml"/><Relationship Id="rId1" Type="http://schemas.openxmlformats.org/officeDocument/2006/relationships/tags" Target="../tags/tag251.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8.xml"/><Relationship Id="rId1" Type="http://schemas.openxmlformats.org/officeDocument/2006/relationships/tags" Target="../tags/tag25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8.xml"/><Relationship Id="rId1" Type="http://schemas.openxmlformats.org/officeDocument/2006/relationships/tags" Target="../tags/tag253.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8.xml"/><Relationship Id="rId1" Type="http://schemas.openxmlformats.org/officeDocument/2006/relationships/tags" Target="../tags/tag254.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8.xml"/><Relationship Id="rId1" Type="http://schemas.openxmlformats.org/officeDocument/2006/relationships/tags" Target="../tags/tag255.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hemeOverride" Target="../theme/themeOverride26.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8.xml"/><Relationship Id="rId1" Type="http://schemas.openxmlformats.org/officeDocument/2006/relationships/tags" Target="../tags/tag256.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8.xml"/><Relationship Id="rId1" Type="http://schemas.openxmlformats.org/officeDocument/2006/relationships/tags" Target="../tags/tag257.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8.xml"/><Relationship Id="rId1" Type="http://schemas.openxmlformats.org/officeDocument/2006/relationships/tags" Target="../tags/tag258.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8.xml"/><Relationship Id="rId1" Type="http://schemas.openxmlformats.org/officeDocument/2006/relationships/tags" Target="../tags/tag259.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8.xml"/><Relationship Id="rId1" Type="http://schemas.openxmlformats.org/officeDocument/2006/relationships/tags" Target="../tags/tag260.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8.xml"/><Relationship Id="rId1" Type="http://schemas.openxmlformats.org/officeDocument/2006/relationships/tags" Target="../tags/tag26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2.svg"/><Relationship Id="rId2" Type="http://schemas.openxmlformats.org/officeDocument/2006/relationships/tags" Target="../tags/tag59.xml"/><Relationship Id="rId1" Type="http://schemas.openxmlformats.org/officeDocument/2006/relationships/themeOverride" Target="../theme/themeOverride27.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2.svg"/><Relationship Id="rId2" Type="http://schemas.openxmlformats.org/officeDocument/2006/relationships/tags" Target="../tags/tag62.xml"/><Relationship Id="rId1" Type="http://schemas.openxmlformats.org/officeDocument/2006/relationships/themeOverride" Target="../theme/themeOverride28.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6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8.xml"/><Relationship Id="rId1" Type="http://schemas.openxmlformats.org/officeDocument/2006/relationships/tags" Target="../tags/tag262.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8.xml"/><Relationship Id="rId1" Type="http://schemas.openxmlformats.org/officeDocument/2006/relationships/tags" Target="../tags/tag26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9.xml"/><Relationship Id="rId1" Type="http://schemas.openxmlformats.org/officeDocument/2006/relationships/tags" Target="../tags/tag265.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9.xml"/><Relationship Id="rId1" Type="http://schemas.openxmlformats.org/officeDocument/2006/relationships/tags" Target="../tags/tag26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9.xml"/><Relationship Id="rId1" Type="http://schemas.openxmlformats.org/officeDocument/2006/relationships/tags" Target="../tags/tag267.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9.xml"/><Relationship Id="rId1" Type="http://schemas.openxmlformats.org/officeDocument/2006/relationships/tags" Target="../tags/tag268.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9.xml"/><Relationship Id="rId1" Type="http://schemas.openxmlformats.org/officeDocument/2006/relationships/tags" Target="../tags/tag269.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9.xml"/><Relationship Id="rId1" Type="http://schemas.openxmlformats.org/officeDocument/2006/relationships/tags" Target="../tags/tag270.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9.xml"/><Relationship Id="rId1" Type="http://schemas.openxmlformats.org/officeDocument/2006/relationships/tags" Target="../tags/tag271.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9.xml"/><Relationship Id="rId1" Type="http://schemas.openxmlformats.org/officeDocument/2006/relationships/tags" Target="../tags/tag272.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9.xml"/><Relationship Id="rId1" Type="http://schemas.openxmlformats.org/officeDocument/2006/relationships/tags" Target="../tags/tag273.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9.xml"/><Relationship Id="rId1" Type="http://schemas.openxmlformats.org/officeDocument/2006/relationships/tags" Target="../tags/tag27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hemeOverride" Target="../theme/themeOverride3.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9.xml"/><Relationship Id="rId1" Type="http://schemas.openxmlformats.org/officeDocument/2006/relationships/tags" Target="../tags/tag275.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9.xml"/><Relationship Id="rId1" Type="http://schemas.openxmlformats.org/officeDocument/2006/relationships/tags" Target="../tags/tag276.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9.xml"/><Relationship Id="rId1" Type="http://schemas.openxmlformats.org/officeDocument/2006/relationships/tags" Target="../tags/tag277.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9.xml"/><Relationship Id="rId1" Type="http://schemas.openxmlformats.org/officeDocument/2006/relationships/tags" Target="../tags/tag278.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9.xml"/><Relationship Id="rId1" Type="http://schemas.openxmlformats.org/officeDocument/2006/relationships/tags" Target="../tags/tag279.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9.xml"/><Relationship Id="rId1" Type="http://schemas.openxmlformats.org/officeDocument/2006/relationships/tags" Target="../tags/tag280.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9.xml"/><Relationship Id="rId1" Type="http://schemas.openxmlformats.org/officeDocument/2006/relationships/tags" Target="../tags/tag28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9.xml"/><Relationship Id="rId1" Type="http://schemas.openxmlformats.org/officeDocument/2006/relationships/tags" Target="../tags/tag282.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Master" Target="../slideMasters/slideMaster9.xml"/><Relationship Id="rId1" Type="http://schemas.openxmlformats.org/officeDocument/2006/relationships/tags" Target="../tags/tag28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0.xml"/><Relationship Id="rId1" Type="http://schemas.openxmlformats.org/officeDocument/2006/relationships/tags" Target="../tags/tag285.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0.xml"/><Relationship Id="rId1" Type="http://schemas.openxmlformats.org/officeDocument/2006/relationships/tags" Target="../tags/tag286.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0.xml"/><Relationship Id="rId1" Type="http://schemas.openxmlformats.org/officeDocument/2006/relationships/tags" Target="../tags/tag287.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0.xml"/><Relationship Id="rId1" Type="http://schemas.openxmlformats.org/officeDocument/2006/relationships/tags" Target="../tags/tag288.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0.xml"/><Relationship Id="rId1" Type="http://schemas.openxmlformats.org/officeDocument/2006/relationships/tags" Target="../tags/tag289.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0.xml"/><Relationship Id="rId1" Type="http://schemas.openxmlformats.org/officeDocument/2006/relationships/tags" Target="../tags/tag290.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0.xml"/><Relationship Id="rId1" Type="http://schemas.openxmlformats.org/officeDocument/2006/relationships/tags" Target="../tags/tag291.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0.xml"/><Relationship Id="rId1" Type="http://schemas.openxmlformats.org/officeDocument/2006/relationships/tags" Target="../tags/tag29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4.svg"/></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0.xml"/><Relationship Id="rId1" Type="http://schemas.openxmlformats.org/officeDocument/2006/relationships/tags" Target="../tags/tag293.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0.xml"/><Relationship Id="rId1" Type="http://schemas.openxmlformats.org/officeDocument/2006/relationships/tags" Target="../tags/tag294.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0.xml"/><Relationship Id="rId1" Type="http://schemas.openxmlformats.org/officeDocument/2006/relationships/tags" Target="../tags/tag295.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0.xml"/><Relationship Id="rId1" Type="http://schemas.openxmlformats.org/officeDocument/2006/relationships/tags" Target="../tags/tag296.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0.xml"/><Relationship Id="rId1" Type="http://schemas.openxmlformats.org/officeDocument/2006/relationships/tags" Target="../tags/tag29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0.xml"/><Relationship Id="rId1" Type="http://schemas.openxmlformats.org/officeDocument/2006/relationships/tags" Target="../tags/tag298.x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0.xml"/><Relationship Id="rId1" Type="http://schemas.openxmlformats.org/officeDocument/2006/relationships/tags" Target="../tags/tag299.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0.xml"/><Relationship Id="rId1" Type="http://schemas.openxmlformats.org/officeDocument/2006/relationships/tags" Target="../tags/tag300.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0.xml"/><Relationship Id="rId1" Type="http://schemas.openxmlformats.org/officeDocument/2006/relationships/tags" Target="../tags/tag301.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0.xml"/><Relationship Id="rId1" Type="http://schemas.openxmlformats.org/officeDocument/2006/relationships/tags" Target="../tags/tag30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0.xml"/><Relationship Id="rId1" Type="http://schemas.openxmlformats.org/officeDocument/2006/relationships/tags" Target="../tags/tag30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0.xml"/><Relationship Id="rId1" Type="http://schemas.openxmlformats.org/officeDocument/2006/relationships/tags" Target="../tags/tag304.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0.xml"/><Relationship Id="rId1" Type="http://schemas.openxmlformats.org/officeDocument/2006/relationships/tags" Target="../tags/tag305.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0.xml"/><Relationship Id="rId1" Type="http://schemas.openxmlformats.org/officeDocument/2006/relationships/tags" Target="../tags/tag306.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1.xml"/><Relationship Id="rId1" Type="http://schemas.openxmlformats.org/officeDocument/2006/relationships/tags" Target="../tags/tag308.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1.xml"/><Relationship Id="rId1" Type="http://schemas.openxmlformats.org/officeDocument/2006/relationships/tags" Target="../tags/tag309.xml"/></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1.xml"/><Relationship Id="rId1" Type="http://schemas.openxmlformats.org/officeDocument/2006/relationships/tags" Target="../tags/tag310.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1.xml"/><Relationship Id="rId1" Type="http://schemas.openxmlformats.org/officeDocument/2006/relationships/tags" Target="../tags/tag311.xml"/></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1.xml"/><Relationship Id="rId1" Type="http://schemas.openxmlformats.org/officeDocument/2006/relationships/tags" Target="../tags/tag312.xml"/></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1.xml"/><Relationship Id="rId1" Type="http://schemas.openxmlformats.org/officeDocument/2006/relationships/tags" Target="../tags/tag313.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1.xml"/><Relationship Id="rId1" Type="http://schemas.openxmlformats.org/officeDocument/2006/relationships/tags" Target="../tags/tag314.xml"/></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1.xml"/><Relationship Id="rId1" Type="http://schemas.openxmlformats.org/officeDocument/2006/relationships/tags" Target="../tags/tag315.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1.xml"/><Relationship Id="rId1" Type="http://schemas.openxmlformats.org/officeDocument/2006/relationships/tags" Target="../tags/tag316.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1.xml"/><Relationship Id="rId1" Type="http://schemas.openxmlformats.org/officeDocument/2006/relationships/tags" Target="../tags/tag317.xml"/></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1.xml"/><Relationship Id="rId1" Type="http://schemas.openxmlformats.org/officeDocument/2006/relationships/tags" Target="../tags/tag318.xml"/></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1.xml"/><Relationship Id="rId1" Type="http://schemas.openxmlformats.org/officeDocument/2006/relationships/tags" Target="../tags/tag319.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1.xml"/><Relationship Id="rId1" Type="http://schemas.openxmlformats.org/officeDocument/2006/relationships/tags" Target="../tags/tag320.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1.xml"/><Relationship Id="rId1" Type="http://schemas.openxmlformats.org/officeDocument/2006/relationships/tags" Target="../tags/tag321.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1.xml"/><Relationship Id="rId1" Type="http://schemas.openxmlformats.org/officeDocument/2006/relationships/tags" Target="../tags/tag322.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1.xml"/><Relationship Id="rId1" Type="http://schemas.openxmlformats.org/officeDocument/2006/relationships/tags" Target="../tags/tag323.xml"/></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1.xml"/><Relationship Id="rId1" Type="http://schemas.openxmlformats.org/officeDocument/2006/relationships/tags" Target="../tags/tag324.xml"/></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1.xml"/><Relationship Id="rId1" Type="http://schemas.openxmlformats.org/officeDocument/2006/relationships/tags" Target="../tags/tag32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2.xml"/><Relationship Id="rId1" Type="http://schemas.openxmlformats.org/officeDocument/2006/relationships/tags" Target="../tags/tag327.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hemeOverride" Target="../theme/themeOverride4.xml"/><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2.xml"/><Relationship Id="rId1" Type="http://schemas.openxmlformats.org/officeDocument/2006/relationships/tags" Target="../tags/tag328.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2.xml"/><Relationship Id="rId1" Type="http://schemas.openxmlformats.org/officeDocument/2006/relationships/tags" Target="../tags/tag329.xml"/></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2.xml"/><Relationship Id="rId1" Type="http://schemas.openxmlformats.org/officeDocument/2006/relationships/tags" Target="../tags/tag330.xml"/></Relationships>
</file>

<file path=ppt/slideLayouts/_rels/slideLayout40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2.xml"/><Relationship Id="rId1" Type="http://schemas.openxmlformats.org/officeDocument/2006/relationships/tags" Target="../tags/tag331.xml"/></Relationships>
</file>

<file path=ppt/slideLayouts/_rels/slideLayout40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2.xml"/><Relationship Id="rId1" Type="http://schemas.openxmlformats.org/officeDocument/2006/relationships/tags" Target="../tags/tag332.xml"/></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2.xml"/><Relationship Id="rId1" Type="http://schemas.openxmlformats.org/officeDocument/2006/relationships/tags" Target="../tags/tag333.xml"/></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2.xml"/><Relationship Id="rId1" Type="http://schemas.openxmlformats.org/officeDocument/2006/relationships/tags" Target="../tags/tag334.xml"/></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2.xml"/><Relationship Id="rId1" Type="http://schemas.openxmlformats.org/officeDocument/2006/relationships/tags" Target="../tags/tag335.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2.xml"/><Relationship Id="rId1" Type="http://schemas.openxmlformats.org/officeDocument/2006/relationships/tags" Target="../tags/tag336.xml"/></Relationships>
</file>

<file path=ppt/slideLayouts/_rels/slideLayout4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2.xml"/><Relationship Id="rId1" Type="http://schemas.openxmlformats.org/officeDocument/2006/relationships/tags" Target="../tags/tag337.xml"/></Relationships>
</file>

<file path=ppt/slideLayouts/_rels/slideLayout4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2.xml"/><Relationship Id="rId1" Type="http://schemas.openxmlformats.org/officeDocument/2006/relationships/tags" Target="../tags/tag338.xml"/></Relationships>
</file>

<file path=ppt/slideLayouts/_rels/slideLayout4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2.xml"/><Relationship Id="rId1" Type="http://schemas.openxmlformats.org/officeDocument/2006/relationships/tags" Target="../tags/tag339.xml"/></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2.xml"/><Relationship Id="rId1" Type="http://schemas.openxmlformats.org/officeDocument/2006/relationships/tags" Target="../tags/tag340.xml"/></Relationships>
</file>

<file path=ppt/slideLayouts/_rels/slideLayout4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2.xml"/><Relationship Id="rId1" Type="http://schemas.openxmlformats.org/officeDocument/2006/relationships/tags" Target="../tags/tag341.xml"/></Relationships>
</file>

<file path=ppt/slideLayouts/_rels/slideLayout4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2.xml"/><Relationship Id="rId1" Type="http://schemas.openxmlformats.org/officeDocument/2006/relationships/tags" Target="../tags/tag34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2.xml"/><Relationship Id="rId1" Type="http://schemas.openxmlformats.org/officeDocument/2006/relationships/tags" Target="../tags/tag343.xml"/></Relationships>
</file>

<file path=ppt/slideLayouts/_rels/slideLayout4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2.xml"/><Relationship Id="rId1" Type="http://schemas.openxmlformats.org/officeDocument/2006/relationships/tags" Target="../tags/tag344.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hemeOverride" Target="../theme/themeOverride5.xml"/><Relationship Id="rId5" Type="http://schemas.openxmlformats.org/officeDocument/2006/relationships/slideMaster" Target="../slideMasters/slideMaster1.xml"/><Relationship Id="rId4" Type="http://schemas.openxmlformats.org/officeDocument/2006/relationships/tags" Target="../tags/tag15.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9.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hemeOverride" Target="../theme/themeOverride6.xml"/><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5.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hemeOverride" Target="../theme/themeOverride7.xml"/><Relationship Id="rId5" Type="http://schemas.openxmlformats.org/officeDocument/2006/relationships/slideMaster" Target="../slideMasters/slideMaster1.xml"/><Relationship Id="rId4" Type="http://schemas.openxmlformats.org/officeDocument/2006/relationships/tags" Target="../tags/tag2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5.sv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24.svg"/><Relationship Id="rId4"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hemeOverride" Target="../theme/themeOverride8.xml"/><Relationship Id="rId5" Type="http://schemas.openxmlformats.org/officeDocument/2006/relationships/slideMaster" Target="../slideMasters/slideMaster1.xml"/><Relationship Id="rId4" Type="http://schemas.openxmlformats.org/officeDocument/2006/relationships/tags" Target="../tags/tag24.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hemeOverride" Target="../theme/themeOverride9.xml"/><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1.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2.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3.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4.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5.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30.svg"/><Relationship Id="rId4" Type="http://schemas.openxmlformats.org/officeDocument/2006/relationships/image" Target="../media/image28.png"/></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30.svg"/><Relationship Id="rId4" Type="http://schemas.openxmlformats.org/officeDocument/2006/relationships/image" Target="../media/image28.png"/></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31.svg"/><Relationship Id="rId4" Type="http://schemas.openxmlformats.org/officeDocument/2006/relationships/image" Target="../media/image26.png"/></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30.svg"/><Relationship Id="rId4" Type="http://schemas.openxmlformats.org/officeDocument/2006/relationships/image" Target="../media/image28.png"/></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31.svg"/><Relationship Id="rId4" Type="http://schemas.openxmlformats.org/officeDocument/2006/relationships/image" Target="../media/image2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bwMode="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p:cNvSpPr/>
          <p:nvPr userDrawn="1"/>
        </p:nvSpPr>
        <p:spPr bwMode="gray">
          <a:xfrm>
            <a:off x="0" y="942681"/>
            <a:ext cx="10458450" cy="5915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Subtitle 2"/>
          <p:cNvSpPr>
            <a:spLocks noGrp="1"/>
          </p:cNvSpPr>
          <p:nvPr>
            <p:ph type="subTitle" idx="1"/>
          </p:nvPr>
        </p:nvSpPr>
        <p:spPr bwMode="gray">
          <a:xfrm>
            <a:off x="3146069" y="3920017"/>
            <a:ext cx="6912330" cy="789447"/>
          </a:xfrm>
        </p:spPr>
        <p:txBody>
          <a:bodyPr lIns="0" tIns="0" rIns="0" bIns="0">
            <a:noAutofit/>
          </a:bodyPr>
          <a:lstStyle>
            <a:lvl1pPr marL="0" indent="0" algn="l">
              <a:lnSpc>
                <a:spcPct val="95000"/>
              </a:lnSpc>
              <a:spcBef>
                <a:spcPts val="0"/>
              </a:spcBef>
              <a:spcAft>
                <a:spcPts val="0"/>
              </a:spcAft>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p:cNvSpPr>
            <a:spLocks noGrp="1"/>
          </p:cNvSpPr>
          <p:nvPr>
            <p:ph type="ctrTitle"/>
          </p:nvPr>
        </p:nvSpPr>
        <p:spPr bwMode="gray">
          <a:xfrm>
            <a:off x="3146068" y="2739922"/>
            <a:ext cx="6912331" cy="1098762"/>
          </a:xfrm>
        </p:spPr>
        <p:txBody>
          <a:bodyPr wrap="square" anchor="t" anchorCtr="0">
            <a:noAutofit/>
          </a:bodyPr>
          <a:lstStyle>
            <a:lvl1pPr algn="l">
              <a:lnSpc>
                <a:spcPct val="85000"/>
              </a:lnSpc>
              <a:defRPr sz="2800">
                <a:solidFill>
                  <a:schemeClr val="bg1"/>
                </a:solidFill>
              </a:defRPr>
            </a:lvl1pPr>
          </a:lstStyle>
          <a:p>
            <a:r>
              <a:rPr lang="en-US"/>
              <a:t>Click to edit Master title style</a:t>
            </a:r>
          </a:p>
        </p:txBody>
      </p:sp>
      <p:sp>
        <p:nvSpPr>
          <p:cNvPr id="8" name="Classification" hidden="1"/>
          <p:cNvSpPr txBox="1">
            <a:spLocks/>
          </p:cNvSpPr>
          <p:nvPr userDrawn="1">
            <p:custDataLst>
              <p:tags r:id="rId2"/>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3"/>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4" name="Textplatzhalter 3"/>
          <p:cNvSpPr>
            <a:spLocks noGrp="1"/>
          </p:cNvSpPr>
          <p:nvPr>
            <p:ph type="body" sz="quarter" idx="10" hasCustomPrompt="1"/>
          </p:nvPr>
        </p:nvSpPr>
        <p:spPr bwMode="gray">
          <a:xfrm>
            <a:off x="3146068" y="5979695"/>
            <a:ext cx="2598239" cy="263149"/>
          </a:xfrm>
        </p:spPr>
        <p:txBody>
          <a:bodyPr>
            <a:spAutoFit/>
          </a:bodyPr>
          <a:lstStyle>
            <a:lvl1pPr marL="0" indent="0">
              <a:lnSpc>
                <a:spcPct val="95000"/>
              </a:lnSpc>
              <a:spcBef>
                <a:spcPts val="0"/>
              </a:spcBef>
              <a:spcAft>
                <a:spcPts val="0"/>
              </a:spcAft>
              <a:buNone/>
              <a:defRPr lang="de-DE" sz="1800" kern="1200" baseline="0" smtClean="0">
                <a:solidFill>
                  <a:schemeClr val="bg1"/>
                </a:solidFill>
                <a:latin typeface="+mn-lt"/>
                <a:ea typeface="+mn-ea"/>
                <a:cs typeface="+mn-cs"/>
              </a:defRPr>
            </a:lvl1pPr>
          </a:lstStyle>
          <a:p>
            <a:r>
              <a:rPr lang="en-US"/>
              <a:t>Business Descriptor</a:t>
            </a:r>
          </a:p>
        </p:txBody>
      </p:sp>
      <p:grpSp>
        <p:nvGrpSpPr>
          <p:cNvPr id="17" name="Group 10">
            <a:extLst>
              <a:ext uri="{FF2B5EF4-FFF2-40B4-BE49-F238E27FC236}">
                <a16:creationId xmlns:a16="http://schemas.microsoft.com/office/drawing/2014/main" id="{BB17D992-F27C-4155-B00B-A4BC73096CE0}"/>
              </a:ext>
            </a:extLst>
          </p:cNvPr>
          <p:cNvGrpSpPr/>
          <p:nvPr userDrawn="1">
            <p:custDataLst>
              <p:tags r:id="rId4"/>
            </p:custDataLst>
          </p:nvPr>
        </p:nvGrpSpPr>
        <p:grpSpPr>
          <a:xfrm>
            <a:off x="696118" y="2840038"/>
            <a:ext cx="1739900" cy="184150"/>
            <a:chOff x="684213" y="2840038"/>
            <a:chExt cx="1739900" cy="184150"/>
          </a:xfrm>
          <a:solidFill>
            <a:schemeClr val="bg1"/>
          </a:solidFill>
        </p:grpSpPr>
        <p:sp>
          <p:nvSpPr>
            <p:cNvPr id="18" name="Freeform 5">
              <a:extLst>
                <a:ext uri="{FF2B5EF4-FFF2-40B4-BE49-F238E27FC236}">
                  <a16:creationId xmlns:a16="http://schemas.microsoft.com/office/drawing/2014/main" id="{B3F07679-AB34-403E-AEA7-CAAFB68E3B0D}"/>
                </a:ext>
              </a:extLst>
            </p:cNvPr>
            <p:cNvSpPr>
              <a:spLocks noEditPoints="1"/>
            </p:cNvSpPr>
            <p:nvPr userDrawn="1"/>
          </p:nvSpPr>
          <p:spPr bwMode="auto">
            <a:xfrm>
              <a:off x="684213" y="2840038"/>
              <a:ext cx="1657350" cy="184150"/>
            </a:xfrm>
            <a:custGeom>
              <a:avLst/>
              <a:gdLst>
                <a:gd name="T0" fmla="*/ 3069 w 3132"/>
                <a:gd name="T1" fmla="*/ 202 h 348"/>
                <a:gd name="T2" fmla="*/ 3069 w 3132"/>
                <a:gd name="T3" fmla="*/ 143 h 348"/>
                <a:gd name="T4" fmla="*/ 3043 w 3132"/>
                <a:gd name="T5" fmla="*/ 348 h 348"/>
                <a:gd name="T6" fmla="*/ 3090 w 3132"/>
                <a:gd name="T7" fmla="*/ 341 h 348"/>
                <a:gd name="T8" fmla="*/ 3116 w 3132"/>
                <a:gd name="T9" fmla="*/ 324 h 348"/>
                <a:gd name="T10" fmla="*/ 3130 w 3132"/>
                <a:gd name="T11" fmla="*/ 299 h 348"/>
                <a:gd name="T12" fmla="*/ 3132 w 3132"/>
                <a:gd name="T13" fmla="*/ 234 h 348"/>
                <a:gd name="T14" fmla="*/ 3125 w 3132"/>
                <a:gd name="T15" fmla="*/ 213 h 348"/>
                <a:gd name="T16" fmla="*/ 3120 w 3132"/>
                <a:gd name="T17" fmla="*/ 136 h 348"/>
                <a:gd name="T18" fmla="*/ 3132 w 3132"/>
                <a:gd name="T19" fmla="*/ 109 h 348"/>
                <a:gd name="T20" fmla="*/ 3131 w 3132"/>
                <a:gd name="T21" fmla="*/ 57 h 348"/>
                <a:gd name="T22" fmla="*/ 3121 w 3132"/>
                <a:gd name="T23" fmla="*/ 30 h 348"/>
                <a:gd name="T24" fmla="*/ 3098 w 3132"/>
                <a:gd name="T25" fmla="*/ 11 h 348"/>
                <a:gd name="T26" fmla="*/ 3064 w 3132"/>
                <a:gd name="T27" fmla="*/ 1 h 348"/>
                <a:gd name="T28" fmla="*/ 3043 w 3132"/>
                <a:gd name="T29" fmla="*/ 348 h 348"/>
                <a:gd name="T30" fmla="*/ 2395 w 3132"/>
                <a:gd name="T31" fmla="*/ 202 h 348"/>
                <a:gd name="T32" fmla="*/ 2395 w 3132"/>
                <a:gd name="T33" fmla="*/ 143 h 348"/>
                <a:gd name="T34" fmla="*/ 2368 w 3132"/>
                <a:gd name="T35" fmla="*/ 348 h 348"/>
                <a:gd name="T36" fmla="*/ 2416 w 3132"/>
                <a:gd name="T37" fmla="*/ 341 h 348"/>
                <a:gd name="T38" fmla="*/ 2442 w 3132"/>
                <a:gd name="T39" fmla="*/ 324 h 348"/>
                <a:gd name="T40" fmla="*/ 2456 w 3132"/>
                <a:gd name="T41" fmla="*/ 299 h 348"/>
                <a:gd name="T42" fmla="*/ 2458 w 3132"/>
                <a:gd name="T43" fmla="*/ 234 h 348"/>
                <a:gd name="T44" fmla="*/ 2451 w 3132"/>
                <a:gd name="T45" fmla="*/ 213 h 348"/>
                <a:gd name="T46" fmla="*/ 2446 w 3132"/>
                <a:gd name="T47" fmla="*/ 136 h 348"/>
                <a:gd name="T48" fmla="*/ 2458 w 3132"/>
                <a:gd name="T49" fmla="*/ 109 h 348"/>
                <a:gd name="T50" fmla="*/ 2457 w 3132"/>
                <a:gd name="T51" fmla="*/ 57 h 348"/>
                <a:gd name="T52" fmla="*/ 2446 w 3132"/>
                <a:gd name="T53" fmla="*/ 30 h 348"/>
                <a:gd name="T54" fmla="*/ 2424 w 3132"/>
                <a:gd name="T55" fmla="*/ 11 h 348"/>
                <a:gd name="T56" fmla="*/ 2390 w 3132"/>
                <a:gd name="T57" fmla="*/ 1 h 348"/>
                <a:gd name="T58" fmla="*/ 2368 w 3132"/>
                <a:gd name="T59" fmla="*/ 348 h 348"/>
                <a:gd name="T60" fmla="*/ 1374 w 3132"/>
                <a:gd name="T61" fmla="*/ 0 h 348"/>
                <a:gd name="T62" fmla="*/ 1312 w 3132"/>
                <a:gd name="T63" fmla="*/ 278 h 348"/>
                <a:gd name="T64" fmla="*/ 1320 w 3132"/>
                <a:gd name="T65" fmla="*/ 309 h 348"/>
                <a:gd name="T66" fmla="*/ 1338 w 3132"/>
                <a:gd name="T67" fmla="*/ 331 h 348"/>
                <a:gd name="T68" fmla="*/ 1367 w 3132"/>
                <a:gd name="T69" fmla="*/ 346 h 348"/>
                <a:gd name="T70" fmla="*/ 1681 w 3132"/>
                <a:gd name="T71" fmla="*/ 348 h 348"/>
                <a:gd name="T72" fmla="*/ 1711 w 3132"/>
                <a:gd name="T73" fmla="*/ 346 h 348"/>
                <a:gd name="T74" fmla="*/ 1740 w 3132"/>
                <a:gd name="T75" fmla="*/ 331 h 348"/>
                <a:gd name="T76" fmla="*/ 1758 w 3132"/>
                <a:gd name="T77" fmla="*/ 309 h 348"/>
                <a:gd name="T78" fmla="*/ 1766 w 3132"/>
                <a:gd name="T79" fmla="*/ 278 h 348"/>
                <a:gd name="T80" fmla="*/ 698 w 3132"/>
                <a:gd name="T81" fmla="*/ 142 h 348"/>
                <a:gd name="T82" fmla="*/ 698 w 3132"/>
                <a:gd name="T83" fmla="*/ 348 h 348"/>
                <a:gd name="T84" fmla="*/ 1095 w 3132"/>
                <a:gd name="T85" fmla="*/ 348 h 348"/>
                <a:gd name="T86" fmla="*/ 698 w 3132"/>
                <a:gd name="T87" fmla="*/ 142 h 348"/>
                <a:gd name="T88" fmla="*/ 85 w 3132"/>
                <a:gd name="T89" fmla="*/ 0 h 348"/>
                <a:gd name="T90" fmla="*/ 47 w 3132"/>
                <a:gd name="T91" fmla="*/ 5 h 348"/>
                <a:gd name="T92" fmla="*/ 20 w 3132"/>
                <a:gd name="T93" fmla="*/ 21 h 348"/>
                <a:gd name="T94" fmla="*/ 5 w 3132"/>
                <a:gd name="T95" fmla="*/ 46 h 348"/>
                <a:gd name="T96" fmla="*/ 0 w 3132"/>
                <a:gd name="T97" fmla="*/ 79 h 348"/>
                <a:gd name="T98" fmla="*/ 1 w 3132"/>
                <a:gd name="T99" fmla="*/ 286 h 348"/>
                <a:gd name="T100" fmla="*/ 11 w 3132"/>
                <a:gd name="T101" fmla="*/ 315 h 348"/>
                <a:gd name="T102" fmla="*/ 33 w 3132"/>
                <a:gd name="T103" fmla="*/ 336 h 348"/>
                <a:gd name="T104" fmla="*/ 64 w 3132"/>
                <a:gd name="T105" fmla="*/ 347 h 348"/>
                <a:gd name="T106" fmla="*/ 453 w 3132"/>
                <a:gd name="T107" fmla="*/ 28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2" h="348">
                  <a:moveTo>
                    <a:pt x="3069" y="289"/>
                  </a:moveTo>
                  <a:lnTo>
                    <a:pt x="2720" y="289"/>
                  </a:lnTo>
                  <a:lnTo>
                    <a:pt x="2720" y="202"/>
                  </a:lnTo>
                  <a:lnTo>
                    <a:pt x="3069" y="202"/>
                  </a:lnTo>
                  <a:lnTo>
                    <a:pt x="3069" y="289"/>
                  </a:lnTo>
                  <a:close/>
                  <a:moveTo>
                    <a:pt x="2720" y="59"/>
                  </a:moveTo>
                  <a:lnTo>
                    <a:pt x="3069" y="59"/>
                  </a:lnTo>
                  <a:lnTo>
                    <a:pt x="3069" y="143"/>
                  </a:lnTo>
                  <a:lnTo>
                    <a:pt x="2720" y="143"/>
                  </a:lnTo>
                  <a:lnTo>
                    <a:pt x="2720" y="59"/>
                  </a:lnTo>
                  <a:close/>
                  <a:moveTo>
                    <a:pt x="3043" y="348"/>
                  </a:moveTo>
                  <a:lnTo>
                    <a:pt x="3043" y="348"/>
                  </a:lnTo>
                  <a:lnTo>
                    <a:pt x="3064" y="347"/>
                  </a:lnTo>
                  <a:lnTo>
                    <a:pt x="3073" y="346"/>
                  </a:lnTo>
                  <a:lnTo>
                    <a:pt x="3083" y="343"/>
                  </a:lnTo>
                  <a:lnTo>
                    <a:pt x="3090" y="341"/>
                  </a:lnTo>
                  <a:lnTo>
                    <a:pt x="3098" y="337"/>
                  </a:lnTo>
                  <a:lnTo>
                    <a:pt x="3105" y="334"/>
                  </a:lnTo>
                  <a:lnTo>
                    <a:pt x="3111" y="329"/>
                  </a:lnTo>
                  <a:lnTo>
                    <a:pt x="3116" y="324"/>
                  </a:lnTo>
                  <a:lnTo>
                    <a:pt x="3121" y="318"/>
                  </a:lnTo>
                  <a:lnTo>
                    <a:pt x="3124" y="312"/>
                  </a:lnTo>
                  <a:lnTo>
                    <a:pt x="3128" y="307"/>
                  </a:lnTo>
                  <a:lnTo>
                    <a:pt x="3130" y="299"/>
                  </a:lnTo>
                  <a:lnTo>
                    <a:pt x="3131" y="291"/>
                  </a:lnTo>
                  <a:lnTo>
                    <a:pt x="3132" y="284"/>
                  </a:lnTo>
                  <a:lnTo>
                    <a:pt x="3132" y="275"/>
                  </a:lnTo>
                  <a:lnTo>
                    <a:pt x="3132" y="234"/>
                  </a:lnTo>
                  <a:lnTo>
                    <a:pt x="3132" y="234"/>
                  </a:lnTo>
                  <a:lnTo>
                    <a:pt x="3132" y="226"/>
                  </a:lnTo>
                  <a:lnTo>
                    <a:pt x="3130" y="219"/>
                  </a:lnTo>
                  <a:lnTo>
                    <a:pt x="3125" y="213"/>
                  </a:lnTo>
                  <a:lnTo>
                    <a:pt x="3120" y="207"/>
                  </a:lnTo>
                  <a:lnTo>
                    <a:pt x="3079" y="172"/>
                  </a:lnTo>
                  <a:lnTo>
                    <a:pt x="3120" y="136"/>
                  </a:lnTo>
                  <a:lnTo>
                    <a:pt x="3120" y="136"/>
                  </a:lnTo>
                  <a:lnTo>
                    <a:pt x="3125" y="130"/>
                  </a:lnTo>
                  <a:lnTo>
                    <a:pt x="3130" y="124"/>
                  </a:lnTo>
                  <a:lnTo>
                    <a:pt x="3132" y="117"/>
                  </a:lnTo>
                  <a:lnTo>
                    <a:pt x="3132" y="109"/>
                  </a:lnTo>
                  <a:lnTo>
                    <a:pt x="3132" y="73"/>
                  </a:lnTo>
                  <a:lnTo>
                    <a:pt x="3132" y="73"/>
                  </a:lnTo>
                  <a:lnTo>
                    <a:pt x="3132" y="64"/>
                  </a:lnTo>
                  <a:lnTo>
                    <a:pt x="3131" y="57"/>
                  </a:lnTo>
                  <a:lnTo>
                    <a:pt x="3130" y="49"/>
                  </a:lnTo>
                  <a:lnTo>
                    <a:pt x="3128" y="41"/>
                  </a:lnTo>
                  <a:lnTo>
                    <a:pt x="3124" y="36"/>
                  </a:lnTo>
                  <a:lnTo>
                    <a:pt x="3121" y="30"/>
                  </a:lnTo>
                  <a:lnTo>
                    <a:pt x="3116" y="24"/>
                  </a:lnTo>
                  <a:lnTo>
                    <a:pt x="3111" y="19"/>
                  </a:lnTo>
                  <a:lnTo>
                    <a:pt x="3105" y="14"/>
                  </a:lnTo>
                  <a:lnTo>
                    <a:pt x="3098" y="11"/>
                  </a:lnTo>
                  <a:lnTo>
                    <a:pt x="3090" y="7"/>
                  </a:lnTo>
                  <a:lnTo>
                    <a:pt x="3083" y="5"/>
                  </a:lnTo>
                  <a:lnTo>
                    <a:pt x="3073" y="2"/>
                  </a:lnTo>
                  <a:lnTo>
                    <a:pt x="3064" y="1"/>
                  </a:lnTo>
                  <a:lnTo>
                    <a:pt x="3043" y="0"/>
                  </a:lnTo>
                  <a:lnTo>
                    <a:pt x="2657" y="0"/>
                  </a:lnTo>
                  <a:lnTo>
                    <a:pt x="2657" y="348"/>
                  </a:lnTo>
                  <a:lnTo>
                    <a:pt x="3043" y="348"/>
                  </a:lnTo>
                  <a:close/>
                  <a:moveTo>
                    <a:pt x="2395" y="289"/>
                  </a:moveTo>
                  <a:lnTo>
                    <a:pt x="2046" y="289"/>
                  </a:lnTo>
                  <a:lnTo>
                    <a:pt x="2046" y="202"/>
                  </a:lnTo>
                  <a:lnTo>
                    <a:pt x="2395" y="202"/>
                  </a:lnTo>
                  <a:lnTo>
                    <a:pt x="2395" y="289"/>
                  </a:lnTo>
                  <a:close/>
                  <a:moveTo>
                    <a:pt x="2046" y="59"/>
                  </a:moveTo>
                  <a:lnTo>
                    <a:pt x="2395" y="59"/>
                  </a:lnTo>
                  <a:lnTo>
                    <a:pt x="2395" y="143"/>
                  </a:lnTo>
                  <a:lnTo>
                    <a:pt x="2046" y="143"/>
                  </a:lnTo>
                  <a:lnTo>
                    <a:pt x="2046" y="59"/>
                  </a:lnTo>
                  <a:close/>
                  <a:moveTo>
                    <a:pt x="2368" y="348"/>
                  </a:moveTo>
                  <a:lnTo>
                    <a:pt x="2368" y="348"/>
                  </a:lnTo>
                  <a:lnTo>
                    <a:pt x="2390" y="347"/>
                  </a:lnTo>
                  <a:lnTo>
                    <a:pt x="2399" y="346"/>
                  </a:lnTo>
                  <a:lnTo>
                    <a:pt x="2408" y="343"/>
                  </a:lnTo>
                  <a:lnTo>
                    <a:pt x="2416" y="341"/>
                  </a:lnTo>
                  <a:lnTo>
                    <a:pt x="2424" y="337"/>
                  </a:lnTo>
                  <a:lnTo>
                    <a:pt x="2431" y="334"/>
                  </a:lnTo>
                  <a:lnTo>
                    <a:pt x="2437" y="329"/>
                  </a:lnTo>
                  <a:lnTo>
                    <a:pt x="2442" y="324"/>
                  </a:lnTo>
                  <a:lnTo>
                    <a:pt x="2446" y="318"/>
                  </a:lnTo>
                  <a:lnTo>
                    <a:pt x="2450" y="312"/>
                  </a:lnTo>
                  <a:lnTo>
                    <a:pt x="2454" y="307"/>
                  </a:lnTo>
                  <a:lnTo>
                    <a:pt x="2456" y="299"/>
                  </a:lnTo>
                  <a:lnTo>
                    <a:pt x="2457" y="291"/>
                  </a:lnTo>
                  <a:lnTo>
                    <a:pt x="2458" y="284"/>
                  </a:lnTo>
                  <a:lnTo>
                    <a:pt x="2458" y="275"/>
                  </a:lnTo>
                  <a:lnTo>
                    <a:pt x="2458" y="234"/>
                  </a:lnTo>
                  <a:lnTo>
                    <a:pt x="2458" y="234"/>
                  </a:lnTo>
                  <a:lnTo>
                    <a:pt x="2458" y="226"/>
                  </a:lnTo>
                  <a:lnTo>
                    <a:pt x="2455" y="219"/>
                  </a:lnTo>
                  <a:lnTo>
                    <a:pt x="2451" y="213"/>
                  </a:lnTo>
                  <a:lnTo>
                    <a:pt x="2446" y="207"/>
                  </a:lnTo>
                  <a:lnTo>
                    <a:pt x="2405" y="172"/>
                  </a:lnTo>
                  <a:lnTo>
                    <a:pt x="2446" y="136"/>
                  </a:lnTo>
                  <a:lnTo>
                    <a:pt x="2446" y="136"/>
                  </a:lnTo>
                  <a:lnTo>
                    <a:pt x="2451" y="130"/>
                  </a:lnTo>
                  <a:lnTo>
                    <a:pt x="2455" y="124"/>
                  </a:lnTo>
                  <a:lnTo>
                    <a:pt x="2458" y="117"/>
                  </a:lnTo>
                  <a:lnTo>
                    <a:pt x="2458" y="109"/>
                  </a:lnTo>
                  <a:lnTo>
                    <a:pt x="2458" y="73"/>
                  </a:lnTo>
                  <a:lnTo>
                    <a:pt x="2458" y="73"/>
                  </a:lnTo>
                  <a:lnTo>
                    <a:pt x="2458" y="64"/>
                  </a:lnTo>
                  <a:lnTo>
                    <a:pt x="2457" y="57"/>
                  </a:lnTo>
                  <a:lnTo>
                    <a:pt x="2456" y="49"/>
                  </a:lnTo>
                  <a:lnTo>
                    <a:pt x="2454" y="41"/>
                  </a:lnTo>
                  <a:lnTo>
                    <a:pt x="2450" y="36"/>
                  </a:lnTo>
                  <a:lnTo>
                    <a:pt x="2446" y="30"/>
                  </a:lnTo>
                  <a:lnTo>
                    <a:pt x="2442" y="24"/>
                  </a:lnTo>
                  <a:lnTo>
                    <a:pt x="2437" y="19"/>
                  </a:lnTo>
                  <a:lnTo>
                    <a:pt x="2431" y="14"/>
                  </a:lnTo>
                  <a:lnTo>
                    <a:pt x="2424" y="11"/>
                  </a:lnTo>
                  <a:lnTo>
                    <a:pt x="2416" y="7"/>
                  </a:lnTo>
                  <a:lnTo>
                    <a:pt x="2408" y="5"/>
                  </a:lnTo>
                  <a:lnTo>
                    <a:pt x="2399" y="2"/>
                  </a:lnTo>
                  <a:lnTo>
                    <a:pt x="2390" y="1"/>
                  </a:lnTo>
                  <a:lnTo>
                    <a:pt x="2368" y="0"/>
                  </a:lnTo>
                  <a:lnTo>
                    <a:pt x="1983" y="0"/>
                  </a:lnTo>
                  <a:lnTo>
                    <a:pt x="1983" y="348"/>
                  </a:lnTo>
                  <a:lnTo>
                    <a:pt x="2368" y="348"/>
                  </a:lnTo>
                  <a:close/>
                  <a:moveTo>
                    <a:pt x="1704" y="0"/>
                  </a:moveTo>
                  <a:lnTo>
                    <a:pt x="1704" y="286"/>
                  </a:lnTo>
                  <a:lnTo>
                    <a:pt x="1374" y="286"/>
                  </a:lnTo>
                  <a:lnTo>
                    <a:pt x="1374" y="0"/>
                  </a:lnTo>
                  <a:lnTo>
                    <a:pt x="1311" y="0"/>
                  </a:lnTo>
                  <a:lnTo>
                    <a:pt x="1311" y="269"/>
                  </a:lnTo>
                  <a:lnTo>
                    <a:pt x="1311" y="269"/>
                  </a:lnTo>
                  <a:lnTo>
                    <a:pt x="1312" y="278"/>
                  </a:lnTo>
                  <a:lnTo>
                    <a:pt x="1313" y="286"/>
                  </a:lnTo>
                  <a:lnTo>
                    <a:pt x="1314" y="295"/>
                  </a:lnTo>
                  <a:lnTo>
                    <a:pt x="1317" y="302"/>
                  </a:lnTo>
                  <a:lnTo>
                    <a:pt x="1320" y="309"/>
                  </a:lnTo>
                  <a:lnTo>
                    <a:pt x="1323" y="315"/>
                  </a:lnTo>
                  <a:lnTo>
                    <a:pt x="1328" y="322"/>
                  </a:lnTo>
                  <a:lnTo>
                    <a:pt x="1332" y="327"/>
                  </a:lnTo>
                  <a:lnTo>
                    <a:pt x="1338" y="331"/>
                  </a:lnTo>
                  <a:lnTo>
                    <a:pt x="1345" y="336"/>
                  </a:lnTo>
                  <a:lnTo>
                    <a:pt x="1352" y="340"/>
                  </a:lnTo>
                  <a:lnTo>
                    <a:pt x="1359" y="343"/>
                  </a:lnTo>
                  <a:lnTo>
                    <a:pt x="1367" y="346"/>
                  </a:lnTo>
                  <a:lnTo>
                    <a:pt x="1376" y="347"/>
                  </a:lnTo>
                  <a:lnTo>
                    <a:pt x="1387" y="348"/>
                  </a:lnTo>
                  <a:lnTo>
                    <a:pt x="1397" y="348"/>
                  </a:lnTo>
                  <a:lnTo>
                    <a:pt x="1681" y="348"/>
                  </a:lnTo>
                  <a:lnTo>
                    <a:pt x="1681" y="348"/>
                  </a:lnTo>
                  <a:lnTo>
                    <a:pt x="1691" y="348"/>
                  </a:lnTo>
                  <a:lnTo>
                    <a:pt x="1702" y="347"/>
                  </a:lnTo>
                  <a:lnTo>
                    <a:pt x="1711" y="346"/>
                  </a:lnTo>
                  <a:lnTo>
                    <a:pt x="1719" y="343"/>
                  </a:lnTo>
                  <a:lnTo>
                    <a:pt x="1726" y="340"/>
                  </a:lnTo>
                  <a:lnTo>
                    <a:pt x="1733" y="336"/>
                  </a:lnTo>
                  <a:lnTo>
                    <a:pt x="1740" y="331"/>
                  </a:lnTo>
                  <a:lnTo>
                    <a:pt x="1746" y="327"/>
                  </a:lnTo>
                  <a:lnTo>
                    <a:pt x="1750" y="322"/>
                  </a:lnTo>
                  <a:lnTo>
                    <a:pt x="1755" y="315"/>
                  </a:lnTo>
                  <a:lnTo>
                    <a:pt x="1758" y="309"/>
                  </a:lnTo>
                  <a:lnTo>
                    <a:pt x="1761" y="302"/>
                  </a:lnTo>
                  <a:lnTo>
                    <a:pt x="1764" y="295"/>
                  </a:lnTo>
                  <a:lnTo>
                    <a:pt x="1765" y="286"/>
                  </a:lnTo>
                  <a:lnTo>
                    <a:pt x="1766" y="278"/>
                  </a:lnTo>
                  <a:lnTo>
                    <a:pt x="1767" y="269"/>
                  </a:lnTo>
                  <a:lnTo>
                    <a:pt x="1767" y="0"/>
                  </a:lnTo>
                  <a:lnTo>
                    <a:pt x="1704" y="0"/>
                  </a:lnTo>
                  <a:close/>
                  <a:moveTo>
                    <a:pt x="698" y="142"/>
                  </a:moveTo>
                  <a:lnTo>
                    <a:pt x="698" y="0"/>
                  </a:lnTo>
                  <a:lnTo>
                    <a:pt x="636" y="0"/>
                  </a:lnTo>
                  <a:lnTo>
                    <a:pt x="636" y="348"/>
                  </a:lnTo>
                  <a:lnTo>
                    <a:pt x="698" y="348"/>
                  </a:lnTo>
                  <a:lnTo>
                    <a:pt x="698" y="204"/>
                  </a:lnTo>
                  <a:lnTo>
                    <a:pt x="1033" y="204"/>
                  </a:lnTo>
                  <a:lnTo>
                    <a:pt x="1033" y="348"/>
                  </a:lnTo>
                  <a:lnTo>
                    <a:pt x="1095" y="348"/>
                  </a:lnTo>
                  <a:lnTo>
                    <a:pt x="1095" y="0"/>
                  </a:lnTo>
                  <a:lnTo>
                    <a:pt x="1033" y="0"/>
                  </a:lnTo>
                  <a:lnTo>
                    <a:pt x="1033" y="142"/>
                  </a:lnTo>
                  <a:lnTo>
                    <a:pt x="698" y="142"/>
                  </a:lnTo>
                  <a:close/>
                  <a:moveTo>
                    <a:pt x="453" y="62"/>
                  </a:moveTo>
                  <a:lnTo>
                    <a:pt x="453" y="0"/>
                  </a:lnTo>
                  <a:lnTo>
                    <a:pt x="85" y="0"/>
                  </a:lnTo>
                  <a:lnTo>
                    <a:pt x="85" y="0"/>
                  </a:lnTo>
                  <a:lnTo>
                    <a:pt x="75" y="0"/>
                  </a:lnTo>
                  <a:lnTo>
                    <a:pt x="64" y="1"/>
                  </a:lnTo>
                  <a:lnTo>
                    <a:pt x="55" y="2"/>
                  </a:lnTo>
                  <a:lnTo>
                    <a:pt x="47" y="5"/>
                  </a:lnTo>
                  <a:lnTo>
                    <a:pt x="40" y="8"/>
                  </a:lnTo>
                  <a:lnTo>
                    <a:pt x="33" y="12"/>
                  </a:lnTo>
                  <a:lnTo>
                    <a:pt x="26" y="17"/>
                  </a:lnTo>
                  <a:lnTo>
                    <a:pt x="20" y="21"/>
                  </a:lnTo>
                  <a:lnTo>
                    <a:pt x="16" y="26"/>
                  </a:lnTo>
                  <a:lnTo>
                    <a:pt x="11" y="33"/>
                  </a:lnTo>
                  <a:lnTo>
                    <a:pt x="8" y="39"/>
                  </a:lnTo>
                  <a:lnTo>
                    <a:pt x="5" y="46"/>
                  </a:lnTo>
                  <a:lnTo>
                    <a:pt x="2" y="53"/>
                  </a:lnTo>
                  <a:lnTo>
                    <a:pt x="1" y="62"/>
                  </a:lnTo>
                  <a:lnTo>
                    <a:pt x="0" y="70"/>
                  </a:lnTo>
                  <a:lnTo>
                    <a:pt x="0" y="79"/>
                  </a:lnTo>
                  <a:lnTo>
                    <a:pt x="0" y="269"/>
                  </a:lnTo>
                  <a:lnTo>
                    <a:pt x="0" y="269"/>
                  </a:lnTo>
                  <a:lnTo>
                    <a:pt x="0" y="278"/>
                  </a:lnTo>
                  <a:lnTo>
                    <a:pt x="1" y="286"/>
                  </a:lnTo>
                  <a:lnTo>
                    <a:pt x="2" y="295"/>
                  </a:lnTo>
                  <a:lnTo>
                    <a:pt x="5" y="302"/>
                  </a:lnTo>
                  <a:lnTo>
                    <a:pt x="8" y="309"/>
                  </a:lnTo>
                  <a:lnTo>
                    <a:pt x="11" y="315"/>
                  </a:lnTo>
                  <a:lnTo>
                    <a:pt x="16" y="322"/>
                  </a:lnTo>
                  <a:lnTo>
                    <a:pt x="20" y="327"/>
                  </a:lnTo>
                  <a:lnTo>
                    <a:pt x="26" y="331"/>
                  </a:lnTo>
                  <a:lnTo>
                    <a:pt x="33" y="336"/>
                  </a:lnTo>
                  <a:lnTo>
                    <a:pt x="40" y="340"/>
                  </a:lnTo>
                  <a:lnTo>
                    <a:pt x="47" y="343"/>
                  </a:lnTo>
                  <a:lnTo>
                    <a:pt x="55" y="346"/>
                  </a:lnTo>
                  <a:lnTo>
                    <a:pt x="64" y="347"/>
                  </a:lnTo>
                  <a:lnTo>
                    <a:pt x="75" y="348"/>
                  </a:lnTo>
                  <a:lnTo>
                    <a:pt x="85" y="348"/>
                  </a:lnTo>
                  <a:lnTo>
                    <a:pt x="453" y="348"/>
                  </a:lnTo>
                  <a:lnTo>
                    <a:pt x="453" y="286"/>
                  </a:lnTo>
                  <a:lnTo>
                    <a:pt x="63" y="286"/>
                  </a:lnTo>
                  <a:lnTo>
                    <a:pt x="63" y="62"/>
                  </a:lnTo>
                  <a:lnTo>
                    <a:pt x="453"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
              <a:extLst>
                <a:ext uri="{FF2B5EF4-FFF2-40B4-BE49-F238E27FC236}">
                  <a16:creationId xmlns:a16="http://schemas.microsoft.com/office/drawing/2014/main" id="{39A82D7B-A192-429C-ACD1-4D38FC49B0B7}"/>
                </a:ext>
              </a:extLst>
            </p:cNvPr>
            <p:cNvSpPr>
              <a:spLocks noEditPoints="1"/>
            </p:cNvSpPr>
            <p:nvPr userDrawn="1"/>
          </p:nvSpPr>
          <p:spPr bwMode="auto">
            <a:xfrm>
              <a:off x="2376488" y="2840038"/>
              <a:ext cx="47625" cy="50800"/>
            </a:xfrm>
            <a:custGeom>
              <a:avLst/>
              <a:gdLst>
                <a:gd name="T0" fmla="*/ 71 w 90"/>
                <a:gd name="T1" fmla="*/ 7 h 95"/>
                <a:gd name="T2" fmla="*/ 83 w 90"/>
                <a:gd name="T3" fmla="*/ 20 h 95"/>
                <a:gd name="T4" fmla="*/ 90 w 90"/>
                <a:gd name="T5" fmla="*/ 38 h 95"/>
                <a:gd name="T6" fmla="*/ 90 w 90"/>
                <a:gd name="T7" fmla="*/ 57 h 95"/>
                <a:gd name="T8" fmla="*/ 83 w 90"/>
                <a:gd name="T9" fmla="*/ 73 h 95"/>
                <a:gd name="T10" fmla="*/ 71 w 90"/>
                <a:gd name="T11" fmla="*/ 86 h 95"/>
                <a:gd name="T12" fmla="*/ 54 w 90"/>
                <a:gd name="T13" fmla="*/ 94 h 95"/>
                <a:gd name="T14" fmla="*/ 36 w 90"/>
                <a:gd name="T15" fmla="*/ 94 h 95"/>
                <a:gd name="T16" fmla="*/ 19 w 90"/>
                <a:gd name="T17" fmla="*/ 86 h 95"/>
                <a:gd name="T18" fmla="*/ 8 w 90"/>
                <a:gd name="T19" fmla="*/ 73 h 95"/>
                <a:gd name="T20" fmla="*/ 1 w 90"/>
                <a:gd name="T21" fmla="*/ 57 h 95"/>
                <a:gd name="T22" fmla="*/ 1 w 90"/>
                <a:gd name="T23" fmla="*/ 38 h 95"/>
                <a:gd name="T24" fmla="*/ 8 w 90"/>
                <a:gd name="T25" fmla="*/ 20 h 95"/>
                <a:gd name="T26" fmla="*/ 19 w 90"/>
                <a:gd name="T27" fmla="*/ 7 h 95"/>
                <a:gd name="T28" fmla="*/ 36 w 90"/>
                <a:gd name="T29" fmla="*/ 0 h 95"/>
                <a:gd name="T30" fmla="*/ 54 w 90"/>
                <a:gd name="T31" fmla="*/ 0 h 95"/>
                <a:gd name="T32" fmla="*/ 30 w 90"/>
                <a:gd name="T33" fmla="*/ 9 h 95"/>
                <a:gd name="T34" fmla="*/ 18 w 90"/>
                <a:gd name="T35" fmla="*/ 18 h 95"/>
                <a:gd name="T36" fmla="*/ 10 w 90"/>
                <a:gd name="T37" fmla="*/ 31 h 95"/>
                <a:gd name="T38" fmla="*/ 6 w 90"/>
                <a:gd name="T39" fmla="*/ 47 h 95"/>
                <a:gd name="T40" fmla="*/ 10 w 90"/>
                <a:gd name="T41" fmla="*/ 63 h 95"/>
                <a:gd name="T42" fmla="*/ 18 w 90"/>
                <a:gd name="T43" fmla="*/ 76 h 95"/>
                <a:gd name="T44" fmla="*/ 30 w 90"/>
                <a:gd name="T45" fmla="*/ 84 h 95"/>
                <a:gd name="T46" fmla="*/ 45 w 90"/>
                <a:gd name="T47" fmla="*/ 88 h 95"/>
                <a:gd name="T48" fmla="*/ 61 w 90"/>
                <a:gd name="T49" fmla="*/ 84 h 95"/>
                <a:gd name="T50" fmla="*/ 72 w 90"/>
                <a:gd name="T51" fmla="*/ 76 h 95"/>
                <a:gd name="T52" fmla="*/ 80 w 90"/>
                <a:gd name="T53" fmla="*/ 63 h 95"/>
                <a:gd name="T54" fmla="*/ 83 w 90"/>
                <a:gd name="T55" fmla="*/ 47 h 95"/>
                <a:gd name="T56" fmla="*/ 80 w 90"/>
                <a:gd name="T57" fmla="*/ 31 h 95"/>
                <a:gd name="T58" fmla="*/ 72 w 90"/>
                <a:gd name="T59" fmla="*/ 18 h 95"/>
                <a:gd name="T60" fmla="*/ 61 w 90"/>
                <a:gd name="T61" fmla="*/ 9 h 95"/>
                <a:gd name="T62" fmla="*/ 45 w 90"/>
                <a:gd name="T63" fmla="*/ 6 h 95"/>
                <a:gd name="T64" fmla="*/ 30 w 90"/>
                <a:gd name="T65" fmla="*/ 9 h 95"/>
                <a:gd name="T66" fmla="*/ 29 w 90"/>
                <a:gd name="T67" fmla="*/ 20 h 95"/>
                <a:gd name="T68" fmla="*/ 56 w 90"/>
                <a:gd name="T69" fmla="*/ 20 h 95"/>
                <a:gd name="T70" fmla="*/ 62 w 90"/>
                <a:gd name="T71" fmla="*/ 24 h 95"/>
                <a:gd name="T72" fmla="*/ 66 w 90"/>
                <a:gd name="T73" fmla="*/ 34 h 95"/>
                <a:gd name="T74" fmla="*/ 62 w 90"/>
                <a:gd name="T75" fmla="*/ 45 h 95"/>
                <a:gd name="T76" fmla="*/ 57 w 90"/>
                <a:gd name="T77" fmla="*/ 49 h 95"/>
                <a:gd name="T78" fmla="*/ 61 w 90"/>
                <a:gd name="T79" fmla="*/ 75 h 95"/>
                <a:gd name="T80" fmla="*/ 35 w 90"/>
                <a:gd name="T81" fmla="*/ 75 h 95"/>
                <a:gd name="T82" fmla="*/ 49 w 90"/>
                <a:gd name="T83" fmla="*/ 44 h 95"/>
                <a:gd name="T84" fmla="*/ 58 w 90"/>
                <a:gd name="T85" fmla="*/ 40 h 95"/>
                <a:gd name="T86" fmla="*/ 60 w 90"/>
                <a:gd name="T87" fmla="*/ 34 h 95"/>
                <a:gd name="T88" fmla="*/ 58 w 90"/>
                <a:gd name="T89" fmla="*/ 30 h 95"/>
                <a:gd name="T90" fmla="*/ 52 w 90"/>
                <a:gd name="T91" fmla="*/ 26 h 95"/>
                <a:gd name="T92" fmla="*/ 35 w 90"/>
                <a:gd name="T93" fmla="*/ 25 h 95"/>
                <a:gd name="T94" fmla="*/ 44 w 90"/>
                <a:gd name="T95"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5">
                  <a:moveTo>
                    <a:pt x="63" y="4"/>
                  </a:moveTo>
                  <a:lnTo>
                    <a:pt x="63" y="4"/>
                  </a:lnTo>
                  <a:lnTo>
                    <a:pt x="71" y="7"/>
                  </a:lnTo>
                  <a:lnTo>
                    <a:pt x="78" y="13"/>
                  </a:lnTo>
                  <a:lnTo>
                    <a:pt x="78" y="13"/>
                  </a:lnTo>
                  <a:lnTo>
                    <a:pt x="83" y="20"/>
                  </a:lnTo>
                  <a:lnTo>
                    <a:pt x="87" y="28"/>
                  </a:lnTo>
                  <a:lnTo>
                    <a:pt x="87" y="28"/>
                  </a:lnTo>
                  <a:lnTo>
                    <a:pt x="90" y="38"/>
                  </a:lnTo>
                  <a:lnTo>
                    <a:pt x="90" y="47"/>
                  </a:lnTo>
                  <a:lnTo>
                    <a:pt x="90" y="47"/>
                  </a:lnTo>
                  <a:lnTo>
                    <a:pt x="90" y="57"/>
                  </a:lnTo>
                  <a:lnTo>
                    <a:pt x="87" y="66"/>
                  </a:lnTo>
                  <a:lnTo>
                    <a:pt x="87" y="66"/>
                  </a:lnTo>
                  <a:lnTo>
                    <a:pt x="83" y="73"/>
                  </a:lnTo>
                  <a:lnTo>
                    <a:pt x="78" y="80"/>
                  </a:lnTo>
                  <a:lnTo>
                    <a:pt x="78" y="80"/>
                  </a:lnTo>
                  <a:lnTo>
                    <a:pt x="71" y="86"/>
                  </a:lnTo>
                  <a:lnTo>
                    <a:pt x="63" y="91"/>
                  </a:lnTo>
                  <a:lnTo>
                    <a:pt x="63" y="91"/>
                  </a:lnTo>
                  <a:lnTo>
                    <a:pt x="54" y="94"/>
                  </a:lnTo>
                  <a:lnTo>
                    <a:pt x="45" y="95"/>
                  </a:lnTo>
                  <a:lnTo>
                    <a:pt x="45" y="95"/>
                  </a:lnTo>
                  <a:lnTo>
                    <a:pt x="36" y="94"/>
                  </a:lnTo>
                  <a:lnTo>
                    <a:pt x="27" y="91"/>
                  </a:lnTo>
                  <a:lnTo>
                    <a:pt x="27" y="91"/>
                  </a:lnTo>
                  <a:lnTo>
                    <a:pt x="19" y="86"/>
                  </a:lnTo>
                  <a:lnTo>
                    <a:pt x="13" y="80"/>
                  </a:lnTo>
                  <a:lnTo>
                    <a:pt x="13" y="80"/>
                  </a:lnTo>
                  <a:lnTo>
                    <a:pt x="8" y="73"/>
                  </a:lnTo>
                  <a:lnTo>
                    <a:pt x="3" y="66"/>
                  </a:lnTo>
                  <a:lnTo>
                    <a:pt x="3" y="66"/>
                  </a:lnTo>
                  <a:lnTo>
                    <a:pt x="1" y="57"/>
                  </a:lnTo>
                  <a:lnTo>
                    <a:pt x="0" y="47"/>
                  </a:lnTo>
                  <a:lnTo>
                    <a:pt x="0" y="47"/>
                  </a:lnTo>
                  <a:lnTo>
                    <a:pt x="1" y="38"/>
                  </a:lnTo>
                  <a:lnTo>
                    <a:pt x="3" y="28"/>
                  </a:lnTo>
                  <a:lnTo>
                    <a:pt x="3" y="28"/>
                  </a:lnTo>
                  <a:lnTo>
                    <a:pt x="8" y="20"/>
                  </a:lnTo>
                  <a:lnTo>
                    <a:pt x="13" y="13"/>
                  </a:lnTo>
                  <a:lnTo>
                    <a:pt x="13" y="13"/>
                  </a:lnTo>
                  <a:lnTo>
                    <a:pt x="19" y="7"/>
                  </a:lnTo>
                  <a:lnTo>
                    <a:pt x="27" y="4"/>
                  </a:lnTo>
                  <a:lnTo>
                    <a:pt x="27" y="4"/>
                  </a:lnTo>
                  <a:lnTo>
                    <a:pt x="36" y="0"/>
                  </a:lnTo>
                  <a:lnTo>
                    <a:pt x="45" y="0"/>
                  </a:lnTo>
                  <a:lnTo>
                    <a:pt x="45" y="0"/>
                  </a:lnTo>
                  <a:lnTo>
                    <a:pt x="54" y="0"/>
                  </a:lnTo>
                  <a:lnTo>
                    <a:pt x="63" y="4"/>
                  </a:lnTo>
                  <a:lnTo>
                    <a:pt x="63" y="4"/>
                  </a:lnTo>
                  <a:close/>
                  <a:moveTo>
                    <a:pt x="30" y="9"/>
                  </a:moveTo>
                  <a:lnTo>
                    <a:pt x="30" y="9"/>
                  </a:lnTo>
                  <a:lnTo>
                    <a:pt x="23" y="13"/>
                  </a:lnTo>
                  <a:lnTo>
                    <a:pt x="18" y="18"/>
                  </a:lnTo>
                  <a:lnTo>
                    <a:pt x="18" y="18"/>
                  </a:lnTo>
                  <a:lnTo>
                    <a:pt x="13" y="24"/>
                  </a:lnTo>
                  <a:lnTo>
                    <a:pt x="10" y="31"/>
                  </a:lnTo>
                  <a:lnTo>
                    <a:pt x="10" y="31"/>
                  </a:lnTo>
                  <a:lnTo>
                    <a:pt x="8" y="39"/>
                  </a:lnTo>
                  <a:lnTo>
                    <a:pt x="6" y="47"/>
                  </a:lnTo>
                  <a:lnTo>
                    <a:pt x="6" y="47"/>
                  </a:lnTo>
                  <a:lnTo>
                    <a:pt x="8" y="56"/>
                  </a:lnTo>
                  <a:lnTo>
                    <a:pt x="10" y="63"/>
                  </a:lnTo>
                  <a:lnTo>
                    <a:pt x="10" y="63"/>
                  </a:lnTo>
                  <a:lnTo>
                    <a:pt x="13" y="70"/>
                  </a:lnTo>
                  <a:lnTo>
                    <a:pt x="18" y="76"/>
                  </a:lnTo>
                  <a:lnTo>
                    <a:pt x="18" y="76"/>
                  </a:lnTo>
                  <a:lnTo>
                    <a:pt x="23" y="80"/>
                  </a:lnTo>
                  <a:lnTo>
                    <a:pt x="30" y="84"/>
                  </a:lnTo>
                  <a:lnTo>
                    <a:pt x="30" y="84"/>
                  </a:lnTo>
                  <a:lnTo>
                    <a:pt x="37" y="86"/>
                  </a:lnTo>
                  <a:lnTo>
                    <a:pt x="45" y="88"/>
                  </a:lnTo>
                  <a:lnTo>
                    <a:pt x="45" y="88"/>
                  </a:lnTo>
                  <a:lnTo>
                    <a:pt x="53" y="86"/>
                  </a:lnTo>
                  <a:lnTo>
                    <a:pt x="61" y="84"/>
                  </a:lnTo>
                  <a:lnTo>
                    <a:pt x="61" y="84"/>
                  </a:lnTo>
                  <a:lnTo>
                    <a:pt x="66" y="80"/>
                  </a:lnTo>
                  <a:lnTo>
                    <a:pt x="72" y="76"/>
                  </a:lnTo>
                  <a:lnTo>
                    <a:pt x="72" y="76"/>
                  </a:lnTo>
                  <a:lnTo>
                    <a:pt x="76" y="70"/>
                  </a:lnTo>
                  <a:lnTo>
                    <a:pt x="80" y="63"/>
                  </a:lnTo>
                  <a:lnTo>
                    <a:pt x="80" y="63"/>
                  </a:lnTo>
                  <a:lnTo>
                    <a:pt x="82" y="56"/>
                  </a:lnTo>
                  <a:lnTo>
                    <a:pt x="83" y="47"/>
                  </a:lnTo>
                  <a:lnTo>
                    <a:pt x="83" y="47"/>
                  </a:lnTo>
                  <a:lnTo>
                    <a:pt x="82" y="39"/>
                  </a:lnTo>
                  <a:lnTo>
                    <a:pt x="80" y="31"/>
                  </a:lnTo>
                  <a:lnTo>
                    <a:pt x="80" y="31"/>
                  </a:lnTo>
                  <a:lnTo>
                    <a:pt x="76" y="24"/>
                  </a:lnTo>
                  <a:lnTo>
                    <a:pt x="72" y="18"/>
                  </a:lnTo>
                  <a:lnTo>
                    <a:pt x="72" y="18"/>
                  </a:lnTo>
                  <a:lnTo>
                    <a:pt x="66" y="13"/>
                  </a:lnTo>
                  <a:lnTo>
                    <a:pt x="61" y="9"/>
                  </a:lnTo>
                  <a:lnTo>
                    <a:pt x="61" y="9"/>
                  </a:lnTo>
                  <a:lnTo>
                    <a:pt x="53" y="7"/>
                  </a:lnTo>
                  <a:lnTo>
                    <a:pt x="45" y="6"/>
                  </a:lnTo>
                  <a:lnTo>
                    <a:pt x="45" y="6"/>
                  </a:lnTo>
                  <a:lnTo>
                    <a:pt x="37" y="7"/>
                  </a:lnTo>
                  <a:lnTo>
                    <a:pt x="30" y="9"/>
                  </a:lnTo>
                  <a:lnTo>
                    <a:pt x="30" y="9"/>
                  </a:lnTo>
                  <a:close/>
                  <a:moveTo>
                    <a:pt x="29" y="75"/>
                  </a:moveTo>
                  <a:lnTo>
                    <a:pt x="29" y="20"/>
                  </a:lnTo>
                  <a:lnTo>
                    <a:pt x="48" y="20"/>
                  </a:lnTo>
                  <a:lnTo>
                    <a:pt x="48" y="20"/>
                  </a:lnTo>
                  <a:lnTo>
                    <a:pt x="56" y="20"/>
                  </a:lnTo>
                  <a:lnTo>
                    <a:pt x="60" y="21"/>
                  </a:lnTo>
                  <a:lnTo>
                    <a:pt x="62" y="24"/>
                  </a:lnTo>
                  <a:lnTo>
                    <a:pt x="62" y="24"/>
                  </a:lnTo>
                  <a:lnTo>
                    <a:pt x="65" y="28"/>
                  </a:lnTo>
                  <a:lnTo>
                    <a:pt x="66" y="34"/>
                  </a:lnTo>
                  <a:lnTo>
                    <a:pt x="66" y="34"/>
                  </a:lnTo>
                  <a:lnTo>
                    <a:pt x="65" y="41"/>
                  </a:lnTo>
                  <a:lnTo>
                    <a:pt x="65" y="41"/>
                  </a:lnTo>
                  <a:lnTo>
                    <a:pt x="62" y="45"/>
                  </a:lnTo>
                  <a:lnTo>
                    <a:pt x="62" y="45"/>
                  </a:lnTo>
                  <a:lnTo>
                    <a:pt x="57" y="49"/>
                  </a:lnTo>
                  <a:lnTo>
                    <a:pt x="57" y="49"/>
                  </a:lnTo>
                  <a:lnTo>
                    <a:pt x="53" y="50"/>
                  </a:lnTo>
                  <a:lnTo>
                    <a:pt x="69" y="75"/>
                  </a:lnTo>
                  <a:lnTo>
                    <a:pt x="61" y="75"/>
                  </a:lnTo>
                  <a:lnTo>
                    <a:pt x="46" y="50"/>
                  </a:lnTo>
                  <a:lnTo>
                    <a:pt x="35" y="50"/>
                  </a:lnTo>
                  <a:lnTo>
                    <a:pt x="35" y="75"/>
                  </a:lnTo>
                  <a:lnTo>
                    <a:pt x="29" y="75"/>
                  </a:lnTo>
                  <a:close/>
                  <a:moveTo>
                    <a:pt x="49" y="44"/>
                  </a:moveTo>
                  <a:lnTo>
                    <a:pt x="49" y="44"/>
                  </a:lnTo>
                  <a:lnTo>
                    <a:pt x="55" y="43"/>
                  </a:lnTo>
                  <a:lnTo>
                    <a:pt x="55" y="43"/>
                  </a:lnTo>
                  <a:lnTo>
                    <a:pt x="58" y="40"/>
                  </a:lnTo>
                  <a:lnTo>
                    <a:pt x="58" y="40"/>
                  </a:lnTo>
                  <a:lnTo>
                    <a:pt x="60" y="38"/>
                  </a:lnTo>
                  <a:lnTo>
                    <a:pt x="60" y="34"/>
                  </a:lnTo>
                  <a:lnTo>
                    <a:pt x="60" y="34"/>
                  </a:lnTo>
                  <a:lnTo>
                    <a:pt x="58" y="30"/>
                  </a:lnTo>
                  <a:lnTo>
                    <a:pt x="58" y="30"/>
                  </a:lnTo>
                  <a:lnTo>
                    <a:pt x="55" y="27"/>
                  </a:lnTo>
                  <a:lnTo>
                    <a:pt x="55" y="27"/>
                  </a:lnTo>
                  <a:lnTo>
                    <a:pt x="52" y="26"/>
                  </a:lnTo>
                  <a:lnTo>
                    <a:pt x="52" y="26"/>
                  </a:lnTo>
                  <a:lnTo>
                    <a:pt x="47" y="25"/>
                  </a:lnTo>
                  <a:lnTo>
                    <a:pt x="35" y="25"/>
                  </a:lnTo>
                  <a:lnTo>
                    <a:pt x="35" y="44"/>
                  </a:lnTo>
                  <a:lnTo>
                    <a:pt x="44" y="44"/>
                  </a:lnTo>
                  <a:lnTo>
                    <a:pt x="44" y="44"/>
                  </a:lnTo>
                  <a:lnTo>
                    <a:pt x="49" y="44"/>
                  </a:lnTo>
                  <a:lnTo>
                    <a:pt x="4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16308961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Quote_Color" preserve="1" userDrawn="1">
  <p:cSld name="Quote_Color">
    <p:bg>
      <p:bgPr>
        <a:solidFill>
          <a:srgbClr val="FFFFFF"/>
        </a:solidFill>
        <a:effectLst/>
      </p:bgPr>
    </p:bg>
    <p:spTree>
      <p:nvGrpSpPr>
        <p:cNvPr id="1" name=""/>
        <p:cNvGrpSpPr/>
        <p:nvPr/>
      </p:nvGrpSpPr>
      <p:grpSpPr>
        <a:xfrm>
          <a:off x="0" y="0"/>
          <a:ext cx="0" cy="0"/>
          <a:chOff x="0" y="0"/>
          <a:chExt cx="0" cy="0"/>
        </a:xfrm>
      </p:grpSpPr>
      <p:sp>
        <p:nvSpPr>
          <p:cNvPr id="15"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B133C97D-FE54-409A-9BE8-B2507ECD414E}" type="slidenum">
              <a:rPr lang="en-US" smtClean="0"/>
              <a:pPr/>
              <a:t>‹#›</a:t>
            </a:fld>
            <a:endParaRPr lang="en-US" dirty="0"/>
          </a:p>
        </p:txBody>
      </p:sp>
      <p:sp>
        <p:nvSpPr>
          <p:cNvPr id="9" name="Text Placeholder 8"/>
          <p:cNvSpPr>
            <a:spLocks noGrp="1"/>
          </p:cNvSpPr>
          <p:nvPr>
            <p:ph type="body" sz="quarter" idx="13"/>
          </p:nvPr>
        </p:nvSpPr>
        <p:spPr bwMode="gray">
          <a:xfrm>
            <a:off x="695326" y="1539083"/>
            <a:ext cx="5080000" cy="1745093"/>
          </a:xfrm>
        </p:spPr>
        <p:txBody>
          <a:bodyPr lIns="0" tIns="0" rIns="0" bIns="0">
            <a:noAutofit/>
          </a:bodyPr>
          <a:lstStyle>
            <a:lvl1pPr marL="0" indent="0">
              <a:lnSpc>
                <a:spcPct val="90000"/>
              </a:lnSpc>
              <a:spcBef>
                <a:spcPts val="0"/>
              </a:spcBef>
              <a:spcAft>
                <a:spcPts val="0"/>
              </a:spcAft>
              <a:buNone/>
              <a:defRPr sz="2400">
                <a:solidFill>
                  <a:schemeClr val="bg1"/>
                </a:solidFill>
                <a:latin typeface="+mj-lt"/>
              </a:defRPr>
            </a:lvl1pPr>
          </a:lstStyle>
          <a:p>
            <a:pPr lvl="0"/>
            <a:r>
              <a:rPr lang="en-US"/>
              <a:t>Click to edit Master text styles</a:t>
            </a:r>
          </a:p>
        </p:txBody>
      </p:sp>
      <p:sp>
        <p:nvSpPr>
          <p:cNvPr id="13" name="Text Placeholder 10">
            <a:extLst>
              <a:ext uri="{FF2B5EF4-FFF2-40B4-BE49-F238E27FC236}">
                <a16:creationId xmlns:a16="http://schemas.microsoft.com/office/drawing/2014/main" id="{E9302300-33DC-40DA-9E43-9272980D4383}"/>
              </a:ext>
            </a:extLst>
          </p:cNvPr>
          <p:cNvSpPr>
            <a:spLocks noGrp="1"/>
          </p:cNvSpPr>
          <p:nvPr>
            <p:ph type="body" sz="quarter" idx="17"/>
          </p:nvPr>
        </p:nvSpPr>
        <p:spPr bwMode="gray">
          <a:xfrm>
            <a:off x="695326" y="3603871"/>
            <a:ext cx="5080000" cy="166199"/>
          </a:xfrm>
        </p:spPr>
        <p:txBody>
          <a:bodyPr>
            <a:noAutofit/>
          </a:bodyPr>
          <a:lstStyle>
            <a:lvl1pPr marL="144000" indent="-144000">
              <a:buFontTx/>
              <a:buChar char="–"/>
              <a:defRPr lang="en-US" sz="1200" kern="1200" baseline="0" dirty="0">
                <a:solidFill>
                  <a:schemeClr val="bg1"/>
                </a:solidFill>
                <a:latin typeface="+mn-lt"/>
                <a:ea typeface="+mn-ea"/>
                <a:cs typeface="+mn-cs"/>
              </a:defRPr>
            </a:lvl1pPr>
          </a:lstStyle>
          <a:p>
            <a:pPr lvl="0"/>
            <a:r>
              <a:rPr lang="en-US"/>
              <a:t>Click to edit Master text styles</a:t>
            </a:r>
          </a:p>
        </p:txBody>
      </p:sp>
      <p:sp>
        <p:nvSpPr>
          <p:cNvPr id="12"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0"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grpSp>
        <p:nvGrpSpPr>
          <p:cNvPr id="17" name="Group 10">
            <a:extLst>
              <a:ext uri="{FF2B5EF4-FFF2-40B4-BE49-F238E27FC236}">
                <a16:creationId xmlns:a16="http://schemas.microsoft.com/office/drawing/2014/main" id="{E149DB8F-FDA1-4DA1-BE7D-B4E9CB77ECEA}"/>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18" name="Freeform 5">
              <a:extLst>
                <a:ext uri="{FF2B5EF4-FFF2-40B4-BE49-F238E27FC236}">
                  <a16:creationId xmlns:a16="http://schemas.microsoft.com/office/drawing/2014/main" id="{FD8D85AC-059C-4755-BBA6-C944F83FE628}"/>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
              <a:extLst>
                <a:ext uri="{FF2B5EF4-FFF2-40B4-BE49-F238E27FC236}">
                  <a16:creationId xmlns:a16="http://schemas.microsoft.com/office/drawing/2014/main" id="{E87FD90A-29EE-44C1-8D71-DD46477C3A6C}"/>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6A34A58D-6D93-49F2-BFFE-CB6DDE0BB55F}"/>
              </a:ext>
            </a:extLst>
          </p:cNvPr>
          <p:cNvSpPr>
            <a:spLocks noGrp="1"/>
          </p:cNvSpPr>
          <p:nvPr>
            <p:ph type="ftr" sz="quarter" idx="15"/>
          </p:nvPr>
        </p:nvSpPr>
        <p:spPr bwMode="gray"/>
        <p:txBody>
          <a:bodyPr/>
          <a:lstStyle>
            <a:lvl1pPr>
              <a:defRPr>
                <a:solidFill>
                  <a:schemeClr val="bg1"/>
                </a:solidFill>
              </a:defRPr>
            </a:lvl1pPr>
          </a:lstStyle>
          <a:p>
            <a:r>
              <a:rPr lang="en-US" dirty="0"/>
              <a:t>January 22, 2024</a:t>
            </a:r>
          </a:p>
        </p:txBody>
      </p:sp>
    </p:spTree>
    <p:extLst>
      <p:ext uri="{BB962C8B-B14F-4D97-AF65-F5344CB8AC3E}">
        <p14:creationId xmlns:p14="http://schemas.microsoft.com/office/powerpoint/2010/main" val="1754092447"/>
      </p:ext>
    </p:extLst>
  </p:cSld>
  <p:clrMapOvr>
    <a:masterClrMapping/>
  </p:clrMapOvr>
  <p:hf hdr="0"/>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5"/>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Footer Placeholder 1">
            <a:extLst>
              <a:ext uri="{FF2B5EF4-FFF2-40B4-BE49-F238E27FC236}">
                <a16:creationId xmlns:a16="http://schemas.microsoft.com/office/drawing/2014/main" id="{1E5DA2F2-2CF6-D44F-987C-DBF59A1E8DEF}"/>
              </a:ext>
            </a:extLst>
          </p:cNvPr>
          <p:cNvSpPr>
            <a:spLocks noGrp="1"/>
          </p:cNvSpPr>
          <p:nvPr>
            <p:ph type="ftr" sz="quarter" idx="10"/>
          </p:nvPr>
        </p:nvSpPr>
        <p:spPr/>
        <p:txBody>
          <a:bodyPr/>
          <a:lstStyle>
            <a:lvl1pPr>
              <a:defRPr>
                <a:solidFill>
                  <a:schemeClr val="bg1"/>
                </a:solidFill>
              </a:defRPr>
            </a:lvl1pPr>
          </a:lstStyle>
          <a:p>
            <a:r>
              <a:rPr lang="en-US" dirty="0"/>
              <a:t>Presentation title | Year | © Chubb 2025. All rights reserved.</a:t>
            </a:r>
          </a:p>
        </p:txBody>
      </p:sp>
      <p:sp>
        <p:nvSpPr>
          <p:cNvPr id="5" name="Slide Number Placeholder 4">
            <a:extLst>
              <a:ext uri="{FF2B5EF4-FFF2-40B4-BE49-F238E27FC236}">
                <a16:creationId xmlns:a16="http://schemas.microsoft.com/office/drawing/2014/main" id="{0B3E29B4-9FBA-4F0B-00EA-FEFAC0147B5A}"/>
              </a:ext>
            </a:extLst>
          </p:cNvPr>
          <p:cNvSpPr>
            <a:spLocks noGrp="1"/>
          </p:cNvSpPr>
          <p:nvPr>
            <p:ph type="sldNum" sz="quarter" idx="11"/>
          </p:nvPr>
        </p:nvSpPr>
        <p:spPr/>
        <p:txBody>
          <a:bodyPr/>
          <a:lstStyle>
            <a:lvl1pPr>
              <a:defRPr b="0" i="0">
                <a:solidFill>
                  <a:schemeClr val="bg1"/>
                </a:solidFill>
                <a:latin typeface="Publico Roman" panose="02000603080000020004" pitchFamily="2" charset="77"/>
              </a:defRPr>
            </a:lvl1pPr>
          </a:lstStyle>
          <a:p>
            <a:fld id="{30DCA309-6541-48DD-BDE8-B81C1DE2A997}" type="slidenum">
              <a:rPr lang="en-US" smtClean="0"/>
              <a:pPr/>
              <a:t>‹#›</a:t>
            </a:fld>
            <a:endParaRPr lang="en-US" dirty="0"/>
          </a:p>
        </p:txBody>
      </p:sp>
      <p:pic>
        <p:nvPicPr>
          <p:cNvPr id="3" name="Graphic 2">
            <a:extLst>
              <a:ext uri="{FF2B5EF4-FFF2-40B4-BE49-F238E27FC236}">
                <a16:creationId xmlns:a16="http://schemas.microsoft.com/office/drawing/2014/main" id="{D4F295C1-40B2-B4AF-6823-52733F15159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6" y="6590439"/>
            <a:ext cx="814573" cy="82800"/>
          </a:xfrm>
          <a:prstGeom prst="rect">
            <a:avLst/>
          </a:prstGeom>
        </p:spPr>
      </p:pic>
      <p:sp>
        <p:nvSpPr>
          <p:cNvPr id="4" name="Title 1">
            <a:extLst>
              <a:ext uri="{FF2B5EF4-FFF2-40B4-BE49-F238E27FC236}">
                <a16:creationId xmlns:a16="http://schemas.microsoft.com/office/drawing/2014/main" id="{75DF2AA1-7267-5F90-23D1-3308CE518ECE}"/>
              </a:ext>
            </a:extLst>
          </p:cNvPr>
          <p:cNvSpPr>
            <a:spLocks noGrp="1"/>
          </p:cNvSpPr>
          <p:nvPr>
            <p:ph type="ctrTitle" hasCustomPrompt="1"/>
          </p:nvPr>
        </p:nvSpPr>
        <p:spPr bwMode="gray">
          <a:xfrm>
            <a:off x="390526" y="4258931"/>
            <a:ext cx="11450597" cy="1830636"/>
          </a:xfrm>
          <a:prstGeom prst="rect">
            <a:avLst/>
          </a:prstGeom>
        </p:spPr>
        <p:txBody>
          <a:bodyPr wrap="square" anchor="t" anchorCtr="0">
            <a:noAutofit/>
          </a:bodyPr>
          <a:lstStyle>
            <a:lvl1pPr algn="l">
              <a:lnSpc>
                <a:spcPct val="85000"/>
              </a:lnSpc>
              <a:defRPr sz="4800" b="0" i="0">
                <a:solidFill>
                  <a:schemeClr val="bg1"/>
                </a:solidFill>
                <a:latin typeface="Publico Roman" panose="02000603080000020004" pitchFamily="2" charset="77"/>
              </a:defRPr>
            </a:lvl1pPr>
          </a:lstStyle>
          <a:p>
            <a:r>
              <a:rPr lang="en-GB"/>
              <a:t>Click to edit Master title style over x2 lines</a:t>
            </a:r>
            <a:br>
              <a:rPr lang="en-GB"/>
            </a:br>
            <a:endParaRPr lang="en-US"/>
          </a:p>
        </p:txBody>
      </p:sp>
      <p:sp>
        <p:nvSpPr>
          <p:cNvPr id="6" name="Subtitle 2">
            <a:extLst>
              <a:ext uri="{FF2B5EF4-FFF2-40B4-BE49-F238E27FC236}">
                <a16:creationId xmlns:a16="http://schemas.microsoft.com/office/drawing/2014/main" id="{E43D0078-5E40-3813-AD57-94119934FB79}"/>
              </a:ext>
            </a:extLst>
          </p:cNvPr>
          <p:cNvSpPr>
            <a:spLocks noGrp="1"/>
          </p:cNvSpPr>
          <p:nvPr>
            <p:ph type="subTitle" idx="1"/>
          </p:nvPr>
        </p:nvSpPr>
        <p:spPr bwMode="gray">
          <a:xfrm>
            <a:off x="390526" y="3783217"/>
            <a:ext cx="5137107" cy="33386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29606054"/>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Content_Secondary text" preserve="1" userDrawn="1">
  <p:cSld name="Title and Content_Secondary tex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3EB54AF-89FC-74D2-EE55-DBD491F35B24}"/>
              </a:ext>
            </a:extLst>
          </p:cNvPr>
          <p:cNvSpPr/>
          <p:nvPr userDrawn="1"/>
        </p:nvSpPr>
        <p:spPr>
          <a:xfrm>
            <a:off x="200025" y="714375"/>
            <a:ext cx="11753850"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8" name="Source" hidden="1"/>
          <p:cNvSpPr txBox="1"/>
          <p:nvPr userDrawn="1">
            <p:custDataLst>
              <p:tags r:id="rId1"/>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
        <p:nvSpPr>
          <p:cNvPr id="11" name="Text Placeholder 12">
            <a:extLst>
              <a:ext uri="{FF2B5EF4-FFF2-40B4-BE49-F238E27FC236}">
                <a16:creationId xmlns:a16="http://schemas.microsoft.com/office/drawing/2014/main" id="{3A440829-DA64-9609-7955-EFEB57F830DE}"/>
              </a:ext>
            </a:extLst>
          </p:cNvPr>
          <p:cNvSpPr>
            <a:spLocks noGrp="1"/>
          </p:cNvSpPr>
          <p:nvPr>
            <p:ph type="body" sz="quarter" idx="13" hasCustomPrompt="1"/>
          </p:nvPr>
        </p:nvSpPr>
        <p:spPr>
          <a:xfrm>
            <a:off x="390525" y="1666116"/>
            <a:ext cx="11450638" cy="4593397"/>
          </a:xfrm>
          <a:prstGeom prst="rect">
            <a:avLst/>
          </a:prstGeom>
        </p:spPr>
        <p:txBody>
          <a:bodyPr>
            <a:noAutofit/>
          </a:bodyPr>
          <a:lstStyle>
            <a:lvl1pPr marL="0" indent="0" algn="l">
              <a:lnSpc>
                <a:spcPct val="100000"/>
              </a:lnSpc>
              <a:buSzPct val="150000"/>
              <a:buFont typeface="+mj-lt"/>
              <a:buNone/>
              <a:defRPr sz="4400" b="0" i="0">
                <a:latin typeface="Publico Roman" panose="02000603080000020004" pitchFamily="2" charset="77"/>
              </a:defRPr>
            </a:lvl1pPr>
            <a:lvl2pPr marL="144000" indent="0">
              <a:buFont typeface="+mj-lt"/>
              <a:buNone/>
              <a:defRPr/>
            </a:lvl2pPr>
          </a:lstStyle>
          <a:p>
            <a:pPr lvl="0"/>
            <a:r>
              <a:rPr lang="en-GB"/>
              <a:t>Small statement Lorem Ipsum is simply dummy text of the printing and the typesetting industry. </a:t>
            </a:r>
          </a:p>
        </p:txBody>
      </p:sp>
      <p:sp>
        <p:nvSpPr>
          <p:cNvPr id="3" name="Footer Placeholder 2">
            <a:extLst>
              <a:ext uri="{FF2B5EF4-FFF2-40B4-BE49-F238E27FC236}">
                <a16:creationId xmlns:a16="http://schemas.microsoft.com/office/drawing/2014/main" id="{68DCA78C-AA8B-9BF5-1AFD-D706D9557F45}"/>
              </a:ext>
            </a:extLst>
          </p:cNvPr>
          <p:cNvSpPr>
            <a:spLocks noGrp="1"/>
          </p:cNvSpPr>
          <p:nvPr>
            <p:ph type="ftr" sz="quarter" idx="14"/>
          </p:nvPr>
        </p:nvSpPr>
        <p:spPr/>
        <p:txBody>
          <a:bodyPr/>
          <a:lstStyle/>
          <a:p>
            <a:r>
              <a:rPr lang="en-US" dirty="0"/>
              <a:t>Presentation title | Year | © Chubb 2025. All rights reserved.</a:t>
            </a:r>
          </a:p>
        </p:txBody>
      </p:sp>
      <p:sp>
        <p:nvSpPr>
          <p:cNvPr id="5" name="Slide Number Placeholder 4">
            <a:extLst>
              <a:ext uri="{FF2B5EF4-FFF2-40B4-BE49-F238E27FC236}">
                <a16:creationId xmlns:a16="http://schemas.microsoft.com/office/drawing/2014/main" id="{404EF3F2-51A9-5D55-6197-6BEA4392410F}"/>
              </a:ext>
            </a:extLst>
          </p:cNvPr>
          <p:cNvSpPr>
            <a:spLocks noGrp="1"/>
          </p:cNvSpPr>
          <p:nvPr>
            <p:ph type="sldNum" sz="quarter" idx="15"/>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9" name="Rectangle 8">
            <a:extLst>
              <a:ext uri="{FF2B5EF4-FFF2-40B4-BE49-F238E27FC236}">
                <a16:creationId xmlns:a16="http://schemas.microsoft.com/office/drawing/2014/main" id="{AF44DE13-6B7C-A3BC-3802-146214CA91EA}"/>
              </a:ext>
            </a:extLst>
          </p:cNvPr>
          <p:cNvSpPr/>
          <p:nvPr userDrawn="1"/>
        </p:nvSpPr>
        <p:spPr>
          <a:xfrm>
            <a:off x="76821" y="1062524"/>
            <a:ext cx="11982450"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14" name="Title 13">
            <a:extLst>
              <a:ext uri="{FF2B5EF4-FFF2-40B4-BE49-F238E27FC236}">
                <a16:creationId xmlns:a16="http://schemas.microsoft.com/office/drawing/2014/main" id="{F2B19039-433F-160B-3E49-2DEAAFF1A7C9}"/>
              </a:ext>
            </a:extLst>
          </p:cNvPr>
          <p:cNvSpPr>
            <a:spLocks noGrp="1"/>
          </p:cNvSpPr>
          <p:nvPr>
            <p:ph type="title"/>
          </p:nvPr>
        </p:nvSpPr>
        <p:spPr/>
        <p:txBody>
          <a:bodyPr/>
          <a:lstStyle>
            <a:lvl1pPr>
              <a:defRPr b="0" i="0">
                <a:latin typeface="Publico Roman" panose="02000603080000020004" pitchFamily="2" charset="77"/>
              </a:defRPr>
            </a:lvl1pPr>
          </a:lstStyle>
          <a:p>
            <a:r>
              <a:rPr lang="en-GB"/>
              <a:t>Click to edit Master title style</a:t>
            </a:r>
          </a:p>
        </p:txBody>
      </p:sp>
    </p:spTree>
    <p:extLst>
      <p:ext uri="{BB962C8B-B14F-4D97-AF65-F5344CB8AC3E}">
        <p14:creationId xmlns:p14="http://schemas.microsoft.com/office/powerpoint/2010/main" val="40121601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 THIRD IMAGE 01 CENTERE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EA4EB81-1316-5477-F353-473CE3666FED}"/>
              </a:ext>
            </a:extLst>
          </p:cNvPr>
          <p:cNvSpPr/>
          <p:nvPr userDrawn="1"/>
        </p:nvSpPr>
        <p:spPr>
          <a:xfrm>
            <a:off x="8022771" y="723900"/>
            <a:ext cx="1688250" cy="64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7" name="Picture Placeholder 19">
            <a:extLst>
              <a:ext uri="{FF2B5EF4-FFF2-40B4-BE49-F238E27FC236}">
                <a16:creationId xmlns:a16="http://schemas.microsoft.com/office/drawing/2014/main" id="{7D324292-66B3-50E9-74E8-39B4AF2D2D9D}"/>
              </a:ext>
            </a:extLst>
          </p:cNvPr>
          <p:cNvSpPr>
            <a:spLocks noGrp="1"/>
          </p:cNvSpPr>
          <p:nvPr>
            <p:ph type="pic" sz="quarter" idx="16" hasCustomPrompt="1"/>
          </p:nvPr>
        </p:nvSpPr>
        <p:spPr>
          <a:xfrm>
            <a:off x="8429626" y="0"/>
            <a:ext cx="3762374" cy="6857999"/>
          </a:xfrm>
          <a:prstGeom prst="roundRect">
            <a:avLst>
              <a:gd name="adj" fmla="val 0"/>
            </a:avLst>
          </a:prstGeom>
          <a:solidFill>
            <a:schemeClr val="bg1">
              <a:lumMod val="95000"/>
            </a:schemeClr>
          </a:solidFill>
        </p:spPr>
        <p:txBody>
          <a:bodyPr anchor="ctr"/>
          <a:lstStyle>
            <a:lvl1pPr algn="ctr">
              <a:defRPr>
                <a:solidFill>
                  <a:schemeClr val="tx1"/>
                </a:solidFill>
              </a:defRPr>
            </a:lvl1pPr>
          </a:lstStyle>
          <a:p>
            <a:r>
              <a:rPr lang="en-US" dirty="0"/>
              <a:t>PICTURE</a:t>
            </a:r>
          </a:p>
        </p:txBody>
      </p:sp>
      <p:sp>
        <p:nvSpPr>
          <p:cNvPr id="25" name="Text Placeholder 24">
            <a:extLst>
              <a:ext uri="{FF2B5EF4-FFF2-40B4-BE49-F238E27FC236}">
                <a16:creationId xmlns:a16="http://schemas.microsoft.com/office/drawing/2014/main" id="{D994ACD2-8C74-84A7-8DBE-75BD90041FEF}"/>
              </a:ext>
            </a:extLst>
          </p:cNvPr>
          <p:cNvSpPr>
            <a:spLocks noGrp="1"/>
          </p:cNvSpPr>
          <p:nvPr>
            <p:ph type="body" sz="quarter" idx="20"/>
          </p:nvPr>
        </p:nvSpPr>
        <p:spPr>
          <a:xfrm>
            <a:off x="390525" y="1773239"/>
            <a:ext cx="7632246" cy="4375150"/>
          </a:xfrm>
          <a:prstGeom prst="rect">
            <a:avLst/>
          </a:prstGeom>
        </p:spPr>
        <p:txBody>
          <a:bodyPr anchor="ctr" anchorCtr="0"/>
          <a:lstStyle>
            <a:lvl1pPr algn="ctr">
              <a:defRPr/>
            </a:lvl1pPr>
            <a:lvl2pPr algn="ctr">
              <a:defRPr/>
            </a:lvl2pPr>
            <a:lvl3pPr algn="ctr">
              <a:defRPr/>
            </a:lvl3pPr>
            <a:lvl4pPr algn="ctr">
              <a:defRPr b="0" i="0">
                <a:latin typeface="Publico Roman" panose="02000603080000020004" pitchFamily="2" charset="77"/>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itle 12">
            <a:extLst>
              <a:ext uri="{FF2B5EF4-FFF2-40B4-BE49-F238E27FC236}">
                <a16:creationId xmlns:a16="http://schemas.microsoft.com/office/drawing/2014/main" id="{E77F556F-B5B2-E2E5-EBFF-141A58A9380D}"/>
              </a:ext>
            </a:extLst>
          </p:cNvPr>
          <p:cNvSpPr>
            <a:spLocks noGrp="1"/>
          </p:cNvSpPr>
          <p:nvPr>
            <p:ph type="title"/>
          </p:nvPr>
        </p:nvSpPr>
        <p:spPr>
          <a:xfrm>
            <a:off x="390525" y="248409"/>
            <a:ext cx="7632246" cy="647697"/>
          </a:xfrm>
          <a:prstGeom prst="rect">
            <a:avLst/>
          </a:prstGeom>
        </p:spPr>
        <p:txBody>
          <a:bodyPr/>
          <a:lstStyle>
            <a:lvl1pPr algn="ctr">
              <a:defRPr b="0" i="0">
                <a:latin typeface="Publico Roman" panose="02000603080000020004" pitchFamily="2" charset="77"/>
              </a:defRPr>
            </a:lvl1pPr>
          </a:lstStyle>
          <a:p>
            <a:r>
              <a:rPr lang="en-GB"/>
              <a:t>Click to edit Master title style</a:t>
            </a:r>
          </a:p>
        </p:txBody>
      </p:sp>
      <p:sp>
        <p:nvSpPr>
          <p:cNvPr id="20" name="Text Placeholder 9">
            <a:extLst>
              <a:ext uri="{FF2B5EF4-FFF2-40B4-BE49-F238E27FC236}">
                <a16:creationId xmlns:a16="http://schemas.microsoft.com/office/drawing/2014/main" id="{BADCB19A-9FB8-C684-2E1B-272245615958}"/>
              </a:ext>
            </a:extLst>
          </p:cNvPr>
          <p:cNvSpPr>
            <a:spLocks noGrp="1"/>
          </p:cNvSpPr>
          <p:nvPr>
            <p:ph type="body" sz="quarter" idx="14" hasCustomPrompt="1"/>
          </p:nvPr>
        </p:nvSpPr>
        <p:spPr>
          <a:xfrm>
            <a:off x="390525" y="1110217"/>
            <a:ext cx="7632246" cy="425743"/>
          </a:xfrm>
          <a:prstGeom prst="rect">
            <a:avLst/>
          </a:prstGeom>
        </p:spPr>
        <p:txBody>
          <a:bodyPr>
            <a:normAutofit/>
          </a:bodyPr>
          <a:lstStyle>
            <a:lvl1pPr algn="ctr">
              <a:lnSpc>
                <a:spcPct val="110000"/>
              </a:lnSpc>
              <a:defRPr sz="1600" b="0" i="0">
                <a:latin typeface="Lato" panose="020F0502020204030203" pitchFamily="34" charset="77"/>
              </a:defRPr>
            </a:lvl1pPr>
          </a:lstStyle>
          <a:p>
            <a:pPr lvl="0"/>
            <a:r>
              <a:rPr lang="en-GB"/>
              <a:t>Click to add subheading</a:t>
            </a:r>
            <a:endParaRPr lang="en-US"/>
          </a:p>
        </p:txBody>
      </p:sp>
      <p:sp>
        <p:nvSpPr>
          <p:cNvPr id="2" name="Footer Placeholder 1">
            <a:extLst>
              <a:ext uri="{FF2B5EF4-FFF2-40B4-BE49-F238E27FC236}">
                <a16:creationId xmlns:a16="http://schemas.microsoft.com/office/drawing/2014/main" id="{20FD7748-C10F-A249-F066-145EE931EC11}"/>
              </a:ext>
            </a:extLst>
          </p:cNvPr>
          <p:cNvSpPr>
            <a:spLocks noGrp="1"/>
          </p:cNvSpPr>
          <p:nvPr>
            <p:ph type="ftr" sz="quarter" idx="21"/>
          </p:nvPr>
        </p:nvSpPr>
        <p:spPr/>
        <p:txBody>
          <a:bodyPr/>
          <a:lstStyle/>
          <a:p>
            <a:r>
              <a:rPr lang="en-US" dirty="0"/>
              <a:t>Presentation title | Year | © Chubb 2025. All rights reserved.</a:t>
            </a:r>
          </a:p>
        </p:txBody>
      </p:sp>
      <p:sp>
        <p:nvSpPr>
          <p:cNvPr id="3" name="Slide Number Placeholder 2">
            <a:extLst>
              <a:ext uri="{FF2B5EF4-FFF2-40B4-BE49-F238E27FC236}">
                <a16:creationId xmlns:a16="http://schemas.microsoft.com/office/drawing/2014/main" id="{84248B38-C5A2-B02F-6BC1-362EF556CF03}"/>
              </a:ext>
            </a:extLst>
          </p:cNvPr>
          <p:cNvSpPr>
            <a:spLocks noGrp="1"/>
          </p:cNvSpPr>
          <p:nvPr>
            <p:ph type="sldNum" sz="quarter" idx="22"/>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Tree>
    <p:extLst>
      <p:ext uri="{BB962C8B-B14F-4D97-AF65-F5344CB8AC3E}">
        <p14:creationId xmlns:p14="http://schemas.microsoft.com/office/powerpoint/2010/main" val="27600859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ALL OUT RIGHT 04">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89ACC19-B5AB-C776-2F67-3F08606ED23F}"/>
              </a:ext>
            </a:extLst>
          </p:cNvPr>
          <p:cNvSpPr/>
          <p:nvPr userDrawn="1"/>
        </p:nvSpPr>
        <p:spPr>
          <a:xfrm>
            <a:off x="7950653" y="740493"/>
            <a:ext cx="1790700" cy="64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2" name="Rectangle 1">
            <a:extLst>
              <a:ext uri="{FF2B5EF4-FFF2-40B4-BE49-F238E27FC236}">
                <a16:creationId xmlns:a16="http://schemas.microsoft.com/office/drawing/2014/main" id="{C2508E57-992F-E38D-2B58-0CE86C23DF46}"/>
              </a:ext>
            </a:extLst>
          </p:cNvPr>
          <p:cNvSpPr/>
          <p:nvPr userDrawn="1"/>
        </p:nvSpPr>
        <p:spPr>
          <a:xfrm>
            <a:off x="8420100" y="0"/>
            <a:ext cx="38385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5" name="Footer Placeholder 4">
            <a:extLst>
              <a:ext uri="{FF2B5EF4-FFF2-40B4-BE49-F238E27FC236}">
                <a16:creationId xmlns:a16="http://schemas.microsoft.com/office/drawing/2014/main" id="{C9928934-06D3-A5D5-CA08-153C88ABF9D8}"/>
              </a:ext>
            </a:extLst>
          </p:cNvPr>
          <p:cNvSpPr>
            <a:spLocks noGrp="1"/>
          </p:cNvSpPr>
          <p:nvPr>
            <p:ph type="ftr" sz="quarter" idx="2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E0232A84-3E08-1D8C-7720-0414016644E0}"/>
              </a:ext>
            </a:extLst>
          </p:cNvPr>
          <p:cNvSpPr>
            <a:spLocks noGrp="1"/>
          </p:cNvSpPr>
          <p:nvPr>
            <p:ph type="sldNum" sz="quarter" idx="26"/>
          </p:nvPr>
        </p:nvSpPr>
        <p:spPr/>
        <p:txBody>
          <a:bodyPr/>
          <a:lstStyle>
            <a:lvl1pPr>
              <a:defRPr b="0" i="0">
                <a:solidFill>
                  <a:schemeClr val="bg1"/>
                </a:solidFill>
                <a:latin typeface="Publico Roman" panose="02000603080000020004" pitchFamily="2" charset="77"/>
              </a:defRPr>
            </a:lvl1pPr>
          </a:lstStyle>
          <a:p>
            <a:fld id="{30DCA309-6541-48DD-BDE8-B81C1DE2A997}" type="slidenum">
              <a:rPr lang="en-US" smtClean="0"/>
              <a:pPr/>
              <a:t>‹#›</a:t>
            </a:fld>
            <a:endParaRPr lang="en-US" dirty="0"/>
          </a:p>
        </p:txBody>
      </p:sp>
      <p:sp>
        <p:nvSpPr>
          <p:cNvPr id="7" name="Text Placeholder 24">
            <a:extLst>
              <a:ext uri="{FF2B5EF4-FFF2-40B4-BE49-F238E27FC236}">
                <a16:creationId xmlns:a16="http://schemas.microsoft.com/office/drawing/2014/main" id="{A0B4AC26-4A55-7146-EB33-A359DCEE8ACE}"/>
              </a:ext>
            </a:extLst>
          </p:cNvPr>
          <p:cNvSpPr>
            <a:spLocks noGrp="1"/>
          </p:cNvSpPr>
          <p:nvPr>
            <p:ph type="body" sz="quarter" idx="20"/>
          </p:nvPr>
        </p:nvSpPr>
        <p:spPr>
          <a:xfrm>
            <a:off x="402770" y="1773238"/>
            <a:ext cx="7598229" cy="4486275"/>
          </a:xfrm>
          <a:prstGeom prst="rect">
            <a:avLst/>
          </a:prstGeo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20">
            <a:extLst>
              <a:ext uri="{FF2B5EF4-FFF2-40B4-BE49-F238E27FC236}">
                <a16:creationId xmlns:a16="http://schemas.microsoft.com/office/drawing/2014/main" id="{BB6709BD-DFA7-E633-A595-B07E92F08C46}"/>
              </a:ext>
            </a:extLst>
          </p:cNvPr>
          <p:cNvSpPr>
            <a:spLocks noGrp="1"/>
          </p:cNvSpPr>
          <p:nvPr>
            <p:ph type="title"/>
          </p:nvPr>
        </p:nvSpPr>
        <p:spPr>
          <a:xfrm>
            <a:off x="390525" y="248409"/>
            <a:ext cx="7610474" cy="647697"/>
          </a:xfrm>
          <a:prstGeom prst="rect">
            <a:avLst/>
          </a:prstGeom>
        </p:spPr>
        <p:txBody>
          <a:bodyPr/>
          <a:lstStyle>
            <a:lvl1pPr algn="l">
              <a:defRPr b="0" i="0">
                <a:latin typeface="Publico Roman" panose="02000603080000020004" pitchFamily="2" charset="77"/>
              </a:defRPr>
            </a:lvl1pPr>
          </a:lstStyle>
          <a:p>
            <a:r>
              <a:rPr lang="en-GB"/>
              <a:t>Click to edit Master title style</a:t>
            </a:r>
          </a:p>
        </p:txBody>
      </p:sp>
      <p:sp>
        <p:nvSpPr>
          <p:cNvPr id="10" name="Text Placeholder 9">
            <a:extLst>
              <a:ext uri="{FF2B5EF4-FFF2-40B4-BE49-F238E27FC236}">
                <a16:creationId xmlns:a16="http://schemas.microsoft.com/office/drawing/2014/main" id="{18FC3E88-CC56-201B-5EFA-812B4BDDDC0E}"/>
              </a:ext>
            </a:extLst>
          </p:cNvPr>
          <p:cNvSpPr>
            <a:spLocks noGrp="1"/>
          </p:cNvSpPr>
          <p:nvPr>
            <p:ph type="body" sz="quarter" idx="14" hasCustomPrompt="1"/>
          </p:nvPr>
        </p:nvSpPr>
        <p:spPr>
          <a:xfrm>
            <a:off x="390525" y="1110217"/>
            <a:ext cx="761047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sp>
        <p:nvSpPr>
          <p:cNvPr id="11" name="Text Placeholder 24">
            <a:extLst>
              <a:ext uri="{FF2B5EF4-FFF2-40B4-BE49-F238E27FC236}">
                <a16:creationId xmlns:a16="http://schemas.microsoft.com/office/drawing/2014/main" id="{944B3575-5ECF-7B59-2557-0D38B0B3A181}"/>
              </a:ext>
            </a:extLst>
          </p:cNvPr>
          <p:cNvSpPr>
            <a:spLocks noGrp="1"/>
          </p:cNvSpPr>
          <p:nvPr>
            <p:ph type="body" sz="quarter" idx="21"/>
          </p:nvPr>
        </p:nvSpPr>
        <p:spPr>
          <a:xfrm>
            <a:off x="8828087" y="1773238"/>
            <a:ext cx="3013076" cy="44862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b="0" i="0">
                <a:solidFill>
                  <a:schemeClr val="bg1"/>
                </a:solidFill>
                <a:latin typeface="Publico Roman" panose="02000603080000020004" pitchFamily="2" charset="77"/>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9">
            <a:extLst>
              <a:ext uri="{FF2B5EF4-FFF2-40B4-BE49-F238E27FC236}">
                <a16:creationId xmlns:a16="http://schemas.microsoft.com/office/drawing/2014/main" id="{DD734E1F-A42B-F778-74C6-828B0B1E2EEA}"/>
              </a:ext>
            </a:extLst>
          </p:cNvPr>
          <p:cNvSpPr>
            <a:spLocks noGrp="1"/>
          </p:cNvSpPr>
          <p:nvPr>
            <p:ph type="body" sz="quarter" idx="23" hasCustomPrompt="1"/>
          </p:nvPr>
        </p:nvSpPr>
        <p:spPr>
          <a:xfrm>
            <a:off x="8828088" y="248409"/>
            <a:ext cx="3013075" cy="641350"/>
          </a:xfrm>
          <a:prstGeom prst="rect">
            <a:avLst/>
          </a:prstGeom>
        </p:spPr>
        <p:txBody>
          <a:bodyPr anchor="ctr">
            <a:noAutofit/>
          </a:bodyPr>
          <a:lstStyle>
            <a:lvl1pPr>
              <a:lnSpc>
                <a:spcPct val="110000"/>
              </a:lnSpc>
              <a:defRPr sz="2400" b="0" i="0">
                <a:solidFill>
                  <a:schemeClr val="bg1"/>
                </a:solidFill>
                <a:latin typeface="Publico Roman" panose="02000603080000020004" pitchFamily="2" charset="77"/>
              </a:defRPr>
            </a:lvl1pPr>
          </a:lstStyle>
          <a:p>
            <a:pPr lvl="0"/>
            <a:r>
              <a:rPr lang="en-GB"/>
              <a:t>Call out</a:t>
            </a:r>
            <a:endParaRPr lang="en-US"/>
          </a:p>
        </p:txBody>
      </p:sp>
      <p:sp>
        <p:nvSpPr>
          <p:cNvPr id="14" name="Text Placeholder 9">
            <a:extLst>
              <a:ext uri="{FF2B5EF4-FFF2-40B4-BE49-F238E27FC236}">
                <a16:creationId xmlns:a16="http://schemas.microsoft.com/office/drawing/2014/main" id="{76B866DF-8FE5-9AA4-B4B9-DCF6C6BC5A9C}"/>
              </a:ext>
            </a:extLst>
          </p:cNvPr>
          <p:cNvSpPr>
            <a:spLocks noGrp="1"/>
          </p:cNvSpPr>
          <p:nvPr>
            <p:ph type="body" sz="quarter" idx="24" hasCustomPrompt="1"/>
          </p:nvPr>
        </p:nvSpPr>
        <p:spPr>
          <a:xfrm>
            <a:off x="8826501" y="1110217"/>
            <a:ext cx="3014662" cy="425743"/>
          </a:xfrm>
          <a:prstGeom prst="rect">
            <a:avLst/>
          </a:prstGeom>
        </p:spPr>
        <p:txBody>
          <a:bodyPr>
            <a:normAutofit/>
          </a:bodyPr>
          <a:lstStyle>
            <a:lvl1pPr>
              <a:lnSpc>
                <a:spcPct val="110000"/>
              </a:lnSpc>
              <a:defRPr sz="1600" b="0" i="0">
                <a:solidFill>
                  <a:schemeClr val="bg1"/>
                </a:solidFill>
                <a:latin typeface="Lato" panose="020F0502020204030203" pitchFamily="34" charset="77"/>
              </a:defRPr>
            </a:lvl1pPr>
          </a:lstStyle>
          <a:p>
            <a:pPr lvl="0"/>
            <a:r>
              <a:rPr lang="en-GB"/>
              <a:t>Click to add subheading</a:t>
            </a:r>
            <a:endParaRPr lang="en-US"/>
          </a:p>
        </p:txBody>
      </p:sp>
      <p:cxnSp>
        <p:nvCxnSpPr>
          <p:cNvPr id="15" name="Straight Connector 14">
            <a:extLst>
              <a:ext uri="{FF2B5EF4-FFF2-40B4-BE49-F238E27FC236}">
                <a16:creationId xmlns:a16="http://schemas.microsoft.com/office/drawing/2014/main" id="{0A309C43-A7A6-0179-6205-869CE8DD87B7}"/>
              </a:ext>
            </a:extLst>
          </p:cNvPr>
          <p:cNvCxnSpPr>
            <a:cxnSpLocks/>
          </p:cNvCxnSpPr>
          <p:nvPr userDrawn="1"/>
        </p:nvCxnSpPr>
        <p:spPr>
          <a:xfrm>
            <a:off x="8818073" y="977497"/>
            <a:ext cx="302309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2900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ALL OUT RIGHT 05">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89ACC19-B5AB-C776-2F67-3F08606ED23F}"/>
              </a:ext>
            </a:extLst>
          </p:cNvPr>
          <p:cNvSpPr/>
          <p:nvPr userDrawn="1"/>
        </p:nvSpPr>
        <p:spPr>
          <a:xfrm>
            <a:off x="7950653" y="740493"/>
            <a:ext cx="1790700" cy="64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2" name="Rectangle 1">
            <a:extLst>
              <a:ext uri="{FF2B5EF4-FFF2-40B4-BE49-F238E27FC236}">
                <a16:creationId xmlns:a16="http://schemas.microsoft.com/office/drawing/2014/main" id="{C2508E57-992F-E38D-2B58-0CE86C23DF46}"/>
              </a:ext>
            </a:extLst>
          </p:cNvPr>
          <p:cNvSpPr/>
          <p:nvPr userDrawn="1"/>
        </p:nvSpPr>
        <p:spPr>
          <a:xfrm>
            <a:off x="8420100" y="0"/>
            <a:ext cx="3838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5" name="Footer Placeholder 4">
            <a:extLst>
              <a:ext uri="{FF2B5EF4-FFF2-40B4-BE49-F238E27FC236}">
                <a16:creationId xmlns:a16="http://schemas.microsoft.com/office/drawing/2014/main" id="{C9928934-06D3-A5D5-CA08-153C88ABF9D8}"/>
              </a:ext>
            </a:extLst>
          </p:cNvPr>
          <p:cNvSpPr>
            <a:spLocks noGrp="1"/>
          </p:cNvSpPr>
          <p:nvPr>
            <p:ph type="ftr" sz="quarter" idx="2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E0232A84-3E08-1D8C-7720-0414016644E0}"/>
              </a:ext>
            </a:extLst>
          </p:cNvPr>
          <p:cNvSpPr>
            <a:spLocks noGrp="1"/>
          </p:cNvSpPr>
          <p:nvPr>
            <p:ph type="sldNum" sz="quarter" idx="26"/>
          </p:nvPr>
        </p:nvSpPr>
        <p:spPr/>
        <p:txBody>
          <a:bodyPr/>
          <a:lstStyle>
            <a:lvl1pPr>
              <a:defRPr b="0" i="0">
                <a:solidFill>
                  <a:schemeClr val="tx1"/>
                </a:solidFill>
                <a:latin typeface="Publico Roman" panose="02000603080000020004" pitchFamily="2" charset="77"/>
              </a:defRPr>
            </a:lvl1pPr>
          </a:lstStyle>
          <a:p>
            <a:fld id="{30DCA309-6541-48DD-BDE8-B81C1DE2A997}" type="slidenum">
              <a:rPr lang="en-US" smtClean="0"/>
              <a:pPr/>
              <a:t>‹#›</a:t>
            </a:fld>
            <a:endParaRPr lang="en-US" dirty="0"/>
          </a:p>
        </p:txBody>
      </p:sp>
      <p:sp>
        <p:nvSpPr>
          <p:cNvPr id="7" name="Text Placeholder 24">
            <a:extLst>
              <a:ext uri="{FF2B5EF4-FFF2-40B4-BE49-F238E27FC236}">
                <a16:creationId xmlns:a16="http://schemas.microsoft.com/office/drawing/2014/main" id="{A0B4AC26-4A55-7146-EB33-A359DCEE8ACE}"/>
              </a:ext>
            </a:extLst>
          </p:cNvPr>
          <p:cNvSpPr>
            <a:spLocks noGrp="1"/>
          </p:cNvSpPr>
          <p:nvPr>
            <p:ph type="body" sz="quarter" idx="20"/>
          </p:nvPr>
        </p:nvSpPr>
        <p:spPr>
          <a:xfrm>
            <a:off x="402770" y="1773238"/>
            <a:ext cx="7598229" cy="4486275"/>
          </a:xfrm>
          <a:prstGeom prst="rect">
            <a:avLst/>
          </a:prstGeo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20">
            <a:extLst>
              <a:ext uri="{FF2B5EF4-FFF2-40B4-BE49-F238E27FC236}">
                <a16:creationId xmlns:a16="http://schemas.microsoft.com/office/drawing/2014/main" id="{BB6709BD-DFA7-E633-A595-B07E92F08C46}"/>
              </a:ext>
            </a:extLst>
          </p:cNvPr>
          <p:cNvSpPr>
            <a:spLocks noGrp="1"/>
          </p:cNvSpPr>
          <p:nvPr>
            <p:ph type="title"/>
          </p:nvPr>
        </p:nvSpPr>
        <p:spPr>
          <a:xfrm>
            <a:off x="390525" y="248409"/>
            <a:ext cx="7610474" cy="647697"/>
          </a:xfrm>
          <a:prstGeom prst="rect">
            <a:avLst/>
          </a:prstGeom>
        </p:spPr>
        <p:txBody>
          <a:bodyPr/>
          <a:lstStyle>
            <a:lvl1pPr algn="l">
              <a:defRPr b="0" i="0">
                <a:latin typeface="Publico Roman" panose="02000603080000020004" pitchFamily="2" charset="77"/>
              </a:defRPr>
            </a:lvl1pPr>
          </a:lstStyle>
          <a:p>
            <a:r>
              <a:rPr lang="en-GB"/>
              <a:t>Click to edit Master title style</a:t>
            </a:r>
          </a:p>
        </p:txBody>
      </p:sp>
      <p:sp>
        <p:nvSpPr>
          <p:cNvPr id="10" name="Text Placeholder 9">
            <a:extLst>
              <a:ext uri="{FF2B5EF4-FFF2-40B4-BE49-F238E27FC236}">
                <a16:creationId xmlns:a16="http://schemas.microsoft.com/office/drawing/2014/main" id="{18FC3E88-CC56-201B-5EFA-812B4BDDDC0E}"/>
              </a:ext>
            </a:extLst>
          </p:cNvPr>
          <p:cNvSpPr>
            <a:spLocks noGrp="1"/>
          </p:cNvSpPr>
          <p:nvPr>
            <p:ph type="body" sz="quarter" idx="14" hasCustomPrompt="1"/>
          </p:nvPr>
        </p:nvSpPr>
        <p:spPr>
          <a:xfrm>
            <a:off x="390525" y="1110217"/>
            <a:ext cx="761047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sp>
        <p:nvSpPr>
          <p:cNvPr id="11" name="Text Placeholder 24">
            <a:extLst>
              <a:ext uri="{FF2B5EF4-FFF2-40B4-BE49-F238E27FC236}">
                <a16:creationId xmlns:a16="http://schemas.microsoft.com/office/drawing/2014/main" id="{944B3575-5ECF-7B59-2557-0D38B0B3A181}"/>
              </a:ext>
            </a:extLst>
          </p:cNvPr>
          <p:cNvSpPr>
            <a:spLocks noGrp="1"/>
          </p:cNvSpPr>
          <p:nvPr>
            <p:ph type="body" sz="quarter" idx="21"/>
          </p:nvPr>
        </p:nvSpPr>
        <p:spPr>
          <a:xfrm>
            <a:off x="8828087" y="1773238"/>
            <a:ext cx="3013076" cy="448627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b="0" i="0">
                <a:solidFill>
                  <a:schemeClr val="tx1"/>
                </a:solidFill>
                <a:latin typeface="Publico Roman" panose="02000603080000020004" pitchFamily="2" charset="77"/>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9">
            <a:extLst>
              <a:ext uri="{FF2B5EF4-FFF2-40B4-BE49-F238E27FC236}">
                <a16:creationId xmlns:a16="http://schemas.microsoft.com/office/drawing/2014/main" id="{DD734E1F-A42B-F778-74C6-828B0B1E2EEA}"/>
              </a:ext>
            </a:extLst>
          </p:cNvPr>
          <p:cNvSpPr>
            <a:spLocks noGrp="1"/>
          </p:cNvSpPr>
          <p:nvPr>
            <p:ph type="body" sz="quarter" idx="23" hasCustomPrompt="1"/>
          </p:nvPr>
        </p:nvSpPr>
        <p:spPr>
          <a:xfrm>
            <a:off x="8828088" y="248409"/>
            <a:ext cx="3013075" cy="641350"/>
          </a:xfrm>
          <a:prstGeom prst="rect">
            <a:avLst/>
          </a:prstGeom>
        </p:spPr>
        <p:txBody>
          <a:bodyPr anchor="ctr">
            <a:noAutofit/>
          </a:bodyPr>
          <a:lstStyle>
            <a:lvl1pPr>
              <a:lnSpc>
                <a:spcPct val="110000"/>
              </a:lnSpc>
              <a:defRPr sz="2400" b="0" i="0">
                <a:solidFill>
                  <a:schemeClr val="tx1"/>
                </a:solidFill>
                <a:latin typeface="Publico Roman" panose="02000603080000020004" pitchFamily="2" charset="77"/>
              </a:defRPr>
            </a:lvl1pPr>
          </a:lstStyle>
          <a:p>
            <a:pPr lvl="0"/>
            <a:r>
              <a:rPr lang="en-GB"/>
              <a:t>Call out</a:t>
            </a:r>
            <a:endParaRPr lang="en-US"/>
          </a:p>
        </p:txBody>
      </p:sp>
      <p:sp>
        <p:nvSpPr>
          <p:cNvPr id="14" name="Text Placeholder 9">
            <a:extLst>
              <a:ext uri="{FF2B5EF4-FFF2-40B4-BE49-F238E27FC236}">
                <a16:creationId xmlns:a16="http://schemas.microsoft.com/office/drawing/2014/main" id="{76B866DF-8FE5-9AA4-B4B9-DCF6C6BC5A9C}"/>
              </a:ext>
            </a:extLst>
          </p:cNvPr>
          <p:cNvSpPr>
            <a:spLocks noGrp="1"/>
          </p:cNvSpPr>
          <p:nvPr>
            <p:ph type="body" sz="quarter" idx="24" hasCustomPrompt="1"/>
          </p:nvPr>
        </p:nvSpPr>
        <p:spPr>
          <a:xfrm>
            <a:off x="8826501" y="1110217"/>
            <a:ext cx="3014662"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cxnSp>
        <p:nvCxnSpPr>
          <p:cNvPr id="15" name="Straight Connector 14">
            <a:extLst>
              <a:ext uri="{FF2B5EF4-FFF2-40B4-BE49-F238E27FC236}">
                <a16:creationId xmlns:a16="http://schemas.microsoft.com/office/drawing/2014/main" id="{0A309C43-A7A6-0179-6205-869CE8DD87B7}"/>
              </a:ext>
            </a:extLst>
          </p:cNvPr>
          <p:cNvCxnSpPr>
            <a:cxnSpLocks/>
          </p:cNvCxnSpPr>
          <p:nvPr userDrawn="1"/>
        </p:nvCxnSpPr>
        <p:spPr>
          <a:xfrm>
            <a:off x="8818073" y="977497"/>
            <a:ext cx="30230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6664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ALL OUT RIGHT 06">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89ACC19-B5AB-C776-2F67-3F08606ED23F}"/>
              </a:ext>
            </a:extLst>
          </p:cNvPr>
          <p:cNvSpPr/>
          <p:nvPr userDrawn="1"/>
        </p:nvSpPr>
        <p:spPr>
          <a:xfrm>
            <a:off x="7950653" y="740493"/>
            <a:ext cx="1790700" cy="64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2" name="Rectangle 1">
            <a:extLst>
              <a:ext uri="{FF2B5EF4-FFF2-40B4-BE49-F238E27FC236}">
                <a16:creationId xmlns:a16="http://schemas.microsoft.com/office/drawing/2014/main" id="{C2508E57-992F-E38D-2B58-0CE86C23DF46}"/>
              </a:ext>
            </a:extLst>
          </p:cNvPr>
          <p:cNvSpPr/>
          <p:nvPr userDrawn="1"/>
        </p:nvSpPr>
        <p:spPr>
          <a:xfrm>
            <a:off x="8420100" y="0"/>
            <a:ext cx="38385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5" name="Footer Placeholder 4">
            <a:extLst>
              <a:ext uri="{FF2B5EF4-FFF2-40B4-BE49-F238E27FC236}">
                <a16:creationId xmlns:a16="http://schemas.microsoft.com/office/drawing/2014/main" id="{C9928934-06D3-A5D5-CA08-153C88ABF9D8}"/>
              </a:ext>
            </a:extLst>
          </p:cNvPr>
          <p:cNvSpPr>
            <a:spLocks noGrp="1"/>
          </p:cNvSpPr>
          <p:nvPr>
            <p:ph type="ftr" sz="quarter" idx="2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E0232A84-3E08-1D8C-7720-0414016644E0}"/>
              </a:ext>
            </a:extLst>
          </p:cNvPr>
          <p:cNvSpPr>
            <a:spLocks noGrp="1"/>
          </p:cNvSpPr>
          <p:nvPr>
            <p:ph type="sldNum" sz="quarter" idx="26"/>
          </p:nvPr>
        </p:nvSpPr>
        <p:spPr/>
        <p:txBody>
          <a:bodyPr/>
          <a:lstStyle>
            <a:lvl1pPr>
              <a:defRPr b="0" i="0">
                <a:solidFill>
                  <a:schemeClr val="bg1"/>
                </a:solidFill>
                <a:latin typeface="Publico Roman" panose="02000603080000020004" pitchFamily="2" charset="77"/>
              </a:defRPr>
            </a:lvl1pPr>
          </a:lstStyle>
          <a:p>
            <a:fld id="{30DCA309-6541-48DD-BDE8-B81C1DE2A997}" type="slidenum">
              <a:rPr lang="en-US" smtClean="0"/>
              <a:pPr/>
              <a:t>‹#›</a:t>
            </a:fld>
            <a:endParaRPr lang="en-US" dirty="0"/>
          </a:p>
        </p:txBody>
      </p:sp>
      <p:sp>
        <p:nvSpPr>
          <p:cNvPr id="7" name="Text Placeholder 24">
            <a:extLst>
              <a:ext uri="{FF2B5EF4-FFF2-40B4-BE49-F238E27FC236}">
                <a16:creationId xmlns:a16="http://schemas.microsoft.com/office/drawing/2014/main" id="{A0B4AC26-4A55-7146-EB33-A359DCEE8ACE}"/>
              </a:ext>
            </a:extLst>
          </p:cNvPr>
          <p:cNvSpPr>
            <a:spLocks noGrp="1"/>
          </p:cNvSpPr>
          <p:nvPr>
            <p:ph type="body" sz="quarter" idx="20"/>
          </p:nvPr>
        </p:nvSpPr>
        <p:spPr>
          <a:xfrm>
            <a:off x="402770" y="1773238"/>
            <a:ext cx="7598229" cy="4486275"/>
          </a:xfrm>
          <a:prstGeom prst="rect">
            <a:avLst/>
          </a:prstGeo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20">
            <a:extLst>
              <a:ext uri="{FF2B5EF4-FFF2-40B4-BE49-F238E27FC236}">
                <a16:creationId xmlns:a16="http://schemas.microsoft.com/office/drawing/2014/main" id="{BB6709BD-DFA7-E633-A595-B07E92F08C46}"/>
              </a:ext>
            </a:extLst>
          </p:cNvPr>
          <p:cNvSpPr>
            <a:spLocks noGrp="1"/>
          </p:cNvSpPr>
          <p:nvPr>
            <p:ph type="title"/>
          </p:nvPr>
        </p:nvSpPr>
        <p:spPr>
          <a:xfrm>
            <a:off x="390525" y="248409"/>
            <a:ext cx="7610474" cy="647697"/>
          </a:xfrm>
          <a:prstGeom prst="rect">
            <a:avLst/>
          </a:prstGeom>
        </p:spPr>
        <p:txBody>
          <a:bodyPr/>
          <a:lstStyle>
            <a:lvl1pPr algn="l">
              <a:defRPr b="0" i="0">
                <a:latin typeface="Publico Roman" panose="02000603080000020004" pitchFamily="2" charset="77"/>
              </a:defRPr>
            </a:lvl1pPr>
          </a:lstStyle>
          <a:p>
            <a:r>
              <a:rPr lang="en-GB"/>
              <a:t>Click to edit Master title style</a:t>
            </a:r>
          </a:p>
        </p:txBody>
      </p:sp>
      <p:sp>
        <p:nvSpPr>
          <p:cNvPr id="10" name="Text Placeholder 9">
            <a:extLst>
              <a:ext uri="{FF2B5EF4-FFF2-40B4-BE49-F238E27FC236}">
                <a16:creationId xmlns:a16="http://schemas.microsoft.com/office/drawing/2014/main" id="{18FC3E88-CC56-201B-5EFA-812B4BDDDC0E}"/>
              </a:ext>
            </a:extLst>
          </p:cNvPr>
          <p:cNvSpPr>
            <a:spLocks noGrp="1"/>
          </p:cNvSpPr>
          <p:nvPr>
            <p:ph type="body" sz="quarter" idx="14" hasCustomPrompt="1"/>
          </p:nvPr>
        </p:nvSpPr>
        <p:spPr>
          <a:xfrm>
            <a:off x="390525" y="1110217"/>
            <a:ext cx="761047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sp>
        <p:nvSpPr>
          <p:cNvPr id="11" name="Text Placeholder 24">
            <a:extLst>
              <a:ext uri="{FF2B5EF4-FFF2-40B4-BE49-F238E27FC236}">
                <a16:creationId xmlns:a16="http://schemas.microsoft.com/office/drawing/2014/main" id="{944B3575-5ECF-7B59-2557-0D38B0B3A181}"/>
              </a:ext>
            </a:extLst>
          </p:cNvPr>
          <p:cNvSpPr>
            <a:spLocks noGrp="1"/>
          </p:cNvSpPr>
          <p:nvPr>
            <p:ph type="body" sz="quarter" idx="21"/>
          </p:nvPr>
        </p:nvSpPr>
        <p:spPr>
          <a:xfrm>
            <a:off x="8828087" y="1773238"/>
            <a:ext cx="3013076" cy="44862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b="0" i="0">
                <a:solidFill>
                  <a:schemeClr val="bg1"/>
                </a:solidFill>
                <a:latin typeface="Publico Roman" panose="02000603080000020004" pitchFamily="2" charset="77"/>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9">
            <a:extLst>
              <a:ext uri="{FF2B5EF4-FFF2-40B4-BE49-F238E27FC236}">
                <a16:creationId xmlns:a16="http://schemas.microsoft.com/office/drawing/2014/main" id="{DD734E1F-A42B-F778-74C6-828B0B1E2EEA}"/>
              </a:ext>
            </a:extLst>
          </p:cNvPr>
          <p:cNvSpPr>
            <a:spLocks noGrp="1"/>
          </p:cNvSpPr>
          <p:nvPr>
            <p:ph type="body" sz="quarter" idx="23" hasCustomPrompt="1"/>
          </p:nvPr>
        </p:nvSpPr>
        <p:spPr>
          <a:xfrm>
            <a:off x="8828088" y="248409"/>
            <a:ext cx="3013075" cy="641350"/>
          </a:xfrm>
          <a:prstGeom prst="rect">
            <a:avLst/>
          </a:prstGeom>
        </p:spPr>
        <p:txBody>
          <a:bodyPr anchor="ctr">
            <a:noAutofit/>
          </a:bodyPr>
          <a:lstStyle>
            <a:lvl1pPr>
              <a:lnSpc>
                <a:spcPct val="110000"/>
              </a:lnSpc>
              <a:defRPr sz="2400" b="0" i="0">
                <a:solidFill>
                  <a:schemeClr val="bg1"/>
                </a:solidFill>
                <a:latin typeface="Publico Roman" panose="02000603080000020004" pitchFamily="2" charset="77"/>
              </a:defRPr>
            </a:lvl1pPr>
          </a:lstStyle>
          <a:p>
            <a:pPr lvl="0"/>
            <a:r>
              <a:rPr lang="en-GB"/>
              <a:t>Call out</a:t>
            </a:r>
            <a:endParaRPr lang="en-US"/>
          </a:p>
        </p:txBody>
      </p:sp>
      <p:sp>
        <p:nvSpPr>
          <p:cNvPr id="14" name="Text Placeholder 9">
            <a:extLst>
              <a:ext uri="{FF2B5EF4-FFF2-40B4-BE49-F238E27FC236}">
                <a16:creationId xmlns:a16="http://schemas.microsoft.com/office/drawing/2014/main" id="{76B866DF-8FE5-9AA4-B4B9-DCF6C6BC5A9C}"/>
              </a:ext>
            </a:extLst>
          </p:cNvPr>
          <p:cNvSpPr>
            <a:spLocks noGrp="1"/>
          </p:cNvSpPr>
          <p:nvPr>
            <p:ph type="body" sz="quarter" idx="24" hasCustomPrompt="1"/>
          </p:nvPr>
        </p:nvSpPr>
        <p:spPr>
          <a:xfrm>
            <a:off x="8826501" y="1110217"/>
            <a:ext cx="3014662" cy="425743"/>
          </a:xfrm>
          <a:prstGeom prst="rect">
            <a:avLst/>
          </a:prstGeom>
        </p:spPr>
        <p:txBody>
          <a:bodyPr>
            <a:normAutofit/>
          </a:bodyPr>
          <a:lstStyle>
            <a:lvl1pPr>
              <a:lnSpc>
                <a:spcPct val="110000"/>
              </a:lnSpc>
              <a:defRPr sz="1600" b="0" i="0">
                <a:solidFill>
                  <a:schemeClr val="bg1"/>
                </a:solidFill>
                <a:latin typeface="Lato" panose="020F0502020204030203" pitchFamily="34" charset="77"/>
              </a:defRPr>
            </a:lvl1pPr>
          </a:lstStyle>
          <a:p>
            <a:pPr lvl="0"/>
            <a:r>
              <a:rPr lang="en-GB"/>
              <a:t>Click to add subheading</a:t>
            </a:r>
            <a:endParaRPr lang="en-US"/>
          </a:p>
        </p:txBody>
      </p:sp>
      <p:cxnSp>
        <p:nvCxnSpPr>
          <p:cNvPr id="15" name="Straight Connector 14">
            <a:extLst>
              <a:ext uri="{FF2B5EF4-FFF2-40B4-BE49-F238E27FC236}">
                <a16:creationId xmlns:a16="http://schemas.microsoft.com/office/drawing/2014/main" id="{0A309C43-A7A6-0179-6205-869CE8DD87B7}"/>
              </a:ext>
            </a:extLst>
          </p:cNvPr>
          <p:cNvCxnSpPr>
            <a:cxnSpLocks/>
          </p:cNvCxnSpPr>
          <p:nvPr userDrawn="1"/>
        </p:nvCxnSpPr>
        <p:spPr>
          <a:xfrm>
            <a:off x="8818073" y="977497"/>
            <a:ext cx="302309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2830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ALL OUT RIGHT 07">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89ACC19-B5AB-C776-2F67-3F08606ED23F}"/>
              </a:ext>
            </a:extLst>
          </p:cNvPr>
          <p:cNvSpPr/>
          <p:nvPr userDrawn="1"/>
        </p:nvSpPr>
        <p:spPr>
          <a:xfrm>
            <a:off x="7950653" y="740493"/>
            <a:ext cx="1790700" cy="64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2" name="Rectangle 1">
            <a:extLst>
              <a:ext uri="{FF2B5EF4-FFF2-40B4-BE49-F238E27FC236}">
                <a16:creationId xmlns:a16="http://schemas.microsoft.com/office/drawing/2014/main" id="{C2508E57-992F-E38D-2B58-0CE86C23DF46}"/>
              </a:ext>
            </a:extLst>
          </p:cNvPr>
          <p:cNvSpPr/>
          <p:nvPr userDrawn="1"/>
        </p:nvSpPr>
        <p:spPr>
          <a:xfrm>
            <a:off x="8420100" y="0"/>
            <a:ext cx="38385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5" name="Footer Placeholder 4">
            <a:extLst>
              <a:ext uri="{FF2B5EF4-FFF2-40B4-BE49-F238E27FC236}">
                <a16:creationId xmlns:a16="http://schemas.microsoft.com/office/drawing/2014/main" id="{C9928934-06D3-A5D5-CA08-153C88ABF9D8}"/>
              </a:ext>
            </a:extLst>
          </p:cNvPr>
          <p:cNvSpPr>
            <a:spLocks noGrp="1"/>
          </p:cNvSpPr>
          <p:nvPr>
            <p:ph type="ftr" sz="quarter" idx="2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E0232A84-3E08-1D8C-7720-0414016644E0}"/>
              </a:ext>
            </a:extLst>
          </p:cNvPr>
          <p:cNvSpPr>
            <a:spLocks noGrp="1"/>
          </p:cNvSpPr>
          <p:nvPr>
            <p:ph type="sldNum" sz="quarter" idx="26"/>
          </p:nvPr>
        </p:nvSpPr>
        <p:spPr/>
        <p:txBody>
          <a:bodyPr/>
          <a:lstStyle>
            <a:lvl1pPr>
              <a:defRPr b="0" i="0">
                <a:solidFill>
                  <a:schemeClr val="tx1"/>
                </a:solidFill>
                <a:latin typeface="Publico Roman" panose="02000603080000020004" pitchFamily="2" charset="77"/>
              </a:defRPr>
            </a:lvl1pPr>
          </a:lstStyle>
          <a:p>
            <a:fld id="{30DCA309-6541-48DD-BDE8-B81C1DE2A997}" type="slidenum">
              <a:rPr lang="en-US" smtClean="0"/>
              <a:pPr/>
              <a:t>‹#›</a:t>
            </a:fld>
            <a:endParaRPr lang="en-US" dirty="0"/>
          </a:p>
        </p:txBody>
      </p:sp>
      <p:sp>
        <p:nvSpPr>
          <p:cNvPr id="7" name="Text Placeholder 24">
            <a:extLst>
              <a:ext uri="{FF2B5EF4-FFF2-40B4-BE49-F238E27FC236}">
                <a16:creationId xmlns:a16="http://schemas.microsoft.com/office/drawing/2014/main" id="{A0B4AC26-4A55-7146-EB33-A359DCEE8ACE}"/>
              </a:ext>
            </a:extLst>
          </p:cNvPr>
          <p:cNvSpPr>
            <a:spLocks noGrp="1"/>
          </p:cNvSpPr>
          <p:nvPr>
            <p:ph type="body" sz="quarter" idx="20"/>
          </p:nvPr>
        </p:nvSpPr>
        <p:spPr>
          <a:xfrm>
            <a:off x="402770" y="1773238"/>
            <a:ext cx="7598229" cy="4486275"/>
          </a:xfrm>
          <a:prstGeom prst="rect">
            <a:avLst/>
          </a:prstGeo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20">
            <a:extLst>
              <a:ext uri="{FF2B5EF4-FFF2-40B4-BE49-F238E27FC236}">
                <a16:creationId xmlns:a16="http://schemas.microsoft.com/office/drawing/2014/main" id="{BB6709BD-DFA7-E633-A595-B07E92F08C46}"/>
              </a:ext>
            </a:extLst>
          </p:cNvPr>
          <p:cNvSpPr>
            <a:spLocks noGrp="1"/>
          </p:cNvSpPr>
          <p:nvPr>
            <p:ph type="title"/>
          </p:nvPr>
        </p:nvSpPr>
        <p:spPr>
          <a:xfrm>
            <a:off x="390525" y="248409"/>
            <a:ext cx="7610474" cy="647697"/>
          </a:xfrm>
          <a:prstGeom prst="rect">
            <a:avLst/>
          </a:prstGeom>
        </p:spPr>
        <p:txBody>
          <a:bodyPr/>
          <a:lstStyle>
            <a:lvl1pPr algn="l">
              <a:defRPr b="0" i="0">
                <a:latin typeface="Publico Roman" panose="02000603080000020004" pitchFamily="2" charset="77"/>
              </a:defRPr>
            </a:lvl1pPr>
          </a:lstStyle>
          <a:p>
            <a:r>
              <a:rPr lang="en-GB"/>
              <a:t>Click to edit Master title style</a:t>
            </a:r>
          </a:p>
        </p:txBody>
      </p:sp>
      <p:sp>
        <p:nvSpPr>
          <p:cNvPr id="10" name="Text Placeholder 9">
            <a:extLst>
              <a:ext uri="{FF2B5EF4-FFF2-40B4-BE49-F238E27FC236}">
                <a16:creationId xmlns:a16="http://schemas.microsoft.com/office/drawing/2014/main" id="{18FC3E88-CC56-201B-5EFA-812B4BDDDC0E}"/>
              </a:ext>
            </a:extLst>
          </p:cNvPr>
          <p:cNvSpPr>
            <a:spLocks noGrp="1"/>
          </p:cNvSpPr>
          <p:nvPr>
            <p:ph type="body" sz="quarter" idx="14" hasCustomPrompt="1"/>
          </p:nvPr>
        </p:nvSpPr>
        <p:spPr>
          <a:xfrm>
            <a:off x="390525" y="1110217"/>
            <a:ext cx="761047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sp>
        <p:nvSpPr>
          <p:cNvPr id="11" name="Text Placeholder 24">
            <a:extLst>
              <a:ext uri="{FF2B5EF4-FFF2-40B4-BE49-F238E27FC236}">
                <a16:creationId xmlns:a16="http://schemas.microsoft.com/office/drawing/2014/main" id="{944B3575-5ECF-7B59-2557-0D38B0B3A181}"/>
              </a:ext>
            </a:extLst>
          </p:cNvPr>
          <p:cNvSpPr>
            <a:spLocks noGrp="1"/>
          </p:cNvSpPr>
          <p:nvPr>
            <p:ph type="body" sz="quarter" idx="21"/>
          </p:nvPr>
        </p:nvSpPr>
        <p:spPr>
          <a:xfrm>
            <a:off x="8828087" y="1773238"/>
            <a:ext cx="3013076" cy="448627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b="0" i="0">
                <a:solidFill>
                  <a:schemeClr val="tx1"/>
                </a:solidFill>
                <a:latin typeface="Publico Roman" panose="02000603080000020004" pitchFamily="2" charset="77"/>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9">
            <a:extLst>
              <a:ext uri="{FF2B5EF4-FFF2-40B4-BE49-F238E27FC236}">
                <a16:creationId xmlns:a16="http://schemas.microsoft.com/office/drawing/2014/main" id="{DD734E1F-A42B-F778-74C6-828B0B1E2EEA}"/>
              </a:ext>
            </a:extLst>
          </p:cNvPr>
          <p:cNvSpPr>
            <a:spLocks noGrp="1"/>
          </p:cNvSpPr>
          <p:nvPr>
            <p:ph type="body" sz="quarter" idx="23" hasCustomPrompt="1"/>
          </p:nvPr>
        </p:nvSpPr>
        <p:spPr>
          <a:xfrm>
            <a:off x="8828088" y="248409"/>
            <a:ext cx="3013075" cy="641350"/>
          </a:xfrm>
          <a:prstGeom prst="rect">
            <a:avLst/>
          </a:prstGeom>
        </p:spPr>
        <p:txBody>
          <a:bodyPr anchor="ctr">
            <a:noAutofit/>
          </a:bodyPr>
          <a:lstStyle>
            <a:lvl1pPr>
              <a:lnSpc>
                <a:spcPct val="110000"/>
              </a:lnSpc>
              <a:defRPr sz="2400" b="0" i="0">
                <a:solidFill>
                  <a:schemeClr val="tx1"/>
                </a:solidFill>
                <a:latin typeface="Publico Roman" panose="02000603080000020004" pitchFamily="2" charset="77"/>
              </a:defRPr>
            </a:lvl1pPr>
          </a:lstStyle>
          <a:p>
            <a:pPr lvl="0"/>
            <a:r>
              <a:rPr lang="en-GB"/>
              <a:t>Call out</a:t>
            </a:r>
            <a:endParaRPr lang="en-US"/>
          </a:p>
        </p:txBody>
      </p:sp>
      <p:sp>
        <p:nvSpPr>
          <p:cNvPr id="14" name="Text Placeholder 9">
            <a:extLst>
              <a:ext uri="{FF2B5EF4-FFF2-40B4-BE49-F238E27FC236}">
                <a16:creationId xmlns:a16="http://schemas.microsoft.com/office/drawing/2014/main" id="{76B866DF-8FE5-9AA4-B4B9-DCF6C6BC5A9C}"/>
              </a:ext>
            </a:extLst>
          </p:cNvPr>
          <p:cNvSpPr>
            <a:spLocks noGrp="1"/>
          </p:cNvSpPr>
          <p:nvPr>
            <p:ph type="body" sz="quarter" idx="24" hasCustomPrompt="1"/>
          </p:nvPr>
        </p:nvSpPr>
        <p:spPr>
          <a:xfrm>
            <a:off x="8826501" y="1110217"/>
            <a:ext cx="3014662"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cxnSp>
        <p:nvCxnSpPr>
          <p:cNvPr id="15" name="Straight Connector 14">
            <a:extLst>
              <a:ext uri="{FF2B5EF4-FFF2-40B4-BE49-F238E27FC236}">
                <a16:creationId xmlns:a16="http://schemas.microsoft.com/office/drawing/2014/main" id="{0A309C43-A7A6-0179-6205-869CE8DD87B7}"/>
              </a:ext>
            </a:extLst>
          </p:cNvPr>
          <p:cNvCxnSpPr>
            <a:cxnSpLocks/>
          </p:cNvCxnSpPr>
          <p:nvPr userDrawn="1"/>
        </p:nvCxnSpPr>
        <p:spPr>
          <a:xfrm>
            <a:off x="8818073" y="977497"/>
            <a:ext cx="30230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8344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ALL OUT RIGHT 08">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89ACC19-B5AB-C776-2F67-3F08606ED23F}"/>
              </a:ext>
            </a:extLst>
          </p:cNvPr>
          <p:cNvSpPr/>
          <p:nvPr userDrawn="1"/>
        </p:nvSpPr>
        <p:spPr>
          <a:xfrm>
            <a:off x="7950653" y="740493"/>
            <a:ext cx="1790700" cy="64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2" name="Rectangle 1">
            <a:extLst>
              <a:ext uri="{FF2B5EF4-FFF2-40B4-BE49-F238E27FC236}">
                <a16:creationId xmlns:a16="http://schemas.microsoft.com/office/drawing/2014/main" id="{C2508E57-992F-E38D-2B58-0CE86C23DF46}"/>
              </a:ext>
            </a:extLst>
          </p:cNvPr>
          <p:cNvSpPr/>
          <p:nvPr userDrawn="1"/>
        </p:nvSpPr>
        <p:spPr>
          <a:xfrm>
            <a:off x="8420100" y="0"/>
            <a:ext cx="38385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5" name="Footer Placeholder 4">
            <a:extLst>
              <a:ext uri="{FF2B5EF4-FFF2-40B4-BE49-F238E27FC236}">
                <a16:creationId xmlns:a16="http://schemas.microsoft.com/office/drawing/2014/main" id="{C9928934-06D3-A5D5-CA08-153C88ABF9D8}"/>
              </a:ext>
            </a:extLst>
          </p:cNvPr>
          <p:cNvSpPr>
            <a:spLocks noGrp="1"/>
          </p:cNvSpPr>
          <p:nvPr>
            <p:ph type="ftr" sz="quarter" idx="2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E0232A84-3E08-1D8C-7720-0414016644E0}"/>
              </a:ext>
            </a:extLst>
          </p:cNvPr>
          <p:cNvSpPr>
            <a:spLocks noGrp="1"/>
          </p:cNvSpPr>
          <p:nvPr>
            <p:ph type="sldNum" sz="quarter" idx="26"/>
          </p:nvPr>
        </p:nvSpPr>
        <p:spPr/>
        <p:txBody>
          <a:bodyPr/>
          <a:lstStyle>
            <a:lvl1pPr>
              <a:defRPr b="0" i="0">
                <a:solidFill>
                  <a:schemeClr val="tx1"/>
                </a:solidFill>
                <a:latin typeface="Publico Roman" panose="02000603080000020004" pitchFamily="2" charset="77"/>
              </a:defRPr>
            </a:lvl1pPr>
          </a:lstStyle>
          <a:p>
            <a:fld id="{30DCA309-6541-48DD-BDE8-B81C1DE2A997}" type="slidenum">
              <a:rPr lang="en-US" smtClean="0"/>
              <a:pPr/>
              <a:t>‹#›</a:t>
            </a:fld>
            <a:endParaRPr lang="en-US" dirty="0"/>
          </a:p>
        </p:txBody>
      </p:sp>
      <p:sp>
        <p:nvSpPr>
          <p:cNvPr id="7" name="Text Placeholder 24">
            <a:extLst>
              <a:ext uri="{FF2B5EF4-FFF2-40B4-BE49-F238E27FC236}">
                <a16:creationId xmlns:a16="http://schemas.microsoft.com/office/drawing/2014/main" id="{A0B4AC26-4A55-7146-EB33-A359DCEE8ACE}"/>
              </a:ext>
            </a:extLst>
          </p:cNvPr>
          <p:cNvSpPr>
            <a:spLocks noGrp="1"/>
          </p:cNvSpPr>
          <p:nvPr>
            <p:ph type="body" sz="quarter" idx="20"/>
          </p:nvPr>
        </p:nvSpPr>
        <p:spPr>
          <a:xfrm>
            <a:off x="402770" y="1773238"/>
            <a:ext cx="7598229" cy="4486275"/>
          </a:xfrm>
          <a:prstGeom prst="rect">
            <a:avLst/>
          </a:prstGeo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20">
            <a:extLst>
              <a:ext uri="{FF2B5EF4-FFF2-40B4-BE49-F238E27FC236}">
                <a16:creationId xmlns:a16="http://schemas.microsoft.com/office/drawing/2014/main" id="{BB6709BD-DFA7-E633-A595-B07E92F08C46}"/>
              </a:ext>
            </a:extLst>
          </p:cNvPr>
          <p:cNvSpPr>
            <a:spLocks noGrp="1"/>
          </p:cNvSpPr>
          <p:nvPr>
            <p:ph type="title"/>
          </p:nvPr>
        </p:nvSpPr>
        <p:spPr>
          <a:xfrm>
            <a:off x="390525" y="248409"/>
            <a:ext cx="7610474" cy="647697"/>
          </a:xfrm>
          <a:prstGeom prst="rect">
            <a:avLst/>
          </a:prstGeom>
        </p:spPr>
        <p:txBody>
          <a:bodyPr/>
          <a:lstStyle>
            <a:lvl1pPr algn="l">
              <a:defRPr b="0" i="0">
                <a:latin typeface="Publico Roman" panose="02000603080000020004" pitchFamily="2" charset="77"/>
              </a:defRPr>
            </a:lvl1pPr>
          </a:lstStyle>
          <a:p>
            <a:r>
              <a:rPr lang="en-GB"/>
              <a:t>Click to edit Master title style</a:t>
            </a:r>
          </a:p>
        </p:txBody>
      </p:sp>
      <p:sp>
        <p:nvSpPr>
          <p:cNvPr id="10" name="Text Placeholder 9">
            <a:extLst>
              <a:ext uri="{FF2B5EF4-FFF2-40B4-BE49-F238E27FC236}">
                <a16:creationId xmlns:a16="http://schemas.microsoft.com/office/drawing/2014/main" id="{18FC3E88-CC56-201B-5EFA-812B4BDDDC0E}"/>
              </a:ext>
            </a:extLst>
          </p:cNvPr>
          <p:cNvSpPr>
            <a:spLocks noGrp="1"/>
          </p:cNvSpPr>
          <p:nvPr>
            <p:ph type="body" sz="quarter" idx="14" hasCustomPrompt="1"/>
          </p:nvPr>
        </p:nvSpPr>
        <p:spPr>
          <a:xfrm>
            <a:off x="390525" y="1110217"/>
            <a:ext cx="761047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sp>
        <p:nvSpPr>
          <p:cNvPr id="11" name="Text Placeholder 24">
            <a:extLst>
              <a:ext uri="{FF2B5EF4-FFF2-40B4-BE49-F238E27FC236}">
                <a16:creationId xmlns:a16="http://schemas.microsoft.com/office/drawing/2014/main" id="{944B3575-5ECF-7B59-2557-0D38B0B3A181}"/>
              </a:ext>
            </a:extLst>
          </p:cNvPr>
          <p:cNvSpPr>
            <a:spLocks noGrp="1"/>
          </p:cNvSpPr>
          <p:nvPr>
            <p:ph type="body" sz="quarter" idx="21"/>
          </p:nvPr>
        </p:nvSpPr>
        <p:spPr>
          <a:xfrm>
            <a:off x="8828087" y="1773238"/>
            <a:ext cx="3013076" cy="448627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b="0" i="0">
                <a:solidFill>
                  <a:schemeClr val="tx1"/>
                </a:solidFill>
                <a:latin typeface="Publico Roman" panose="02000603080000020004" pitchFamily="2" charset="77"/>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9">
            <a:extLst>
              <a:ext uri="{FF2B5EF4-FFF2-40B4-BE49-F238E27FC236}">
                <a16:creationId xmlns:a16="http://schemas.microsoft.com/office/drawing/2014/main" id="{DD734E1F-A42B-F778-74C6-828B0B1E2EEA}"/>
              </a:ext>
            </a:extLst>
          </p:cNvPr>
          <p:cNvSpPr>
            <a:spLocks noGrp="1"/>
          </p:cNvSpPr>
          <p:nvPr>
            <p:ph type="body" sz="quarter" idx="23" hasCustomPrompt="1"/>
          </p:nvPr>
        </p:nvSpPr>
        <p:spPr>
          <a:xfrm>
            <a:off x="8828088" y="248409"/>
            <a:ext cx="3013075" cy="641350"/>
          </a:xfrm>
          <a:prstGeom prst="rect">
            <a:avLst/>
          </a:prstGeom>
        </p:spPr>
        <p:txBody>
          <a:bodyPr anchor="ctr">
            <a:noAutofit/>
          </a:bodyPr>
          <a:lstStyle>
            <a:lvl1pPr>
              <a:lnSpc>
                <a:spcPct val="110000"/>
              </a:lnSpc>
              <a:defRPr sz="2400" b="0" i="0">
                <a:solidFill>
                  <a:schemeClr val="tx1"/>
                </a:solidFill>
                <a:latin typeface="Publico Roman" panose="02000603080000020004" pitchFamily="2" charset="77"/>
              </a:defRPr>
            </a:lvl1pPr>
          </a:lstStyle>
          <a:p>
            <a:pPr lvl="0"/>
            <a:r>
              <a:rPr lang="en-GB"/>
              <a:t>Call out</a:t>
            </a:r>
            <a:endParaRPr lang="en-US"/>
          </a:p>
        </p:txBody>
      </p:sp>
      <p:sp>
        <p:nvSpPr>
          <p:cNvPr id="14" name="Text Placeholder 9">
            <a:extLst>
              <a:ext uri="{FF2B5EF4-FFF2-40B4-BE49-F238E27FC236}">
                <a16:creationId xmlns:a16="http://schemas.microsoft.com/office/drawing/2014/main" id="{76B866DF-8FE5-9AA4-B4B9-DCF6C6BC5A9C}"/>
              </a:ext>
            </a:extLst>
          </p:cNvPr>
          <p:cNvSpPr>
            <a:spLocks noGrp="1"/>
          </p:cNvSpPr>
          <p:nvPr>
            <p:ph type="body" sz="quarter" idx="24" hasCustomPrompt="1"/>
          </p:nvPr>
        </p:nvSpPr>
        <p:spPr>
          <a:xfrm>
            <a:off x="8826501" y="1110217"/>
            <a:ext cx="3014662"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cxnSp>
        <p:nvCxnSpPr>
          <p:cNvPr id="15" name="Straight Connector 14">
            <a:extLst>
              <a:ext uri="{FF2B5EF4-FFF2-40B4-BE49-F238E27FC236}">
                <a16:creationId xmlns:a16="http://schemas.microsoft.com/office/drawing/2014/main" id="{0A309C43-A7A6-0179-6205-869CE8DD87B7}"/>
              </a:ext>
            </a:extLst>
          </p:cNvPr>
          <p:cNvCxnSpPr>
            <a:cxnSpLocks/>
          </p:cNvCxnSpPr>
          <p:nvPr userDrawn="1"/>
        </p:nvCxnSpPr>
        <p:spPr>
          <a:xfrm>
            <a:off x="8818073" y="977497"/>
            <a:ext cx="30230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9243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ALL OUT LEFT 0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3695F1-4122-359E-1AB9-30F51016E747}"/>
              </a:ext>
            </a:extLst>
          </p:cNvPr>
          <p:cNvSpPr/>
          <p:nvPr userDrawn="1"/>
        </p:nvSpPr>
        <p:spPr>
          <a:xfrm>
            <a:off x="3514725" y="819150"/>
            <a:ext cx="731841" cy="647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3" name="Rectangle 2">
            <a:extLst>
              <a:ext uri="{FF2B5EF4-FFF2-40B4-BE49-F238E27FC236}">
                <a16:creationId xmlns:a16="http://schemas.microsoft.com/office/drawing/2014/main" id="{8DAA22B4-1E22-C18C-315C-98A2302BD74A}"/>
              </a:ext>
            </a:extLst>
          </p:cNvPr>
          <p:cNvSpPr/>
          <p:nvPr userDrawn="1"/>
        </p:nvSpPr>
        <p:spPr>
          <a:xfrm>
            <a:off x="-33941" y="0"/>
            <a:ext cx="38385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5" name="Footer Placeholder 4">
            <a:extLst>
              <a:ext uri="{FF2B5EF4-FFF2-40B4-BE49-F238E27FC236}">
                <a16:creationId xmlns:a16="http://schemas.microsoft.com/office/drawing/2014/main" id="{7EEB45A5-0434-5F02-1843-F62D3E1E5DB7}"/>
              </a:ext>
            </a:extLst>
          </p:cNvPr>
          <p:cNvSpPr>
            <a:spLocks noGrp="1"/>
          </p:cNvSpPr>
          <p:nvPr>
            <p:ph type="ftr" sz="quarter" idx="2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148E9A65-74BD-BC40-6016-BCC356ED4869}"/>
              </a:ext>
            </a:extLst>
          </p:cNvPr>
          <p:cNvSpPr>
            <a:spLocks noGrp="1"/>
          </p:cNvSpPr>
          <p:nvPr>
            <p:ph type="sldNum" sz="quarter" idx="2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9" name="Text Placeholder 9">
            <a:extLst>
              <a:ext uri="{FF2B5EF4-FFF2-40B4-BE49-F238E27FC236}">
                <a16:creationId xmlns:a16="http://schemas.microsoft.com/office/drawing/2014/main" id="{E85B485B-4940-A308-5ADA-04880506457A}"/>
              </a:ext>
            </a:extLst>
          </p:cNvPr>
          <p:cNvSpPr>
            <a:spLocks noGrp="1"/>
          </p:cNvSpPr>
          <p:nvPr>
            <p:ph type="body" sz="quarter" idx="23" hasCustomPrompt="1"/>
          </p:nvPr>
        </p:nvSpPr>
        <p:spPr>
          <a:xfrm>
            <a:off x="395515" y="248409"/>
            <a:ext cx="2961141" cy="647353"/>
          </a:xfrm>
          <a:prstGeom prst="rect">
            <a:avLst/>
          </a:prstGeom>
        </p:spPr>
        <p:txBody>
          <a:bodyPr anchor="ctr">
            <a:noAutofit/>
          </a:bodyPr>
          <a:lstStyle>
            <a:lvl1pPr>
              <a:lnSpc>
                <a:spcPct val="110000"/>
              </a:lnSpc>
              <a:defRPr sz="2400" b="0" i="0">
                <a:solidFill>
                  <a:schemeClr val="bg1"/>
                </a:solidFill>
                <a:latin typeface="Publico Roman" panose="02000603080000020004" pitchFamily="2" charset="77"/>
              </a:defRPr>
            </a:lvl1pPr>
          </a:lstStyle>
          <a:p>
            <a:pPr lvl="0"/>
            <a:r>
              <a:rPr lang="en-GB"/>
              <a:t>Call out</a:t>
            </a:r>
            <a:endParaRPr lang="en-US"/>
          </a:p>
        </p:txBody>
      </p:sp>
      <p:cxnSp>
        <p:nvCxnSpPr>
          <p:cNvPr id="11" name="Straight Connector 10">
            <a:extLst>
              <a:ext uri="{FF2B5EF4-FFF2-40B4-BE49-F238E27FC236}">
                <a16:creationId xmlns:a16="http://schemas.microsoft.com/office/drawing/2014/main" id="{08EBAE64-5252-40F2-8C13-5FD70534278C}"/>
              </a:ext>
            </a:extLst>
          </p:cNvPr>
          <p:cNvCxnSpPr>
            <a:cxnSpLocks/>
          </p:cNvCxnSpPr>
          <p:nvPr userDrawn="1"/>
        </p:nvCxnSpPr>
        <p:spPr>
          <a:xfrm>
            <a:off x="387087" y="977497"/>
            <a:ext cx="29611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25">
            <a:extLst>
              <a:ext uri="{FF2B5EF4-FFF2-40B4-BE49-F238E27FC236}">
                <a16:creationId xmlns:a16="http://schemas.microsoft.com/office/drawing/2014/main" id="{42933D5B-D87C-55F5-0702-B6FFCC8D1D8E}"/>
              </a:ext>
            </a:extLst>
          </p:cNvPr>
          <p:cNvSpPr>
            <a:spLocks noGrp="1"/>
          </p:cNvSpPr>
          <p:nvPr>
            <p:ph type="title"/>
          </p:nvPr>
        </p:nvSpPr>
        <p:spPr>
          <a:xfrm>
            <a:off x="4221665" y="248409"/>
            <a:ext cx="7619498" cy="647697"/>
          </a:xfrm>
          <a:prstGeom prst="rect">
            <a:avLst/>
          </a:prstGeom>
        </p:spPr>
        <p:txBody>
          <a:bodyPr/>
          <a:lstStyle>
            <a:lvl1pPr algn="l">
              <a:defRPr b="0" i="0">
                <a:latin typeface="Publico Roman" panose="02000603080000020004" pitchFamily="2" charset="77"/>
              </a:defRPr>
            </a:lvl1pPr>
          </a:lstStyle>
          <a:p>
            <a:r>
              <a:rPr lang="en-GB"/>
              <a:t>Click to edit Master title style</a:t>
            </a:r>
          </a:p>
        </p:txBody>
      </p:sp>
      <p:sp>
        <p:nvSpPr>
          <p:cNvPr id="14" name="Text Placeholder 24">
            <a:extLst>
              <a:ext uri="{FF2B5EF4-FFF2-40B4-BE49-F238E27FC236}">
                <a16:creationId xmlns:a16="http://schemas.microsoft.com/office/drawing/2014/main" id="{6FF9A1B1-68E0-C95B-9A4D-0774CDCE578B}"/>
              </a:ext>
            </a:extLst>
          </p:cNvPr>
          <p:cNvSpPr>
            <a:spLocks noGrp="1"/>
          </p:cNvSpPr>
          <p:nvPr>
            <p:ph type="body" sz="quarter" idx="20"/>
          </p:nvPr>
        </p:nvSpPr>
        <p:spPr>
          <a:xfrm>
            <a:off x="4221665" y="1773239"/>
            <a:ext cx="7619498" cy="4486274"/>
          </a:xfrm>
          <a:prstGeom prst="rect">
            <a:avLst/>
          </a:prstGeo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9">
            <a:extLst>
              <a:ext uri="{FF2B5EF4-FFF2-40B4-BE49-F238E27FC236}">
                <a16:creationId xmlns:a16="http://schemas.microsoft.com/office/drawing/2014/main" id="{85A0A053-9F51-7843-3D06-3593BC8F369D}"/>
              </a:ext>
            </a:extLst>
          </p:cNvPr>
          <p:cNvSpPr>
            <a:spLocks noGrp="1"/>
          </p:cNvSpPr>
          <p:nvPr>
            <p:ph type="body" sz="quarter" idx="14" hasCustomPrompt="1"/>
          </p:nvPr>
        </p:nvSpPr>
        <p:spPr>
          <a:xfrm>
            <a:off x="4221665" y="1110217"/>
            <a:ext cx="7619498"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sp>
        <p:nvSpPr>
          <p:cNvPr id="4" name="Text Placeholder 24">
            <a:extLst>
              <a:ext uri="{FF2B5EF4-FFF2-40B4-BE49-F238E27FC236}">
                <a16:creationId xmlns:a16="http://schemas.microsoft.com/office/drawing/2014/main" id="{F838B504-A0EC-96CF-44A9-C6A8FA4C9217}"/>
              </a:ext>
            </a:extLst>
          </p:cNvPr>
          <p:cNvSpPr>
            <a:spLocks noGrp="1"/>
          </p:cNvSpPr>
          <p:nvPr>
            <p:ph type="body" sz="quarter" idx="21"/>
          </p:nvPr>
        </p:nvSpPr>
        <p:spPr>
          <a:xfrm>
            <a:off x="395515" y="1773238"/>
            <a:ext cx="2984240" cy="44862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b="0" i="0">
                <a:solidFill>
                  <a:schemeClr val="bg1"/>
                </a:solidFill>
                <a:latin typeface="Publico Roman" panose="02000603080000020004" pitchFamily="2" charset="77"/>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773A6AC2-4BA3-F0B0-7ED2-D4E77F851358}"/>
              </a:ext>
            </a:extLst>
          </p:cNvPr>
          <p:cNvSpPr>
            <a:spLocks noGrp="1"/>
          </p:cNvSpPr>
          <p:nvPr>
            <p:ph type="body" sz="quarter" idx="24" hasCustomPrompt="1"/>
          </p:nvPr>
        </p:nvSpPr>
        <p:spPr>
          <a:xfrm>
            <a:off x="390525" y="1110217"/>
            <a:ext cx="2957704" cy="425743"/>
          </a:xfrm>
          <a:prstGeom prst="rect">
            <a:avLst/>
          </a:prstGeom>
        </p:spPr>
        <p:txBody>
          <a:bodyPr>
            <a:normAutofit/>
          </a:bodyPr>
          <a:lstStyle>
            <a:lvl1pPr>
              <a:lnSpc>
                <a:spcPct val="110000"/>
              </a:lnSpc>
              <a:defRPr sz="1600" b="0" i="0">
                <a:solidFill>
                  <a:schemeClr val="bg1"/>
                </a:solidFill>
                <a:latin typeface="Lato" panose="020F0502020204030203" pitchFamily="34" charset="77"/>
              </a:defRPr>
            </a:lvl1pPr>
          </a:lstStyle>
          <a:p>
            <a:pPr lvl="0"/>
            <a:r>
              <a:rPr lang="en-GB"/>
              <a:t>Click to add subheading</a:t>
            </a:r>
            <a:endParaRPr lang="en-US"/>
          </a:p>
        </p:txBody>
      </p:sp>
      <p:pic>
        <p:nvPicPr>
          <p:cNvPr id="8" name="Graphic 7">
            <a:extLst>
              <a:ext uri="{FF2B5EF4-FFF2-40B4-BE49-F238E27FC236}">
                <a16:creationId xmlns:a16="http://schemas.microsoft.com/office/drawing/2014/main" id="{8198880F-514C-831E-9DA4-56817C51A5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0526" y="6590439"/>
            <a:ext cx="814573" cy="82800"/>
          </a:xfrm>
          <a:prstGeom prst="rect">
            <a:avLst/>
          </a:prstGeom>
        </p:spPr>
      </p:pic>
    </p:spTree>
    <p:extLst>
      <p:ext uri="{BB962C8B-B14F-4D97-AF65-F5344CB8AC3E}">
        <p14:creationId xmlns:p14="http://schemas.microsoft.com/office/powerpoint/2010/main" val="1609388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ALL OUT LEFT 0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B7E99A-14E4-CD66-FFAE-B2B3877B7660}"/>
              </a:ext>
            </a:extLst>
          </p:cNvPr>
          <p:cNvSpPr/>
          <p:nvPr userDrawn="1"/>
        </p:nvSpPr>
        <p:spPr>
          <a:xfrm>
            <a:off x="3514725" y="819150"/>
            <a:ext cx="731841" cy="647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3" name="Rectangle 2">
            <a:extLst>
              <a:ext uri="{FF2B5EF4-FFF2-40B4-BE49-F238E27FC236}">
                <a16:creationId xmlns:a16="http://schemas.microsoft.com/office/drawing/2014/main" id="{8DAA22B4-1E22-C18C-315C-98A2302BD74A}"/>
              </a:ext>
            </a:extLst>
          </p:cNvPr>
          <p:cNvSpPr/>
          <p:nvPr userDrawn="1"/>
        </p:nvSpPr>
        <p:spPr>
          <a:xfrm>
            <a:off x="-33941" y="0"/>
            <a:ext cx="3838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5" name="Footer Placeholder 4">
            <a:extLst>
              <a:ext uri="{FF2B5EF4-FFF2-40B4-BE49-F238E27FC236}">
                <a16:creationId xmlns:a16="http://schemas.microsoft.com/office/drawing/2014/main" id="{7EEB45A5-0434-5F02-1843-F62D3E1E5DB7}"/>
              </a:ext>
            </a:extLst>
          </p:cNvPr>
          <p:cNvSpPr>
            <a:spLocks noGrp="1"/>
          </p:cNvSpPr>
          <p:nvPr>
            <p:ph type="ftr" sz="quarter" idx="2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148E9A65-74BD-BC40-6016-BCC356ED4869}"/>
              </a:ext>
            </a:extLst>
          </p:cNvPr>
          <p:cNvSpPr>
            <a:spLocks noGrp="1"/>
          </p:cNvSpPr>
          <p:nvPr>
            <p:ph type="sldNum" sz="quarter" idx="2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9" name="Text Placeholder 9">
            <a:extLst>
              <a:ext uri="{FF2B5EF4-FFF2-40B4-BE49-F238E27FC236}">
                <a16:creationId xmlns:a16="http://schemas.microsoft.com/office/drawing/2014/main" id="{E85B485B-4940-A308-5ADA-04880506457A}"/>
              </a:ext>
            </a:extLst>
          </p:cNvPr>
          <p:cNvSpPr>
            <a:spLocks noGrp="1"/>
          </p:cNvSpPr>
          <p:nvPr>
            <p:ph type="body" sz="quarter" idx="23" hasCustomPrompt="1"/>
          </p:nvPr>
        </p:nvSpPr>
        <p:spPr>
          <a:xfrm>
            <a:off x="395515" y="248409"/>
            <a:ext cx="2961141" cy="647353"/>
          </a:xfrm>
          <a:prstGeom prst="rect">
            <a:avLst/>
          </a:prstGeom>
        </p:spPr>
        <p:txBody>
          <a:bodyPr anchor="ctr">
            <a:noAutofit/>
          </a:bodyPr>
          <a:lstStyle>
            <a:lvl1pPr>
              <a:lnSpc>
                <a:spcPct val="110000"/>
              </a:lnSpc>
              <a:defRPr sz="2400" b="0" i="0">
                <a:solidFill>
                  <a:schemeClr val="tx1"/>
                </a:solidFill>
                <a:latin typeface="Publico Roman" panose="02000603080000020004" pitchFamily="2" charset="77"/>
              </a:defRPr>
            </a:lvl1pPr>
          </a:lstStyle>
          <a:p>
            <a:pPr lvl="0"/>
            <a:r>
              <a:rPr lang="en-GB"/>
              <a:t>Call out</a:t>
            </a:r>
            <a:endParaRPr lang="en-US"/>
          </a:p>
        </p:txBody>
      </p:sp>
      <p:cxnSp>
        <p:nvCxnSpPr>
          <p:cNvPr id="11" name="Straight Connector 10">
            <a:extLst>
              <a:ext uri="{FF2B5EF4-FFF2-40B4-BE49-F238E27FC236}">
                <a16:creationId xmlns:a16="http://schemas.microsoft.com/office/drawing/2014/main" id="{08EBAE64-5252-40F2-8C13-5FD70534278C}"/>
              </a:ext>
            </a:extLst>
          </p:cNvPr>
          <p:cNvCxnSpPr>
            <a:cxnSpLocks/>
          </p:cNvCxnSpPr>
          <p:nvPr userDrawn="1"/>
        </p:nvCxnSpPr>
        <p:spPr>
          <a:xfrm>
            <a:off x="387087" y="977497"/>
            <a:ext cx="296114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25">
            <a:extLst>
              <a:ext uri="{FF2B5EF4-FFF2-40B4-BE49-F238E27FC236}">
                <a16:creationId xmlns:a16="http://schemas.microsoft.com/office/drawing/2014/main" id="{42933D5B-D87C-55F5-0702-B6FFCC8D1D8E}"/>
              </a:ext>
            </a:extLst>
          </p:cNvPr>
          <p:cNvSpPr>
            <a:spLocks noGrp="1"/>
          </p:cNvSpPr>
          <p:nvPr>
            <p:ph type="title"/>
          </p:nvPr>
        </p:nvSpPr>
        <p:spPr>
          <a:xfrm>
            <a:off x="4221665" y="248409"/>
            <a:ext cx="7619498" cy="647697"/>
          </a:xfrm>
          <a:prstGeom prst="rect">
            <a:avLst/>
          </a:prstGeom>
        </p:spPr>
        <p:txBody>
          <a:bodyPr/>
          <a:lstStyle>
            <a:lvl1pPr algn="l">
              <a:defRPr b="0" i="0">
                <a:latin typeface="Publico Roman" panose="02000603080000020004" pitchFamily="2" charset="77"/>
              </a:defRPr>
            </a:lvl1pPr>
          </a:lstStyle>
          <a:p>
            <a:r>
              <a:rPr lang="en-GB"/>
              <a:t>Click to edit Master title style</a:t>
            </a:r>
          </a:p>
        </p:txBody>
      </p:sp>
      <p:sp>
        <p:nvSpPr>
          <p:cNvPr id="14" name="Text Placeholder 24">
            <a:extLst>
              <a:ext uri="{FF2B5EF4-FFF2-40B4-BE49-F238E27FC236}">
                <a16:creationId xmlns:a16="http://schemas.microsoft.com/office/drawing/2014/main" id="{6FF9A1B1-68E0-C95B-9A4D-0774CDCE578B}"/>
              </a:ext>
            </a:extLst>
          </p:cNvPr>
          <p:cNvSpPr>
            <a:spLocks noGrp="1"/>
          </p:cNvSpPr>
          <p:nvPr>
            <p:ph type="body" sz="quarter" idx="20"/>
          </p:nvPr>
        </p:nvSpPr>
        <p:spPr>
          <a:xfrm>
            <a:off x="4221665" y="1773239"/>
            <a:ext cx="7619498" cy="4486274"/>
          </a:xfrm>
          <a:prstGeom prst="rect">
            <a:avLst/>
          </a:prstGeo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9">
            <a:extLst>
              <a:ext uri="{FF2B5EF4-FFF2-40B4-BE49-F238E27FC236}">
                <a16:creationId xmlns:a16="http://schemas.microsoft.com/office/drawing/2014/main" id="{85A0A053-9F51-7843-3D06-3593BC8F369D}"/>
              </a:ext>
            </a:extLst>
          </p:cNvPr>
          <p:cNvSpPr>
            <a:spLocks noGrp="1"/>
          </p:cNvSpPr>
          <p:nvPr>
            <p:ph type="body" sz="quarter" idx="14" hasCustomPrompt="1"/>
          </p:nvPr>
        </p:nvSpPr>
        <p:spPr>
          <a:xfrm>
            <a:off x="4221665" y="1110217"/>
            <a:ext cx="7619498"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sp>
        <p:nvSpPr>
          <p:cNvPr id="4" name="Text Placeholder 24">
            <a:extLst>
              <a:ext uri="{FF2B5EF4-FFF2-40B4-BE49-F238E27FC236}">
                <a16:creationId xmlns:a16="http://schemas.microsoft.com/office/drawing/2014/main" id="{C9F53E1C-2D9B-AE08-0A1A-51C77ED3D2B0}"/>
              </a:ext>
            </a:extLst>
          </p:cNvPr>
          <p:cNvSpPr>
            <a:spLocks noGrp="1"/>
          </p:cNvSpPr>
          <p:nvPr>
            <p:ph type="body" sz="quarter" idx="21"/>
          </p:nvPr>
        </p:nvSpPr>
        <p:spPr>
          <a:xfrm>
            <a:off x="395515" y="1773238"/>
            <a:ext cx="2984240" cy="448627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b="0" i="0">
                <a:solidFill>
                  <a:schemeClr val="tx1"/>
                </a:solidFill>
                <a:latin typeface="Publico Roman" panose="02000603080000020004" pitchFamily="2" charset="77"/>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E06AA267-E908-1216-8862-E061ACB7A8F4}"/>
              </a:ext>
            </a:extLst>
          </p:cNvPr>
          <p:cNvSpPr>
            <a:spLocks noGrp="1"/>
          </p:cNvSpPr>
          <p:nvPr>
            <p:ph type="body" sz="quarter" idx="24" hasCustomPrompt="1"/>
          </p:nvPr>
        </p:nvSpPr>
        <p:spPr>
          <a:xfrm>
            <a:off x="390525" y="1110217"/>
            <a:ext cx="295770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pic>
        <p:nvPicPr>
          <p:cNvPr id="8" name="Graphic 7">
            <a:extLst>
              <a:ext uri="{FF2B5EF4-FFF2-40B4-BE49-F238E27FC236}">
                <a16:creationId xmlns:a16="http://schemas.microsoft.com/office/drawing/2014/main" id="{418EC982-5097-90F5-F50A-62FC56A4FD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0526" y="6590439"/>
            <a:ext cx="814573" cy="82800"/>
          </a:xfrm>
          <a:prstGeom prst="rect">
            <a:avLst/>
          </a:prstGeom>
        </p:spPr>
      </p:pic>
    </p:spTree>
    <p:extLst>
      <p:ext uri="{BB962C8B-B14F-4D97-AF65-F5344CB8AC3E}">
        <p14:creationId xmlns:p14="http://schemas.microsoft.com/office/powerpoint/2010/main" val="336192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all Out box" preserve="1" userDrawn="1">
  <p:cSld name="Call Out box">
    <p:bg>
      <p:bgPr>
        <a:solidFill>
          <a:srgbClr val="FFFFFF"/>
        </a:solidFill>
        <a:effectLst/>
      </p:bgPr>
    </p:bg>
    <p:spTree>
      <p:nvGrpSpPr>
        <p:cNvPr id="1" name=""/>
        <p:cNvGrpSpPr/>
        <p:nvPr/>
      </p:nvGrpSpPr>
      <p:grpSpPr>
        <a:xfrm>
          <a:off x="0" y="0"/>
          <a:ext cx="0" cy="0"/>
          <a:chOff x="0" y="0"/>
          <a:chExt cx="0" cy="0"/>
        </a:xfrm>
      </p:grpSpPr>
      <p:sp>
        <p:nvSpPr>
          <p:cNvPr id="21" name="Rectangle 22" hidden="1">
            <a:extLst>
              <a:ext uri="{FF2B5EF4-FFF2-40B4-BE49-F238E27FC236}">
                <a16:creationId xmlns:a16="http://schemas.microsoft.com/office/drawing/2014/main" id="{31149F3E-4991-4A6D-A9BA-7FF00961B9E2}"/>
              </a:ext>
            </a:extLst>
          </p:cNvPr>
          <p:cNvSpPr>
            <a:spLocks/>
          </p:cNvSpPr>
          <p:nvPr userDrawn="1"/>
        </p:nvSpPr>
        <p:spPr bwMode="gray">
          <a:xfrm>
            <a:off x="9452552" y="0"/>
            <a:ext cx="2739448"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p:cNvSpPr>
          <p:nvPr userDrawn="1"/>
        </p:nvSpPr>
        <p:spPr bwMode="gray">
          <a:xfrm>
            <a:off x="9452552" y="0"/>
            <a:ext cx="273944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5" hasCustomPrompt="1"/>
          </p:nvPr>
        </p:nvSpPr>
        <p:spPr bwMode="gray">
          <a:xfrm>
            <a:off x="9771712" y="662767"/>
            <a:ext cx="2100672" cy="544765"/>
          </a:xfrm>
        </p:spPr>
        <p:txBody>
          <a:bodyPr anchor="b" anchorCtr="0">
            <a:noAutofit/>
          </a:bodyPr>
          <a:lstStyle>
            <a:lvl1pPr marL="0" indent="0">
              <a:lnSpc>
                <a:spcPct val="90000"/>
              </a:lnSpc>
              <a:spcBef>
                <a:spcPts val="0"/>
              </a:spcBef>
              <a:spcAft>
                <a:spcPts val="0"/>
              </a:spcAft>
              <a:buNone/>
              <a:defRPr sz="12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 out</a:t>
            </a:r>
          </a:p>
        </p:txBody>
      </p:sp>
      <p:sp>
        <p:nvSpPr>
          <p:cNvPr id="10" name="Text Placeholder 8"/>
          <p:cNvSpPr>
            <a:spLocks noGrp="1"/>
          </p:cNvSpPr>
          <p:nvPr>
            <p:ph type="body" sz="quarter" idx="14"/>
          </p:nvPr>
        </p:nvSpPr>
        <p:spPr bwMode="gray">
          <a:xfrm>
            <a:off x="9771712" y="1512097"/>
            <a:ext cx="2100672" cy="4675979"/>
          </a:xfrm>
        </p:spPr>
        <p:txBody>
          <a:bodyPr>
            <a:noAutofit/>
          </a:bodyPr>
          <a:lstStyle>
            <a:lvl1pPr marL="144000" indent="-144000">
              <a:lnSpc>
                <a:spcPct val="90000"/>
              </a:lnSpc>
              <a:spcBef>
                <a:spcPts val="0"/>
              </a:spcBef>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8"/>
          <p:cNvSpPr>
            <a:spLocks noGrp="1"/>
          </p:cNvSpPr>
          <p:nvPr>
            <p:ph type="sldNum" sz="quarter" idx="17"/>
          </p:nvPr>
        </p:nvSpPr>
        <p:spPr bwMode="gray"/>
        <p:txBody>
          <a:bodyPr/>
          <a:lstStyle>
            <a:lvl1pPr>
              <a:defRPr>
                <a:solidFill>
                  <a:schemeClr val="bg1"/>
                </a:solidFill>
              </a:defRPr>
            </a:lvl1pPr>
          </a:lstStyle>
          <a:p>
            <a:fld id="{076C9D3E-E9EE-4431-88FD-3B89FDBF5064}" type="slidenum">
              <a:rPr lang="en-US" smtClean="0"/>
              <a:pPr/>
              <a:t>‹#›</a:t>
            </a:fld>
            <a:endParaRPr lang="en-US" dirty="0"/>
          </a:p>
        </p:txBody>
      </p:sp>
      <p:sp>
        <p:nvSpPr>
          <p:cNvPr id="5" name="Title 4"/>
          <p:cNvSpPr>
            <a:spLocks noGrp="1"/>
          </p:cNvSpPr>
          <p:nvPr>
            <p:ph type="title"/>
          </p:nvPr>
        </p:nvSpPr>
        <p:spPr>
          <a:xfrm>
            <a:off x="695326" y="360703"/>
            <a:ext cx="8091704" cy="889474"/>
          </a:xfrm>
        </p:spPr>
        <p:txBody>
          <a:bodyPr/>
          <a:lstStyle>
            <a:lvl1pPr>
              <a:defRPr baseline="0"/>
            </a:lvl1pPr>
          </a:lstStyle>
          <a:p>
            <a:r>
              <a:rPr lang="en-US"/>
              <a:t>Click to edit Master title style</a:t>
            </a:r>
          </a:p>
        </p:txBody>
      </p:sp>
      <p:cxnSp>
        <p:nvCxnSpPr>
          <p:cNvPr id="16" name="Straight Connector 15"/>
          <p:cNvCxnSpPr/>
          <p:nvPr userDrawn="1"/>
        </p:nvCxnSpPr>
        <p:spPr bwMode="gray">
          <a:xfrm>
            <a:off x="9771712" y="1348849"/>
            <a:ext cx="21006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p:nvPr userDrawn="1"/>
        </p:nvCxnSpPr>
        <p:spPr>
          <a:xfrm>
            <a:off x="695325" y="1348849"/>
            <a:ext cx="80917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4"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sp>
        <p:nvSpPr>
          <p:cNvPr id="6" name="Content Placeholder 5"/>
          <p:cNvSpPr>
            <a:spLocks noGrp="1"/>
          </p:cNvSpPr>
          <p:nvPr>
            <p:ph sz="quarter" idx="19"/>
          </p:nvPr>
        </p:nvSpPr>
        <p:spPr>
          <a:xfrm>
            <a:off x="695326" y="1512098"/>
            <a:ext cx="8091704"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B6EC53C6-B309-4542-8928-2A82EF29BA8B}"/>
              </a:ext>
            </a:extLst>
          </p:cNvPr>
          <p:cNvSpPr>
            <a:spLocks noGrp="1"/>
          </p:cNvSpPr>
          <p:nvPr>
            <p:ph type="ftr" sz="quarter" idx="20"/>
          </p:nvPr>
        </p:nvSpPr>
        <p:spPr/>
        <p:txBody>
          <a:bodyPr/>
          <a:lstStyle/>
          <a:p>
            <a:r>
              <a:rPr lang="en-US" dirty="0"/>
              <a:t>January 22, 2024</a:t>
            </a:r>
          </a:p>
        </p:txBody>
      </p:sp>
      <p:grpSp>
        <p:nvGrpSpPr>
          <p:cNvPr id="18" name="Group 10">
            <a:extLst>
              <a:ext uri="{FF2B5EF4-FFF2-40B4-BE49-F238E27FC236}">
                <a16:creationId xmlns:a16="http://schemas.microsoft.com/office/drawing/2014/main" id="{E7818BB8-D2B5-4369-B442-E5615507028D}"/>
              </a:ext>
            </a:extLst>
          </p:cNvPr>
          <p:cNvGrpSpPr/>
          <p:nvPr userDrawn="1">
            <p:custDataLst>
              <p:tags r:id="rId4"/>
            </p:custDataLst>
          </p:nvPr>
        </p:nvGrpSpPr>
        <p:grpSpPr bwMode="gray">
          <a:xfrm>
            <a:off x="696118" y="6394450"/>
            <a:ext cx="1044575" cy="107950"/>
            <a:chOff x="684213" y="6394450"/>
            <a:chExt cx="1044575" cy="107950"/>
          </a:xfrm>
        </p:grpSpPr>
        <p:sp>
          <p:nvSpPr>
            <p:cNvPr id="19" name="Freeform 5">
              <a:extLst>
                <a:ext uri="{FF2B5EF4-FFF2-40B4-BE49-F238E27FC236}">
                  <a16:creationId xmlns:a16="http://schemas.microsoft.com/office/drawing/2014/main" id="{A40E5788-A55A-4F33-85E7-EAC2DFA2D9AE}"/>
                </a:ext>
              </a:extLst>
            </p:cNvPr>
            <p:cNvSpPr>
              <a:spLocks noEditPoints="1"/>
            </p:cNvSpPr>
            <p:nvPr userDrawn="1"/>
          </p:nvSpPr>
          <p:spPr bwMode="gray">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5FABD066-5E27-4C61-8BDE-373C422537B7}"/>
                </a:ext>
              </a:extLst>
            </p:cNvPr>
            <p:cNvSpPr>
              <a:spLocks noEditPoints="1"/>
            </p:cNvSpPr>
            <p:nvPr userDrawn="1"/>
          </p:nvSpPr>
          <p:spPr bwMode="gray">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75136385"/>
      </p:ext>
    </p:extLst>
  </p:cSld>
  <p:clrMapOvr>
    <a:masterClrMapping/>
  </p:clrMapOvr>
  <p:hf hdr="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ALL OUT LEFT 0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28572B-AB88-A5AB-73EA-2F21A9D906DA}"/>
              </a:ext>
            </a:extLst>
          </p:cNvPr>
          <p:cNvSpPr/>
          <p:nvPr userDrawn="1"/>
        </p:nvSpPr>
        <p:spPr>
          <a:xfrm>
            <a:off x="3514725" y="819150"/>
            <a:ext cx="731841" cy="647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3" name="Rectangle 2">
            <a:extLst>
              <a:ext uri="{FF2B5EF4-FFF2-40B4-BE49-F238E27FC236}">
                <a16:creationId xmlns:a16="http://schemas.microsoft.com/office/drawing/2014/main" id="{8DAA22B4-1E22-C18C-315C-98A2302BD74A}"/>
              </a:ext>
            </a:extLst>
          </p:cNvPr>
          <p:cNvSpPr/>
          <p:nvPr userDrawn="1"/>
        </p:nvSpPr>
        <p:spPr>
          <a:xfrm>
            <a:off x="-33941" y="0"/>
            <a:ext cx="38385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5" name="Footer Placeholder 4">
            <a:extLst>
              <a:ext uri="{FF2B5EF4-FFF2-40B4-BE49-F238E27FC236}">
                <a16:creationId xmlns:a16="http://schemas.microsoft.com/office/drawing/2014/main" id="{7EEB45A5-0434-5F02-1843-F62D3E1E5DB7}"/>
              </a:ext>
            </a:extLst>
          </p:cNvPr>
          <p:cNvSpPr>
            <a:spLocks noGrp="1"/>
          </p:cNvSpPr>
          <p:nvPr>
            <p:ph type="ftr" sz="quarter" idx="2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148E9A65-74BD-BC40-6016-BCC356ED4869}"/>
              </a:ext>
            </a:extLst>
          </p:cNvPr>
          <p:cNvSpPr>
            <a:spLocks noGrp="1"/>
          </p:cNvSpPr>
          <p:nvPr>
            <p:ph type="sldNum" sz="quarter" idx="2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9" name="Text Placeholder 9">
            <a:extLst>
              <a:ext uri="{FF2B5EF4-FFF2-40B4-BE49-F238E27FC236}">
                <a16:creationId xmlns:a16="http://schemas.microsoft.com/office/drawing/2014/main" id="{E85B485B-4940-A308-5ADA-04880506457A}"/>
              </a:ext>
            </a:extLst>
          </p:cNvPr>
          <p:cNvSpPr>
            <a:spLocks noGrp="1"/>
          </p:cNvSpPr>
          <p:nvPr>
            <p:ph type="body" sz="quarter" idx="23" hasCustomPrompt="1"/>
          </p:nvPr>
        </p:nvSpPr>
        <p:spPr>
          <a:xfrm>
            <a:off x="395515" y="248409"/>
            <a:ext cx="2961141" cy="647353"/>
          </a:xfrm>
          <a:prstGeom prst="rect">
            <a:avLst/>
          </a:prstGeom>
        </p:spPr>
        <p:txBody>
          <a:bodyPr anchor="ctr">
            <a:noAutofit/>
          </a:bodyPr>
          <a:lstStyle>
            <a:lvl1pPr>
              <a:lnSpc>
                <a:spcPct val="110000"/>
              </a:lnSpc>
              <a:defRPr sz="2400" b="0" i="0">
                <a:solidFill>
                  <a:schemeClr val="bg1"/>
                </a:solidFill>
                <a:latin typeface="Publico Roman" panose="02000603080000020004" pitchFamily="2" charset="77"/>
              </a:defRPr>
            </a:lvl1pPr>
          </a:lstStyle>
          <a:p>
            <a:pPr lvl="0"/>
            <a:r>
              <a:rPr lang="en-GB"/>
              <a:t>Call out</a:t>
            </a:r>
            <a:endParaRPr lang="en-US"/>
          </a:p>
        </p:txBody>
      </p:sp>
      <p:cxnSp>
        <p:nvCxnSpPr>
          <p:cNvPr id="11" name="Straight Connector 10">
            <a:extLst>
              <a:ext uri="{FF2B5EF4-FFF2-40B4-BE49-F238E27FC236}">
                <a16:creationId xmlns:a16="http://schemas.microsoft.com/office/drawing/2014/main" id="{08EBAE64-5252-40F2-8C13-5FD70534278C}"/>
              </a:ext>
            </a:extLst>
          </p:cNvPr>
          <p:cNvCxnSpPr>
            <a:cxnSpLocks/>
          </p:cNvCxnSpPr>
          <p:nvPr userDrawn="1"/>
        </p:nvCxnSpPr>
        <p:spPr>
          <a:xfrm>
            <a:off x="387087" y="977497"/>
            <a:ext cx="29611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25">
            <a:extLst>
              <a:ext uri="{FF2B5EF4-FFF2-40B4-BE49-F238E27FC236}">
                <a16:creationId xmlns:a16="http://schemas.microsoft.com/office/drawing/2014/main" id="{42933D5B-D87C-55F5-0702-B6FFCC8D1D8E}"/>
              </a:ext>
            </a:extLst>
          </p:cNvPr>
          <p:cNvSpPr>
            <a:spLocks noGrp="1"/>
          </p:cNvSpPr>
          <p:nvPr>
            <p:ph type="title"/>
          </p:nvPr>
        </p:nvSpPr>
        <p:spPr>
          <a:xfrm>
            <a:off x="4221665" y="248409"/>
            <a:ext cx="7619498" cy="647697"/>
          </a:xfrm>
          <a:prstGeom prst="rect">
            <a:avLst/>
          </a:prstGeom>
        </p:spPr>
        <p:txBody>
          <a:bodyPr/>
          <a:lstStyle>
            <a:lvl1pPr algn="l">
              <a:defRPr b="0" i="0">
                <a:latin typeface="Publico Roman" panose="02000603080000020004" pitchFamily="2" charset="77"/>
              </a:defRPr>
            </a:lvl1pPr>
          </a:lstStyle>
          <a:p>
            <a:r>
              <a:rPr lang="en-GB"/>
              <a:t>Click to edit Master title style</a:t>
            </a:r>
          </a:p>
        </p:txBody>
      </p:sp>
      <p:sp>
        <p:nvSpPr>
          <p:cNvPr id="14" name="Text Placeholder 24">
            <a:extLst>
              <a:ext uri="{FF2B5EF4-FFF2-40B4-BE49-F238E27FC236}">
                <a16:creationId xmlns:a16="http://schemas.microsoft.com/office/drawing/2014/main" id="{6FF9A1B1-68E0-C95B-9A4D-0774CDCE578B}"/>
              </a:ext>
            </a:extLst>
          </p:cNvPr>
          <p:cNvSpPr>
            <a:spLocks noGrp="1"/>
          </p:cNvSpPr>
          <p:nvPr>
            <p:ph type="body" sz="quarter" idx="20"/>
          </p:nvPr>
        </p:nvSpPr>
        <p:spPr>
          <a:xfrm>
            <a:off x="4221665" y="1773239"/>
            <a:ext cx="7619498" cy="4486274"/>
          </a:xfrm>
          <a:prstGeom prst="rect">
            <a:avLst/>
          </a:prstGeo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9">
            <a:extLst>
              <a:ext uri="{FF2B5EF4-FFF2-40B4-BE49-F238E27FC236}">
                <a16:creationId xmlns:a16="http://schemas.microsoft.com/office/drawing/2014/main" id="{85A0A053-9F51-7843-3D06-3593BC8F369D}"/>
              </a:ext>
            </a:extLst>
          </p:cNvPr>
          <p:cNvSpPr>
            <a:spLocks noGrp="1"/>
          </p:cNvSpPr>
          <p:nvPr>
            <p:ph type="body" sz="quarter" idx="14" hasCustomPrompt="1"/>
          </p:nvPr>
        </p:nvSpPr>
        <p:spPr>
          <a:xfrm>
            <a:off x="4221665" y="1110217"/>
            <a:ext cx="7619498"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sp>
        <p:nvSpPr>
          <p:cNvPr id="4" name="Text Placeholder 24">
            <a:extLst>
              <a:ext uri="{FF2B5EF4-FFF2-40B4-BE49-F238E27FC236}">
                <a16:creationId xmlns:a16="http://schemas.microsoft.com/office/drawing/2014/main" id="{D440FF90-E984-28A2-7F2F-5C587D8E8FE6}"/>
              </a:ext>
            </a:extLst>
          </p:cNvPr>
          <p:cNvSpPr>
            <a:spLocks noGrp="1"/>
          </p:cNvSpPr>
          <p:nvPr>
            <p:ph type="body" sz="quarter" idx="21"/>
          </p:nvPr>
        </p:nvSpPr>
        <p:spPr>
          <a:xfrm>
            <a:off x="395515" y="1773238"/>
            <a:ext cx="2984240" cy="44862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b="0" i="0">
                <a:solidFill>
                  <a:schemeClr val="bg1"/>
                </a:solidFill>
                <a:latin typeface="Publico Roman" panose="02000603080000020004" pitchFamily="2" charset="77"/>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18D719-6651-2DF4-E81C-29C81E88760D}"/>
              </a:ext>
            </a:extLst>
          </p:cNvPr>
          <p:cNvSpPr>
            <a:spLocks noGrp="1"/>
          </p:cNvSpPr>
          <p:nvPr>
            <p:ph type="body" sz="quarter" idx="24" hasCustomPrompt="1"/>
          </p:nvPr>
        </p:nvSpPr>
        <p:spPr>
          <a:xfrm>
            <a:off x="390525" y="1110217"/>
            <a:ext cx="2957704" cy="425743"/>
          </a:xfrm>
          <a:prstGeom prst="rect">
            <a:avLst/>
          </a:prstGeom>
        </p:spPr>
        <p:txBody>
          <a:bodyPr>
            <a:normAutofit/>
          </a:bodyPr>
          <a:lstStyle>
            <a:lvl1pPr>
              <a:lnSpc>
                <a:spcPct val="110000"/>
              </a:lnSpc>
              <a:defRPr sz="1600" b="0" i="0">
                <a:solidFill>
                  <a:schemeClr val="bg1"/>
                </a:solidFill>
                <a:latin typeface="Lato" panose="020F0502020204030203" pitchFamily="34" charset="77"/>
              </a:defRPr>
            </a:lvl1pPr>
          </a:lstStyle>
          <a:p>
            <a:pPr lvl="0"/>
            <a:r>
              <a:rPr lang="en-GB"/>
              <a:t>Click to add subheading</a:t>
            </a:r>
            <a:endParaRPr lang="en-US"/>
          </a:p>
        </p:txBody>
      </p:sp>
      <p:pic>
        <p:nvPicPr>
          <p:cNvPr id="8" name="Graphic 7">
            <a:extLst>
              <a:ext uri="{FF2B5EF4-FFF2-40B4-BE49-F238E27FC236}">
                <a16:creationId xmlns:a16="http://schemas.microsoft.com/office/drawing/2014/main" id="{88420F42-9036-FB06-1CAA-DFCF437D64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0526" y="6590439"/>
            <a:ext cx="814573" cy="82800"/>
          </a:xfrm>
          <a:prstGeom prst="rect">
            <a:avLst/>
          </a:prstGeom>
        </p:spPr>
      </p:pic>
    </p:spTree>
    <p:extLst>
      <p:ext uri="{BB962C8B-B14F-4D97-AF65-F5344CB8AC3E}">
        <p14:creationId xmlns:p14="http://schemas.microsoft.com/office/powerpoint/2010/main" val="37602096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ALL OUT LEFT 0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5FD503-58A3-D7FC-E536-991739FBF4D5}"/>
              </a:ext>
            </a:extLst>
          </p:cNvPr>
          <p:cNvSpPr/>
          <p:nvPr userDrawn="1"/>
        </p:nvSpPr>
        <p:spPr>
          <a:xfrm>
            <a:off x="3514725" y="819150"/>
            <a:ext cx="731841" cy="647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3" name="Rectangle 2">
            <a:extLst>
              <a:ext uri="{FF2B5EF4-FFF2-40B4-BE49-F238E27FC236}">
                <a16:creationId xmlns:a16="http://schemas.microsoft.com/office/drawing/2014/main" id="{8DAA22B4-1E22-C18C-315C-98A2302BD74A}"/>
              </a:ext>
            </a:extLst>
          </p:cNvPr>
          <p:cNvSpPr/>
          <p:nvPr userDrawn="1"/>
        </p:nvSpPr>
        <p:spPr>
          <a:xfrm>
            <a:off x="-33941" y="0"/>
            <a:ext cx="38385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5" name="Footer Placeholder 4">
            <a:extLst>
              <a:ext uri="{FF2B5EF4-FFF2-40B4-BE49-F238E27FC236}">
                <a16:creationId xmlns:a16="http://schemas.microsoft.com/office/drawing/2014/main" id="{7EEB45A5-0434-5F02-1843-F62D3E1E5DB7}"/>
              </a:ext>
            </a:extLst>
          </p:cNvPr>
          <p:cNvSpPr>
            <a:spLocks noGrp="1"/>
          </p:cNvSpPr>
          <p:nvPr>
            <p:ph type="ftr" sz="quarter" idx="2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148E9A65-74BD-BC40-6016-BCC356ED4869}"/>
              </a:ext>
            </a:extLst>
          </p:cNvPr>
          <p:cNvSpPr>
            <a:spLocks noGrp="1"/>
          </p:cNvSpPr>
          <p:nvPr>
            <p:ph type="sldNum" sz="quarter" idx="2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9" name="Text Placeholder 9">
            <a:extLst>
              <a:ext uri="{FF2B5EF4-FFF2-40B4-BE49-F238E27FC236}">
                <a16:creationId xmlns:a16="http://schemas.microsoft.com/office/drawing/2014/main" id="{E85B485B-4940-A308-5ADA-04880506457A}"/>
              </a:ext>
            </a:extLst>
          </p:cNvPr>
          <p:cNvSpPr>
            <a:spLocks noGrp="1"/>
          </p:cNvSpPr>
          <p:nvPr>
            <p:ph type="body" sz="quarter" idx="23" hasCustomPrompt="1"/>
          </p:nvPr>
        </p:nvSpPr>
        <p:spPr>
          <a:xfrm>
            <a:off x="395515" y="248409"/>
            <a:ext cx="2961141" cy="647353"/>
          </a:xfrm>
          <a:prstGeom prst="rect">
            <a:avLst/>
          </a:prstGeom>
        </p:spPr>
        <p:txBody>
          <a:bodyPr anchor="ctr">
            <a:noAutofit/>
          </a:bodyPr>
          <a:lstStyle>
            <a:lvl1pPr>
              <a:lnSpc>
                <a:spcPct val="110000"/>
              </a:lnSpc>
              <a:defRPr sz="2400" b="0" i="0">
                <a:solidFill>
                  <a:schemeClr val="tx1"/>
                </a:solidFill>
                <a:latin typeface="Publico Roman" panose="02000603080000020004" pitchFamily="2" charset="77"/>
              </a:defRPr>
            </a:lvl1pPr>
          </a:lstStyle>
          <a:p>
            <a:pPr lvl="0"/>
            <a:r>
              <a:rPr lang="en-GB"/>
              <a:t>Call out</a:t>
            </a:r>
            <a:endParaRPr lang="en-US"/>
          </a:p>
        </p:txBody>
      </p:sp>
      <p:cxnSp>
        <p:nvCxnSpPr>
          <p:cNvPr id="11" name="Straight Connector 10">
            <a:extLst>
              <a:ext uri="{FF2B5EF4-FFF2-40B4-BE49-F238E27FC236}">
                <a16:creationId xmlns:a16="http://schemas.microsoft.com/office/drawing/2014/main" id="{08EBAE64-5252-40F2-8C13-5FD70534278C}"/>
              </a:ext>
            </a:extLst>
          </p:cNvPr>
          <p:cNvCxnSpPr>
            <a:cxnSpLocks/>
          </p:cNvCxnSpPr>
          <p:nvPr userDrawn="1"/>
        </p:nvCxnSpPr>
        <p:spPr>
          <a:xfrm>
            <a:off x="387087" y="977497"/>
            <a:ext cx="296114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25">
            <a:extLst>
              <a:ext uri="{FF2B5EF4-FFF2-40B4-BE49-F238E27FC236}">
                <a16:creationId xmlns:a16="http://schemas.microsoft.com/office/drawing/2014/main" id="{42933D5B-D87C-55F5-0702-B6FFCC8D1D8E}"/>
              </a:ext>
            </a:extLst>
          </p:cNvPr>
          <p:cNvSpPr>
            <a:spLocks noGrp="1"/>
          </p:cNvSpPr>
          <p:nvPr>
            <p:ph type="title"/>
          </p:nvPr>
        </p:nvSpPr>
        <p:spPr>
          <a:xfrm>
            <a:off x="4221665" y="248409"/>
            <a:ext cx="7619498" cy="647697"/>
          </a:xfrm>
          <a:prstGeom prst="rect">
            <a:avLst/>
          </a:prstGeom>
        </p:spPr>
        <p:txBody>
          <a:bodyPr/>
          <a:lstStyle>
            <a:lvl1pPr algn="l">
              <a:defRPr b="0" i="0">
                <a:latin typeface="Publico Roman" panose="02000603080000020004" pitchFamily="2" charset="77"/>
              </a:defRPr>
            </a:lvl1pPr>
          </a:lstStyle>
          <a:p>
            <a:r>
              <a:rPr lang="en-GB"/>
              <a:t>Click to edit Master title style</a:t>
            </a:r>
          </a:p>
        </p:txBody>
      </p:sp>
      <p:sp>
        <p:nvSpPr>
          <p:cNvPr id="14" name="Text Placeholder 24">
            <a:extLst>
              <a:ext uri="{FF2B5EF4-FFF2-40B4-BE49-F238E27FC236}">
                <a16:creationId xmlns:a16="http://schemas.microsoft.com/office/drawing/2014/main" id="{6FF9A1B1-68E0-C95B-9A4D-0774CDCE578B}"/>
              </a:ext>
            </a:extLst>
          </p:cNvPr>
          <p:cNvSpPr>
            <a:spLocks noGrp="1"/>
          </p:cNvSpPr>
          <p:nvPr>
            <p:ph type="body" sz="quarter" idx="20"/>
          </p:nvPr>
        </p:nvSpPr>
        <p:spPr>
          <a:xfrm>
            <a:off x="4221665" y="1773239"/>
            <a:ext cx="7619498" cy="4486274"/>
          </a:xfrm>
          <a:prstGeom prst="rect">
            <a:avLst/>
          </a:prstGeo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9">
            <a:extLst>
              <a:ext uri="{FF2B5EF4-FFF2-40B4-BE49-F238E27FC236}">
                <a16:creationId xmlns:a16="http://schemas.microsoft.com/office/drawing/2014/main" id="{85A0A053-9F51-7843-3D06-3593BC8F369D}"/>
              </a:ext>
            </a:extLst>
          </p:cNvPr>
          <p:cNvSpPr>
            <a:spLocks noGrp="1"/>
          </p:cNvSpPr>
          <p:nvPr>
            <p:ph type="body" sz="quarter" idx="14" hasCustomPrompt="1"/>
          </p:nvPr>
        </p:nvSpPr>
        <p:spPr>
          <a:xfrm>
            <a:off x="4221665" y="1110217"/>
            <a:ext cx="7619498"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sp>
        <p:nvSpPr>
          <p:cNvPr id="4" name="Text Placeholder 24">
            <a:extLst>
              <a:ext uri="{FF2B5EF4-FFF2-40B4-BE49-F238E27FC236}">
                <a16:creationId xmlns:a16="http://schemas.microsoft.com/office/drawing/2014/main" id="{DDAC6A2D-7F1A-090E-8CF6-56BAC3141A1E}"/>
              </a:ext>
            </a:extLst>
          </p:cNvPr>
          <p:cNvSpPr>
            <a:spLocks noGrp="1"/>
          </p:cNvSpPr>
          <p:nvPr>
            <p:ph type="body" sz="quarter" idx="21"/>
          </p:nvPr>
        </p:nvSpPr>
        <p:spPr>
          <a:xfrm>
            <a:off x="395515" y="1773238"/>
            <a:ext cx="2984240" cy="448627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b="0" i="0">
                <a:solidFill>
                  <a:schemeClr val="tx1"/>
                </a:solidFill>
                <a:latin typeface="Publico Roman" panose="02000603080000020004" pitchFamily="2" charset="77"/>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19B56A99-5B76-C78C-1156-F077C8DBE0D9}"/>
              </a:ext>
            </a:extLst>
          </p:cNvPr>
          <p:cNvSpPr>
            <a:spLocks noGrp="1"/>
          </p:cNvSpPr>
          <p:nvPr>
            <p:ph type="body" sz="quarter" idx="24" hasCustomPrompt="1"/>
          </p:nvPr>
        </p:nvSpPr>
        <p:spPr>
          <a:xfrm>
            <a:off x="390525" y="1110217"/>
            <a:ext cx="295770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pic>
        <p:nvPicPr>
          <p:cNvPr id="8" name="Graphic 7">
            <a:extLst>
              <a:ext uri="{FF2B5EF4-FFF2-40B4-BE49-F238E27FC236}">
                <a16:creationId xmlns:a16="http://schemas.microsoft.com/office/drawing/2014/main" id="{305C97A5-DBFD-689E-2937-E757801CDB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0526" y="6590439"/>
            <a:ext cx="814573" cy="82800"/>
          </a:xfrm>
          <a:prstGeom prst="rect">
            <a:avLst/>
          </a:prstGeom>
        </p:spPr>
      </p:pic>
    </p:spTree>
    <p:extLst>
      <p:ext uri="{BB962C8B-B14F-4D97-AF65-F5344CB8AC3E}">
        <p14:creationId xmlns:p14="http://schemas.microsoft.com/office/powerpoint/2010/main" val="35496985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ALL OUT LEFT 0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1C806C-B594-2953-6B13-D7286C25EA27}"/>
              </a:ext>
            </a:extLst>
          </p:cNvPr>
          <p:cNvSpPr/>
          <p:nvPr userDrawn="1"/>
        </p:nvSpPr>
        <p:spPr>
          <a:xfrm>
            <a:off x="3514725" y="819150"/>
            <a:ext cx="731841" cy="647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3" name="Rectangle 2">
            <a:extLst>
              <a:ext uri="{FF2B5EF4-FFF2-40B4-BE49-F238E27FC236}">
                <a16:creationId xmlns:a16="http://schemas.microsoft.com/office/drawing/2014/main" id="{8DAA22B4-1E22-C18C-315C-98A2302BD74A}"/>
              </a:ext>
            </a:extLst>
          </p:cNvPr>
          <p:cNvSpPr/>
          <p:nvPr userDrawn="1"/>
        </p:nvSpPr>
        <p:spPr>
          <a:xfrm>
            <a:off x="-33941" y="0"/>
            <a:ext cx="38385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5" name="Footer Placeholder 4">
            <a:extLst>
              <a:ext uri="{FF2B5EF4-FFF2-40B4-BE49-F238E27FC236}">
                <a16:creationId xmlns:a16="http://schemas.microsoft.com/office/drawing/2014/main" id="{7EEB45A5-0434-5F02-1843-F62D3E1E5DB7}"/>
              </a:ext>
            </a:extLst>
          </p:cNvPr>
          <p:cNvSpPr>
            <a:spLocks noGrp="1"/>
          </p:cNvSpPr>
          <p:nvPr>
            <p:ph type="ftr" sz="quarter" idx="2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148E9A65-74BD-BC40-6016-BCC356ED4869}"/>
              </a:ext>
            </a:extLst>
          </p:cNvPr>
          <p:cNvSpPr>
            <a:spLocks noGrp="1"/>
          </p:cNvSpPr>
          <p:nvPr>
            <p:ph type="sldNum" sz="quarter" idx="2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9" name="Text Placeholder 9">
            <a:extLst>
              <a:ext uri="{FF2B5EF4-FFF2-40B4-BE49-F238E27FC236}">
                <a16:creationId xmlns:a16="http://schemas.microsoft.com/office/drawing/2014/main" id="{E85B485B-4940-A308-5ADA-04880506457A}"/>
              </a:ext>
            </a:extLst>
          </p:cNvPr>
          <p:cNvSpPr>
            <a:spLocks noGrp="1"/>
          </p:cNvSpPr>
          <p:nvPr>
            <p:ph type="body" sz="quarter" idx="23" hasCustomPrompt="1"/>
          </p:nvPr>
        </p:nvSpPr>
        <p:spPr>
          <a:xfrm>
            <a:off x="395515" y="248409"/>
            <a:ext cx="2961141" cy="647353"/>
          </a:xfrm>
          <a:prstGeom prst="rect">
            <a:avLst/>
          </a:prstGeom>
        </p:spPr>
        <p:txBody>
          <a:bodyPr anchor="ctr">
            <a:noAutofit/>
          </a:bodyPr>
          <a:lstStyle>
            <a:lvl1pPr>
              <a:lnSpc>
                <a:spcPct val="110000"/>
              </a:lnSpc>
              <a:defRPr sz="2400" b="0" i="0">
                <a:solidFill>
                  <a:schemeClr val="tx1"/>
                </a:solidFill>
                <a:latin typeface="Publico Roman" panose="02000603080000020004" pitchFamily="2" charset="77"/>
              </a:defRPr>
            </a:lvl1pPr>
          </a:lstStyle>
          <a:p>
            <a:pPr lvl="0"/>
            <a:r>
              <a:rPr lang="en-GB"/>
              <a:t>Call out</a:t>
            </a:r>
            <a:endParaRPr lang="en-US"/>
          </a:p>
        </p:txBody>
      </p:sp>
      <p:cxnSp>
        <p:nvCxnSpPr>
          <p:cNvPr id="11" name="Straight Connector 10">
            <a:extLst>
              <a:ext uri="{FF2B5EF4-FFF2-40B4-BE49-F238E27FC236}">
                <a16:creationId xmlns:a16="http://schemas.microsoft.com/office/drawing/2014/main" id="{08EBAE64-5252-40F2-8C13-5FD70534278C}"/>
              </a:ext>
            </a:extLst>
          </p:cNvPr>
          <p:cNvCxnSpPr>
            <a:cxnSpLocks/>
          </p:cNvCxnSpPr>
          <p:nvPr userDrawn="1"/>
        </p:nvCxnSpPr>
        <p:spPr>
          <a:xfrm>
            <a:off x="387087" y="977497"/>
            <a:ext cx="296114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25">
            <a:extLst>
              <a:ext uri="{FF2B5EF4-FFF2-40B4-BE49-F238E27FC236}">
                <a16:creationId xmlns:a16="http://schemas.microsoft.com/office/drawing/2014/main" id="{42933D5B-D87C-55F5-0702-B6FFCC8D1D8E}"/>
              </a:ext>
            </a:extLst>
          </p:cNvPr>
          <p:cNvSpPr>
            <a:spLocks noGrp="1"/>
          </p:cNvSpPr>
          <p:nvPr>
            <p:ph type="title"/>
          </p:nvPr>
        </p:nvSpPr>
        <p:spPr>
          <a:xfrm>
            <a:off x="4221665" y="248409"/>
            <a:ext cx="7619498" cy="647697"/>
          </a:xfrm>
          <a:prstGeom prst="rect">
            <a:avLst/>
          </a:prstGeom>
        </p:spPr>
        <p:txBody>
          <a:bodyPr/>
          <a:lstStyle>
            <a:lvl1pPr algn="l">
              <a:defRPr b="0" i="0">
                <a:latin typeface="Publico Roman" panose="02000603080000020004" pitchFamily="2" charset="77"/>
              </a:defRPr>
            </a:lvl1pPr>
          </a:lstStyle>
          <a:p>
            <a:r>
              <a:rPr lang="en-GB"/>
              <a:t>Click to edit Master title style</a:t>
            </a:r>
          </a:p>
        </p:txBody>
      </p:sp>
      <p:sp>
        <p:nvSpPr>
          <p:cNvPr id="14" name="Text Placeholder 24">
            <a:extLst>
              <a:ext uri="{FF2B5EF4-FFF2-40B4-BE49-F238E27FC236}">
                <a16:creationId xmlns:a16="http://schemas.microsoft.com/office/drawing/2014/main" id="{6FF9A1B1-68E0-C95B-9A4D-0774CDCE578B}"/>
              </a:ext>
            </a:extLst>
          </p:cNvPr>
          <p:cNvSpPr>
            <a:spLocks noGrp="1"/>
          </p:cNvSpPr>
          <p:nvPr>
            <p:ph type="body" sz="quarter" idx="20"/>
          </p:nvPr>
        </p:nvSpPr>
        <p:spPr>
          <a:xfrm>
            <a:off x="4221665" y="1773239"/>
            <a:ext cx="7619498" cy="4486274"/>
          </a:xfrm>
          <a:prstGeom prst="rect">
            <a:avLst/>
          </a:prstGeo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9">
            <a:extLst>
              <a:ext uri="{FF2B5EF4-FFF2-40B4-BE49-F238E27FC236}">
                <a16:creationId xmlns:a16="http://schemas.microsoft.com/office/drawing/2014/main" id="{85A0A053-9F51-7843-3D06-3593BC8F369D}"/>
              </a:ext>
            </a:extLst>
          </p:cNvPr>
          <p:cNvSpPr>
            <a:spLocks noGrp="1"/>
          </p:cNvSpPr>
          <p:nvPr>
            <p:ph type="body" sz="quarter" idx="14" hasCustomPrompt="1"/>
          </p:nvPr>
        </p:nvSpPr>
        <p:spPr>
          <a:xfrm>
            <a:off x="4221665" y="1110217"/>
            <a:ext cx="7619498"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sp>
        <p:nvSpPr>
          <p:cNvPr id="4" name="Text Placeholder 24">
            <a:extLst>
              <a:ext uri="{FF2B5EF4-FFF2-40B4-BE49-F238E27FC236}">
                <a16:creationId xmlns:a16="http://schemas.microsoft.com/office/drawing/2014/main" id="{211C25B0-A483-24BC-F698-C5FD36A75E11}"/>
              </a:ext>
            </a:extLst>
          </p:cNvPr>
          <p:cNvSpPr>
            <a:spLocks noGrp="1"/>
          </p:cNvSpPr>
          <p:nvPr>
            <p:ph type="body" sz="quarter" idx="21"/>
          </p:nvPr>
        </p:nvSpPr>
        <p:spPr>
          <a:xfrm>
            <a:off x="395515" y="1773238"/>
            <a:ext cx="2984240" cy="448627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b="0" i="0">
                <a:solidFill>
                  <a:schemeClr val="tx1"/>
                </a:solidFill>
                <a:latin typeface="Publico Roman" panose="02000603080000020004" pitchFamily="2" charset="77"/>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86287D7B-7BDE-7147-86E5-00677ABF6B6C}"/>
              </a:ext>
            </a:extLst>
          </p:cNvPr>
          <p:cNvSpPr>
            <a:spLocks noGrp="1"/>
          </p:cNvSpPr>
          <p:nvPr>
            <p:ph type="body" sz="quarter" idx="24" hasCustomPrompt="1"/>
          </p:nvPr>
        </p:nvSpPr>
        <p:spPr>
          <a:xfrm>
            <a:off x="390525" y="1110217"/>
            <a:ext cx="295770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a:t>Click to add subheading</a:t>
            </a:r>
            <a:endParaRPr lang="en-US"/>
          </a:p>
        </p:txBody>
      </p:sp>
      <p:pic>
        <p:nvPicPr>
          <p:cNvPr id="8" name="Graphic 7">
            <a:extLst>
              <a:ext uri="{FF2B5EF4-FFF2-40B4-BE49-F238E27FC236}">
                <a16:creationId xmlns:a16="http://schemas.microsoft.com/office/drawing/2014/main" id="{ABAEE743-BF11-A943-8263-098ADC22EE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0526" y="6590439"/>
            <a:ext cx="814573" cy="82800"/>
          </a:xfrm>
          <a:prstGeom prst="rect">
            <a:avLst/>
          </a:prstGeom>
        </p:spPr>
      </p:pic>
    </p:spTree>
    <p:extLst>
      <p:ext uri="{BB962C8B-B14F-4D97-AF65-F5344CB8AC3E}">
        <p14:creationId xmlns:p14="http://schemas.microsoft.com/office/powerpoint/2010/main" val="23187000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Source" hidden="1"/>
          <p:cNvSpPr txBox="1"/>
          <p:nvPr userDrawn="1">
            <p:custDataLst>
              <p:tags r:id="rId1"/>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
        <p:nvSpPr>
          <p:cNvPr id="2" name="Footer Placeholder 1">
            <a:extLst>
              <a:ext uri="{FF2B5EF4-FFF2-40B4-BE49-F238E27FC236}">
                <a16:creationId xmlns:a16="http://schemas.microsoft.com/office/drawing/2014/main" id="{DDFEAAB5-B3AB-5C27-6B16-9194965BC1E4}"/>
              </a:ext>
            </a:extLst>
          </p:cNvPr>
          <p:cNvSpPr>
            <a:spLocks noGrp="1"/>
          </p:cNvSpPr>
          <p:nvPr>
            <p:ph type="ftr" sz="quarter" idx="15"/>
          </p:nvPr>
        </p:nvSpPr>
        <p:spPr/>
        <p:txBody>
          <a:bodyPr/>
          <a:lstStyle/>
          <a:p>
            <a:r>
              <a:rPr lang="en-US" dirty="0"/>
              <a:t>Presentation title | Year | © Chubb 2025. All rights reserved.</a:t>
            </a:r>
          </a:p>
        </p:txBody>
      </p:sp>
      <p:sp>
        <p:nvSpPr>
          <p:cNvPr id="3" name="Slide Number Placeholder 2">
            <a:extLst>
              <a:ext uri="{FF2B5EF4-FFF2-40B4-BE49-F238E27FC236}">
                <a16:creationId xmlns:a16="http://schemas.microsoft.com/office/drawing/2014/main" id="{77E52D9A-34CA-3629-E71E-F60A6309820B}"/>
              </a:ext>
            </a:extLst>
          </p:cNvPr>
          <p:cNvSpPr>
            <a:spLocks noGrp="1"/>
          </p:cNvSpPr>
          <p:nvPr>
            <p:ph type="sldNum" sz="quarter" idx="1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4" name="Rectangle 3">
            <a:extLst>
              <a:ext uri="{FF2B5EF4-FFF2-40B4-BE49-F238E27FC236}">
                <a16:creationId xmlns:a16="http://schemas.microsoft.com/office/drawing/2014/main" id="{0684EB8F-7558-EE46-F9D0-EA3FEDB105FC}"/>
              </a:ext>
            </a:extLst>
          </p:cNvPr>
          <p:cNvSpPr/>
          <p:nvPr userDrawn="1"/>
        </p:nvSpPr>
        <p:spPr>
          <a:xfrm>
            <a:off x="266700" y="1016000"/>
            <a:ext cx="117983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5" name="Rectangle 4">
            <a:extLst>
              <a:ext uri="{FF2B5EF4-FFF2-40B4-BE49-F238E27FC236}">
                <a16:creationId xmlns:a16="http://schemas.microsoft.com/office/drawing/2014/main" id="{907F2F21-3559-F838-99F6-3398F33CA305}"/>
              </a:ext>
            </a:extLst>
          </p:cNvPr>
          <p:cNvSpPr/>
          <p:nvPr userDrawn="1"/>
        </p:nvSpPr>
        <p:spPr>
          <a:xfrm>
            <a:off x="266700" y="723900"/>
            <a:ext cx="116586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Tree>
    <p:extLst>
      <p:ext uri="{BB962C8B-B14F-4D97-AF65-F5344CB8AC3E}">
        <p14:creationId xmlns:p14="http://schemas.microsoft.com/office/powerpoint/2010/main" val="4154551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bg>
      <p:bgPr>
        <a:solidFill>
          <a:srgbClr val="F2F2F2"/>
        </a:solidFill>
        <a:effectLst/>
      </p:bgPr>
    </p:bg>
    <p:spTree>
      <p:nvGrpSpPr>
        <p:cNvPr id="1" name=""/>
        <p:cNvGrpSpPr/>
        <p:nvPr/>
      </p:nvGrpSpPr>
      <p:grpSpPr>
        <a:xfrm>
          <a:off x="0" y="0"/>
          <a:ext cx="0" cy="0"/>
          <a:chOff x="0" y="0"/>
          <a:chExt cx="0" cy="0"/>
        </a:xfrm>
      </p:grpSpPr>
      <p:sp>
        <p:nvSpPr>
          <p:cNvPr id="7" name="Source" hidden="1"/>
          <p:cNvSpPr txBox="1"/>
          <p:nvPr userDrawn="1">
            <p:custDataLst>
              <p:tags r:id="rId1"/>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
        <p:nvSpPr>
          <p:cNvPr id="5" name="Rectangle 4">
            <a:extLst>
              <a:ext uri="{FF2B5EF4-FFF2-40B4-BE49-F238E27FC236}">
                <a16:creationId xmlns:a16="http://schemas.microsoft.com/office/drawing/2014/main" id="{40EC369E-237C-BDD6-3352-9D205464A7EA}"/>
              </a:ext>
            </a:extLst>
          </p:cNvPr>
          <p:cNvSpPr/>
          <p:nvPr userDrawn="1"/>
        </p:nvSpPr>
        <p:spPr>
          <a:xfrm>
            <a:off x="266700" y="1016000"/>
            <a:ext cx="11798300" cy="571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6" name="Rectangle 5">
            <a:extLst>
              <a:ext uri="{FF2B5EF4-FFF2-40B4-BE49-F238E27FC236}">
                <a16:creationId xmlns:a16="http://schemas.microsoft.com/office/drawing/2014/main" id="{0EB7C02E-91AE-A851-E081-CD4FED0F2CD1}"/>
              </a:ext>
            </a:extLst>
          </p:cNvPr>
          <p:cNvSpPr/>
          <p:nvPr userDrawn="1"/>
        </p:nvSpPr>
        <p:spPr>
          <a:xfrm>
            <a:off x="266700" y="719328"/>
            <a:ext cx="11798300" cy="571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dirty="0"/>
          </a:p>
        </p:txBody>
      </p:sp>
      <p:sp>
        <p:nvSpPr>
          <p:cNvPr id="4" name="Footer Placeholder 3">
            <a:extLst>
              <a:ext uri="{FF2B5EF4-FFF2-40B4-BE49-F238E27FC236}">
                <a16:creationId xmlns:a16="http://schemas.microsoft.com/office/drawing/2014/main" id="{3CD71FB4-BCD9-B1E9-2FE1-E3475B2BBB7A}"/>
              </a:ext>
            </a:extLst>
          </p:cNvPr>
          <p:cNvSpPr>
            <a:spLocks noGrp="1"/>
          </p:cNvSpPr>
          <p:nvPr>
            <p:ph type="ftr" sz="quarter" idx="10"/>
          </p:nvPr>
        </p:nvSpPr>
        <p:spPr/>
        <p:txBody>
          <a:bodyPr/>
          <a:lstStyle/>
          <a:p>
            <a:r>
              <a:rPr lang="en-US" dirty="0"/>
              <a:t>Presentation title | Year | © Chubb 2025. All rights reserved.</a:t>
            </a:r>
          </a:p>
        </p:txBody>
      </p:sp>
      <p:sp>
        <p:nvSpPr>
          <p:cNvPr id="8" name="Slide Number Placeholder 7">
            <a:extLst>
              <a:ext uri="{FF2B5EF4-FFF2-40B4-BE49-F238E27FC236}">
                <a16:creationId xmlns:a16="http://schemas.microsoft.com/office/drawing/2014/main" id="{77538B3E-F755-91E8-FA51-97BE6C1989B7}"/>
              </a:ext>
            </a:extLst>
          </p:cNvPr>
          <p:cNvSpPr>
            <a:spLocks noGrp="1"/>
          </p:cNvSpPr>
          <p:nvPr>
            <p:ph type="sldNum" sz="quarter" idx="11"/>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Tree>
    <p:extLst>
      <p:ext uri="{BB962C8B-B14F-4D97-AF65-F5344CB8AC3E}">
        <p14:creationId xmlns:p14="http://schemas.microsoft.com/office/powerpoint/2010/main" val="41292804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bg>
      <p:bgPr>
        <a:solidFill>
          <a:srgbClr val="000CBA"/>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14" name="Text Placeholder 4">
            <a:extLst>
              <a:ext uri="{FF2B5EF4-FFF2-40B4-BE49-F238E27FC236}">
                <a16:creationId xmlns:a16="http://schemas.microsoft.com/office/drawing/2014/main" id="{A489115D-3FD2-A4C1-8F04-8D62AD5DF781}"/>
              </a:ext>
            </a:extLst>
          </p:cNvPr>
          <p:cNvSpPr>
            <a:spLocks noGrp="1"/>
          </p:cNvSpPr>
          <p:nvPr>
            <p:ph type="body" sz="quarter" idx="11" hasCustomPrompt="1"/>
          </p:nvPr>
        </p:nvSpPr>
        <p:spPr>
          <a:xfrm>
            <a:off x="390525" y="4445122"/>
            <a:ext cx="4048125" cy="432240"/>
          </a:xfrm>
          <a:prstGeom prst="rect">
            <a:avLst/>
          </a:prstGeom>
        </p:spPr>
        <p:txBody>
          <a:bodyPr>
            <a:normAutofit/>
          </a:bodyPr>
          <a:lstStyle>
            <a:lvl1pPr>
              <a:defRPr sz="1600" b="1" i="0">
                <a:solidFill>
                  <a:schemeClr val="bg1"/>
                </a:solidFill>
                <a:latin typeface="Lato" panose="020F0502020204030203" pitchFamily="34" charset="77"/>
              </a:defRPr>
            </a:lvl1pPr>
          </a:lstStyle>
          <a:p>
            <a:pPr lvl="0"/>
            <a:r>
              <a:rPr lang="en-GB"/>
              <a:t>Legal information </a:t>
            </a:r>
            <a:endParaRPr lang="en-US"/>
          </a:p>
        </p:txBody>
      </p:sp>
      <p:pic>
        <p:nvPicPr>
          <p:cNvPr id="3" name="Graphic 2">
            <a:extLst>
              <a:ext uri="{FF2B5EF4-FFF2-40B4-BE49-F238E27FC236}">
                <a16:creationId xmlns:a16="http://schemas.microsoft.com/office/drawing/2014/main" id="{B8F41754-E02E-68AF-2327-36CDD6E4A4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
        <p:nvSpPr>
          <p:cNvPr id="2" name="Subtitle 2">
            <a:extLst>
              <a:ext uri="{FF2B5EF4-FFF2-40B4-BE49-F238E27FC236}">
                <a16:creationId xmlns:a16="http://schemas.microsoft.com/office/drawing/2014/main" id="{BBCF37BF-C0F6-D0C4-D11D-AEC691F3C7F1}"/>
              </a:ext>
            </a:extLst>
          </p:cNvPr>
          <p:cNvSpPr>
            <a:spLocks noGrp="1"/>
          </p:cNvSpPr>
          <p:nvPr>
            <p:ph type="subTitle" idx="1" hasCustomPrompt="1"/>
          </p:nvPr>
        </p:nvSpPr>
        <p:spPr bwMode="gray">
          <a:xfrm>
            <a:off x="390525" y="4877362"/>
            <a:ext cx="10517602" cy="1393732"/>
          </a:xfrm>
          <a:prstGeom prst="rect">
            <a:avLst/>
          </a:prstGeom>
        </p:spPr>
        <p:txBody>
          <a:bodyPr lIns="0" tIns="0" rIns="0" bIns="0">
            <a:noAutofit/>
          </a:bodyPr>
          <a:lstStyle>
            <a:lvl1pPr marL="0" indent="0" algn="l">
              <a:lnSpc>
                <a:spcPct val="120000"/>
              </a:lnSpc>
              <a:spcBef>
                <a:spcPts val="0"/>
              </a:spcBef>
              <a:spcAft>
                <a:spcPts val="0"/>
              </a:spcAft>
              <a:buNone/>
              <a:defRPr sz="1000" b="0" i="0" baseline="0">
                <a:solidFill>
                  <a:schemeClr val="bg1"/>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All content in this material is for general information purposes only. It does not constitute personal advice or a recommendation to any individual or business of any product or service. </a:t>
            </a:r>
            <a:br>
              <a:rPr lang="en-US"/>
            </a:br>
            <a:r>
              <a:rPr lang="en-US"/>
              <a:t>Please refer to the policy documentation issued for full terms and conditions of coverage. </a:t>
            </a:r>
            <a:br>
              <a:rPr lang="en-US"/>
            </a:br>
            <a:r>
              <a:rPr lang="en-US"/>
              <a:t>Chubb European Group SE, a Norwegian Registered Foreign Company (NUF), is a Norwegian branch registered in the </a:t>
            </a:r>
            <a:r>
              <a:rPr lang="en-US" err="1"/>
              <a:t>Brønnøysund</a:t>
            </a:r>
            <a:r>
              <a:rPr lang="en-US"/>
              <a:t> Register with the corporate registration number 986 116 982 and the visiting address Fridtjof </a:t>
            </a:r>
            <a:r>
              <a:rPr lang="en-US" err="1"/>
              <a:t>Nansens</a:t>
            </a:r>
            <a:r>
              <a:rPr lang="en-US"/>
              <a:t> Plass 3, 0160 Oslo. Chubb European Group SE is an undertaking governed by the provisions of the French insurance code with registration number 450 327 374 RCS Nanterre and the following registered office: La Tour Carpe Diem, 31 Place des </a:t>
            </a:r>
            <a:r>
              <a:rPr lang="en-US" err="1"/>
              <a:t>Corolles</a:t>
            </a:r>
            <a:r>
              <a:rPr lang="en-US"/>
              <a:t>, Esplanade Nord, 92400 Courbevoie, France. Chubb European Group SE has fully paid share capital of €896,176,662 and is supervised by the Autorité de </a:t>
            </a:r>
            <a:r>
              <a:rPr lang="en-US" err="1"/>
              <a:t>contrôle</a:t>
            </a:r>
            <a:r>
              <a:rPr lang="en-US"/>
              <a:t> </a:t>
            </a:r>
            <a:r>
              <a:rPr lang="en-US" err="1"/>
              <a:t>prudentiel</a:t>
            </a:r>
            <a:r>
              <a:rPr lang="en-US"/>
              <a:t> et de </a:t>
            </a:r>
            <a:r>
              <a:rPr lang="en-US" err="1"/>
              <a:t>résolution</a:t>
            </a:r>
            <a:r>
              <a:rPr lang="en-US"/>
              <a:t> (ACPR) 4, Place de Budapest, CS 92459, 75436 PARIS CEDEX 09. The branch's operations are also subject to supervision by the Norwegian FSA (</a:t>
            </a:r>
            <a:r>
              <a:rPr lang="en-US" err="1"/>
              <a:t>Finanstilsynet</a:t>
            </a:r>
            <a:r>
              <a:rPr lang="en-US"/>
              <a:t>).</a:t>
            </a:r>
          </a:p>
          <a:p>
            <a:endParaRPr lang="en-US"/>
          </a:p>
          <a:p>
            <a:endParaRPr lang="en-US"/>
          </a:p>
        </p:txBody>
      </p:sp>
    </p:spTree>
    <p:extLst>
      <p:ext uri="{BB962C8B-B14F-4D97-AF65-F5344CB8AC3E}">
        <p14:creationId xmlns:p14="http://schemas.microsoft.com/office/powerpoint/2010/main" val="25176490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14" name="Text Placeholder 4">
            <a:extLst>
              <a:ext uri="{FF2B5EF4-FFF2-40B4-BE49-F238E27FC236}">
                <a16:creationId xmlns:a16="http://schemas.microsoft.com/office/drawing/2014/main" id="{A489115D-3FD2-A4C1-8F04-8D62AD5DF781}"/>
              </a:ext>
            </a:extLst>
          </p:cNvPr>
          <p:cNvSpPr>
            <a:spLocks noGrp="1"/>
          </p:cNvSpPr>
          <p:nvPr>
            <p:ph type="body" sz="quarter" idx="11" hasCustomPrompt="1"/>
          </p:nvPr>
        </p:nvSpPr>
        <p:spPr>
          <a:xfrm>
            <a:off x="390525" y="4445122"/>
            <a:ext cx="4048125" cy="432240"/>
          </a:xfrm>
          <a:prstGeom prst="rect">
            <a:avLst/>
          </a:prstGeom>
        </p:spPr>
        <p:txBody>
          <a:bodyPr>
            <a:normAutofit/>
          </a:bodyPr>
          <a:lstStyle>
            <a:lvl1pPr>
              <a:defRPr sz="1600" b="1" i="0">
                <a:solidFill>
                  <a:schemeClr val="bg1"/>
                </a:solidFill>
                <a:latin typeface="Lato" panose="020F0502020204030203" pitchFamily="34" charset="77"/>
              </a:defRPr>
            </a:lvl1pPr>
          </a:lstStyle>
          <a:p>
            <a:pPr lvl="0"/>
            <a:r>
              <a:rPr lang="en-GB"/>
              <a:t>Legal information </a:t>
            </a:r>
            <a:endParaRPr lang="en-US"/>
          </a:p>
        </p:txBody>
      </p:sp>
      <p:pic>
        <p:nvPicPr>
          <p:cNvPr id="3" name="Graphic 2">
            <a:extLst>
              <a:ext uri="{FF2B5EF4-FFF2-40B4-BE49-F238E27FC236}">
                <a16:creationId xmlns:a16="http://schemas.microsoft.com/office/drawing/2014/main" id="{242DDCCE-DC69-2D6A-F784-246A00D28F6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
        <p:nvSpPr>
          <p:cNvPr id="2" name="Subtitle 2">
            <a:extLst>
              <a:ext uri="{FF2B5EF4-FFF2-40B4-BE49-F238E27FC236}">
                <a16:creationId xmlns:a16="http://schemas.microsoft.com/office/drawing/2014/main" id="{C6A58989-81AA-C84A-EB75-09C6742E65C7}"/>
              </a:ext>
            </a:extLst>
          </p:cNvPr>
          <p:cNvSpPr>
            <a:spLocks noGrp="1"/>
          </p:cNvSpPr>
          <p:nvPr>
            <p:ph type="subTitle" idx="1" hasCustomPrompt="1"/>
          </p:nvPr>
        </p:nvSpPr>
        <p:spPr bwMode="gray">
          <a:xfrm>
            <a:off x="390525" y="4877362"/>
            <a:ext cx="10517602" cy="1393732"/>
          </a:xfrm>
          <a:prstGeom prst="rect">
            <a:avLst/>
          </a:prstGeom>
        </p:spPr>
        <p:txBody>
          <a:bodyPr lIns="0" tIns="0" rIns="0" bIns="0">
            <a:noAutofit/>
          </a:bodyPr>
          <a:lstStyle>
            <a:lvl1pPr marL="0" indent="0" algn="l">
              <a:lnSpc>
                <a:spcPct val="120000"/>
              </a:lnSpc>
              <a:spcBef>
                <a:spcPts val="0"/>
              </a:spcBef>
              <a:spcAft>
                <a:spcPts val="0"/>
              </a:spcAft>
              <a:buNone/>
              <a:defRPr sz="1000" b="0" i="0" baseline="0">
                <a:solidFill>
                  <a:schemeClr val="bg1"/>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All content in this material is for general information purposes only. It does not constitute personal advice or a recommendation to any individual or business of any product or service. </a:t>
            </a:r>
            <a:br>
              <a:rPr lang="en-US"/>
            </a:br>
            <a:r>
              <a:rPr lang="en-US"/>
              <a:t>Please refer to the policy documentation issued for full terms and conditions of coverage. </a:t>
            </a:r>
            <a:br>
              <a:rPr lang="en-US"/>
            </a:br>
            <a:r>
              <a:rPr lang="en-US"/>
              <a:t>Chubb European Group SE, a Norwegian Registered Foreign Company (NUF), is a Norwegian branch registered in the </a:t>
            </a:r>
            <a:r>
              <a:rPr lang="en-US" err="1"/>
              <a:t>Brønnøysund</a:t>
            </a:r>
            <a:r>
              <a:rPr lang="en-US"/>
              <a:t> Register with the corporate registration number 986 116 982 and the visiting address Fridtjof </a:t>
            </a:r>
            <a:r>
              <a:rPr lang="en-US" err="1"/>
              <a:t>Nansens</a:t>
            </a:r>
            <a:r>
              <a:rPr lang="en-US"/>
              <a:t> Plass 3, 0160 Oslo. Chubb European Group SE is an undertaking governed by the provisions of the French insurance code with registration number 450 327 374 RCS Nanterre and the following registered office: La Tour Carpe Diem, 31 Place des </a:t>
            </a:r>
            <a:r>
              <a:rPr lang="en-US" err="1"/>
              <a:t>Corolles</a:t>
            </a:r>
            <a:r>
              <a:rPr lang="en-US"/>
              <a:t>, Esplanade Nord, 92400 Courbevoie, France. Chubb European Group SE has fully paid share capital of €896,176,662 and is supervised by the Autorité de </a:t>
            </a:r>
            <a:r>
              <a:rPr lang="en-US" err="1"/>
              <a:t>contrôle</a:t>
            </a:r>
            <a:r>
              <a:rPr lang="en-US"/>
              <a:t> </a:t>
            </a:r>
            <a:r>
              <a:rPr lang="en-US" err="1"/>
              <a:t>prudentiel</a:t>
            </a:r>
            <a:r>
              <a:rPr lang="en-US"/>
              <a:t> et de </a:t>
            </a:r>
            <a:r>
              <a:rPr lang="en-US" err="1"/>
              <a:t>résolution</a:t>
            </a:r>
            <a:r>
              <a:rPr lang="en-US"/>
              <a:t> (ACPR) 4, Place de Budapest, CS 92459, 75436 PARIS CEDEX 09. The branch's operations are also subject to supervision by the Norwegian FSA (</a:t>
            </a:r>
            <a:r>
              <a:rPr lang="en-US" err="1"/>
              <a:t>Finanstilsynet</a:t>
            </a:r>
            <a:r>
              <a:rPr lang="en-US"/>
              <a:t>).</a:t>
            </a:r>
          </a:p>
          <a:p>
            <a:endParaRPr lang="en-US"/>
          </a:p>
          <a:p>
            <a:endParaRPr lang="en-US"/>
          </a:p>
        </p:txBody>
      </p:sp>
    </p:spTree>
    <p:extLst>
      <p:ext uri="{BB962C8B-B14F-4D97-AF65-F5344CB8AC3E}">
        <p14:creationId xmlns:p14="http://schemas.microsoft.com/office/powerpoint/2010/main" val="41977344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hasCustomPrompt="1"/>
          </p:nvPr>
        </p:nvSpPr>
        <p:spPr bwMode="gray">
          <a:xfrm>
            <a:off x="390525" y="4877362"/>
            <a:ext cx="10479501" cy="1393732"/>
          </a:xfrm>
          <a:prstGeom prst="rect">
            <a:avLst/>
          </a:prstGeom>
        </p:spPr>
        <p:txBody>
          <a:bodyPr lIns="0" tIns="0" rIns="0" bIns="0">
            <a:noAutofit/>
          </a:bodyPr>
          <a:lstStyle>
            <a:lvl1pPr marL="0" indent="0" algn="l">
              <a:lnSpc>
                <a:spcPct val="120000"/>
              </a:lnSpc>
              <a:spcBef>
                <a:spcPts val="0"/>
              </a:spcBef>
              <a:spcAft>
                <a:spcPts val="0"/>
              </a:spcAft>
              <a:buNone/>
              <a:defRPr sz="1000" b="0" i="0" baseline="0">
                <a:solidFill>
                  <a:schemeClr val="bg1"/>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All content in this material is for general information purposes only. It does not constitute personal advice or a recommendation to any individual or business of any product or service. </a:t>
            </a:r>
            <a:br>
              <a:rPr lang="en-US"/>
            </a:br>
            <a:r>
              <a:rPr lang="en-US"/>
              <a:t>Please refer to the policy documentation issued for full terms and conditions of coverage. </a:t>
            </a:r>
            <a:br>
              <a:rPr lang="en-US"/>
            </a:br>
            <a:r>
              <a:rPr lang="en-US"/>
              <a:t>Chubb European Group SE, a Norwegian Registered Foreign Company (NUF), is a Norwegian branch registered in the </a:t>
            </a:r>
            <a:r>
              <a:rPr lang="en-US" err="1"/>
              <a:t>Brønnøysund</a:t>
            </a:r>
            <a:r>
              <a:rPr lang="en-US"/>
              <a:t> Register with the corporate registration number 986 116 982 and the visiting address Fridtjof </a:t>
            </a:r>
            <a:r>
              <a:rPr lang="en-US" err="1"/>
              <a:t>Nansens</a:t>
            </a:r>
            <a:r>
              <a:rPr lang="en-US"/>
              <a:t> Plass 3, 0160 Oslo. Chubb European Group SE is an undertaking governed by the provisions of the French insurance code with registration number 450 327 374 RCS Nanterre and the following registered office: La Tour Carpe Diem, 31 Place des </a:t>
            </a:r>
            <a:r>
              <a:rPr lang="en-US" err="1"/>
              <a:t>Corolles</a:t>
            </a:r>
            <a:r>
              <a:rPr lang="en-US"/>
              <a:t>, Esplanade Nord, 92400 Courbevoie, France. Chubb European Group SE has fully paid share capital of €896,176,662 and is supervised by the Autorité de </a:t>
            </a:r>
            <a:r>
              <a:rPr lang="en-US" err="1"/>
              <a:t>contrôle</a:t>
            </a:r>
            <a:r>
              <a:rPr lang="en-US"/>
              <a:t> </a:t>
            </a:r>
            <a:r>
              <a:rPr lang="en-US" err="1"/>
              <a:t>prudentiel</a:t>
            </a:r>
            <a:r>
              <a:rPr lang="en-US"/>
              <a:t> et de </a:t>
            </a:r>
            <a:r>
              <a:rPr lang="en-US" err="1"/>
              <a:t>résolution</a:t>
            </a:r>
            <a:r>
              <a:rPr lang="en-US"/>
              <a:t> (ACPR) 4, Place de Budapest, CS 92459, 75436 PARIS CEDEX 09. The branch's operations are also subject to supervision by the Norwegian FSA (</a:t>
            </a:r>
            <a:r>
              <a:rPr lang="en-US" err="1"/>
              <a:t>Finanstilsynet</a:t>
            </a:r>
            <a:r>
              <a:rPr lang="en-US"/>
              <a:t>).</a:t>
            </a:r>
          </a:p>
          <a:p>
            <a:endParaRPr lang="en-US"/>
          </a:p>
          <a:p>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5" name="Text Placeholder 4">
            <a:extLst>
              <a:ext uri="{FF2B5EF4-FFF2-40B4-BE49-F238E27FC236}">
                <a16:creationId xmlns:a16="http://schemas.microsoft.com/office/drawing/2014/main" id="{0F4CA6CD-D2AA-7F64-DC19-603AA29A1CCB}"/>
              </a:ext>
            </a:extLst>
          </p:cNvPr>
          <p:cNvSpPr>
            <a:spLocks noGrp="1"/>
          </p:cNvSpPr>
          <p:nvPr>
            <p:ph type="body" sz="quarter" idx="11" hasCustomPrompt="1"/>
          </p:nvPr>
        </p:nvSpPr>
        <p:spPr>
          <a:xfrm>
            <a:off x="390525" y="4445122"/>
            <a:ext cx="4048125" cy="432240"/>
          </a:xfrm>
          <a:prstGeom prst="rect">
            <a:avLst/>
          </a:prstGeom>
        </p:spPr>
        <p:txBody>
          <a:bodyPr>
            <a:normAutofit/>
          </a:bodyPr>
          <a:lstStyle>
            <a:lvl1pPr>
              <a:defRPr sz="1600" b="1" i="0">
                <a:solidFill>
                  <a:schemeClr val="bg1"/>
                </a:solidFill>
                <a:latin typeface="Lato" panose="020F0502020204030203" pitchFamily="34" charset="77"/>
              </a:defRPr>
            </a:lvl1pPr>
          </a:lstStyle>
          <a:p>
            <a:pPr lvl="0"/>
            <a:r>
              <a:rPr lang="en-GB"/>
              <a:t>Legal information </a:t>
            </a:r>
            <a:endParaRPr lang="en-US"/>
          </a:p>
        </p:txBody>
      </p:sp>
      <p:sp>
        <p:nvSpPr>
          <p:cNvPr id="6" name="Text Placeholder 4">
            <a:extLst>
              <a:ext uri="{FF2B5EF4-FFF2-40B4-BE49-F238E27FC236}">
                <a16:creationId xmlns:a16="http://schemas.microsoft.com/office/drawing/2014/main" id="{9C55BCE8-AAA3-0617-5E97-5EB2E1E9ADD0}"/>
              </a:ext>
            </a:extLst>
          </p:cNvPr>
          <p:cNvSpPr>
            <a:spLocks noGrp="1"/>
          </p:cNvSpPr>
          <p:nvPr>
            <p:ph type="body" sz="quarter" idx="12" hasCustomPrompt="1"/>
          </p:nvPr>
        </p:nvSpPr>
        <p:spPr>
          <a:xfrm>
            <a:off x="390525" y="1698807"/>
            <a:ext cx="4179889" cy="435948"/>
          </a:xfrm>
          <a:prstGeom prst="rect">
            <a:avLst/>
          </a:prstGeom>
        </p:spPr>
        <p:txBody>
          <a:bodyPr>
            <a:normAutofit/>
          </a:bodyPr>
          <a:lstStyle>
            <a:lvl1pPr>
              <a:defRPr sz="1600" b="1" i="0">
                <a:solidFill>
                  <a:schemeClr val="bg1"/>
                </a:solidFill>
                <a:latin typeface="Lato" panose="020F0502020204030203" pitchFamily="34" charset="77"/>
              </a:defRPr>
            </a:lvl1pPr>
          </a:lstStyle>
          <a:p>
            <a:pPr lvl="0"/>
            <a:r>
              <a:rPr lang="en-GB"/>
              <a:t>Contact details</a:t>
            </a:r>
            <a:endParaRPr lang="en-US"/>
          </a:p>
        </p:txBody>
      </p:sp>
      <p:sp>
        <p:nvSpPr>
          <p:cNvPr id="10" name="Text Placeholder 4">
            <a:extLst>
              <a:ext uri="{FF2B5EF4-FFF2-40B4-BE49-F238E27FC236}">
                <a16:creationId xmlns:a16="http://schemas.microsoft.com/office/drawing/2014/main" id="{B0F19EA3-9C9A-8A6B-2269-9BA6AA9F9AC4}"/>
              </a:ext>
            </a:extLst>
          </p:cNvPr>
          <p:cNvSpPr>
            <a:spLocks noGrp="1"/>
          </p:cNvSpPr>
          <p:nvPr>
            <p:ph type="body" sz="quarter" idx="13" hasCustomPrompt="1"/>
          </p:nvPr>
        </p:nvSpPr>
        <p:spPr>
          <a:xfrm>
            <a:off x="390525" y="2134755"/>
            <a:ext cx="5705475" cy="1651718"/>
          </a:xfrm>
          <a:prstGeom prst="rect">
            <a:avLst/>
          </a:prstGeom>
        </p:spPr>
        <p:txBody>
          <a:bodyPr>
            <a:noAutofit/>
          </a:bodyPr>
          <a:lstStyle>
            <a:lvl1pPr>
              <a:spcAft>
                <a:spcPts val="0"/>
              </a:spcAft>
              <a:defRPr sz="1000" b="1" i="0">
                <a:solidFill>
                  <a:schemeClr val="bg1"/>
                </a:solidFill>
                <a:latin typeface="Lato" panose="020F0502020204030203" pitchFamily="34" charset="77"/>
              </a:defRPr>
            </a:lvl1pPr>
          </a:lstStyle>
          <a:p>
            <a:r>
              <a:rPr lang="en-US"/>
              <a:t>Email: </a:t>
            </a:r>
          </a:p>
          <a:p>
            <a:r>
              <a:rPr lang="en-US"/>
              <a:t>Lorem ipsum dolor </a:t>
            </a:r>
          </a:p>
          <a:p>
            <a:r>
              <a:rPr lang="en-US"/>
              <a:t>Telephone: </a:t>
            </a:r>
          </a:p>
          <a:p>
            <a:r>
              <a:rPr lang="en-US"/>
              <a:t>+00000 00000</a:t>
            </a:r>
          </a:p>
          <a:p>
            <a:r>
              <a:rPr lang="en-US"/>
              <a:t>Address: </a:t>
            </a:r>
          </a:p>
          <a:p>
            <a:r>
              <a:rPr lang="en-US"/>
              <a:t>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endParaRPr lang="en-US"/>
          </a:p>
        </p:txBody>
      </p:sp>
      <p:pic>
        <p:nvPicPr>
          <p:cNvPr id="3" name="Graphic 2">
            <a:extLst>
              <a:ext uri="{FF2B5EF4-FFF2-40B4-BE49-F238E27FC236}">
                <a16:creationId xmlns:a16="http://schemas.microsoft.com/office/drawing/2014/main" id="{DD614B31-D252-B161-8807-986CAE52E89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29468906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userDrawn="1">
  <p:cSld name="Half page image right: v1">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23064833-284D-E878-C156-993BDA6C0ACC}"/>
              </a:ext>
            </a:extLst>
          </p:cNvPr>
          <p:cNvSpPr>
            <a:spLocks noGrp="1"/>
          </p:cNvSpPr>
          <p:nvPr>
            <p:ph type="title" hasCustomPrompt="1"/>
          </p:nvPr>
        </p:nvSpPr>
        <p:spPr>
          <a:xfrm>
            <a:off x="457200" y="690743"/>
            <a:ext cx="5641200" cy="1051200"/>
          </a:xfrm>
        </p:spPr>
        <p:txBody>
          <a:bodyPr/>
          <a:lstStyle>
            <a:lvl1pPr>
              <a:defRPr>
                <a:solidFill>
                  <a:schemeClr val="bg1"/>
                </a:solidFill>
              </a:defRPr>
            </a:lvl1pPr>
          </a:lstStyle>
          <a:p>
            <a:r>
              <a:rPr lang="en-GB"/>
              <a:t>[Half page image right: v1] &lt;Heading&gt;</a:t>
            </a:r>
          </a:p>
        </p:txBody>
      </p:sp>
      <p:sp>
        <p:nvSpPr>
          <p:cNvPr id="3" name="Text Placeholder 6">
            <a:extLst>
              <a:ext uri="{FF2B5EF4-FFF2-40B4-BE49-F238E27FC236}">
                <a16:creationId xmlns:a16="http://schemas.microsoft.com/office/drawing/2014/main" id="{00753F80-2FFE-A01F-B000-3FE917501D70}"/>
              </a:ext>
            </a:extLst>
          </p:cNvPr>
          <p:cNvSpPr>
            <a:spLocks noGrp="1"/>
          </p:cNvSpPr>
          <p:nvPr>
            <p:ph type="body" sz="quarter" idx="10" hasCustomPrompt="1"/>
          </p:nvPr>
        </p:nvSpPr>
        <p:spPr>
          <a:xfrm>
            <a:off x="457200" y="431800"/>
            <a:ext cx="5641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9">
            <a:extLst>
              <a:ext uri="{FF2B5EF4-FFF2-40B4-BE49-F238E27FC236}">
                <a16:creationId xmlns:a16="http://schemas.microsoft.com/office/drawing/2014/main" id="{41081B5A-83F1-4D0E-86E6-AEEEF3D3774F}"/>
              </a:ext>
            </a:extLst>
          </p:cNvPr>
          <p:cNvSpPr>
            <a:spLocks noGrp="1"/>
          </p:cNvSpPr>
          <p:nvPr>
            <p:ph type="body" sz="quarter" idx="13"/>
          </p:nvPr>
        </p:nvSpPr>
        <p:spPr>
          <a:xfrm>
            <a:off x="457200" y="2354302"/>
            <a:ext cx="5638800" cy="3195352"/>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12261219-802D-FE32-ACCC-9C68655D9231}"/>
              </a:ext>
            </a:extLst>
          </p:cNvPr>
          <p:cNvSpPr>
            <a:spLocks noGrp="1"/>
          </p:cNvSpPr>
          <p:nvPr>
            <p:ph type="body" sz="quarter" idx="14" hasCustomPrompt="1"/>
          </p:nvPr>
        </p:nvSpPr>
        <p:spPr>
          <a:xfrm>
            <a:off x="5336391" y="6299198"/>
            <a:ext cx="1212746" cy="114301"/>
          </a:xfrm>
        </p:spPr>
        <p:txBody>
          <a:bodyPr anchor="b" anchorCtr="0"/>
          <a:lstStyle>
            <a:lvl1pPr algn="r">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4" name="Picture Placeholder 13">
            <a:extLst>
              <a:ext uri="{FF2B5EF4-FFF2-40B4-BE49-F238E27FC236}">
                <a16:creationId xmlns:a16="http://schemas.microsoft.com/office/drawing/2014/main" id="{4FEABD83-0B1C-6D45-54E0-AA8F1144BC54}"/>
              </a:ext>
            </a:extLst>
          </p:cNvPr>
          <p:cNvSpPr>
            <a:spLocks noGrp="1"/>
          </p:cNvSpPr>
          <p:nvPr>
            <p:ph type="pic" sz="quarter" idx="15"/>
          </p:nvPr>
        </p:nvSpPr>
        <p:spPr>
          <a:xfrm>
            <a:off x="7112002" y="457200"/>
            <a:ext cx="5079998" cy="5943600"/>
          </a:xfrm>
          <a:custGeom>
            <a:avLst/>
            <a:gdLst>
              <a:gd name="csX0" fmla="*/ 491083 w 5079998"/>
              <a:gd name="csY0" fmla="*/ 0 h 5940000"/>
              <a:gd name="csX1" fmla="*/ 2840380 w 5079998"/>
              <a:gd name="csY1" fmla="*/ 0 h 5940000"/>
              <a:gd name="csX2" fmla="*/ 4588915 w 5079998"/>
              <a:gd name="csY2" fmla="*/ 0 h 5940000"/>
              <a:gd name="csX3" fmla="*/ 5079998 w 5079998"/>
              <a:gd name="csY3" fmla="*/ 0 h 5940000"/>
              <a:gd name="csX4" fmla="*/ 5079998 w 5079998"/>
              <a:gd name="csY4" fmla="*/ 491083 h 5940000"/>
              <a:gd name="csX5" fmla="*/ 5079998 w 5079998"/>
              <a:gd name="csY5" fmla="*/ 5448917 h 5940000"/>
              <a:gd name="csX6" fmla="*/ 5079998 w 5079998"/>
              <a:gd name="csY6" fmla="*/ 5940000 h 5940000"/>
              <a:gd name="csX7" fmla="*/ 4588915 w 5079998"/>
              <a:gd name="csY7" fmla="*/ 5940000 h 5940000"/>
              <a:gd name="csX8" fmla="*/ 2840380 w 5079998"/>
              <a:gd name="csY8" fmla="*/ 5940000 h 5940000"/>
              <a:gd name="csX9" fmla="*/ 491083 w 5079998"/>
              <a:gd name="csY9" fmla="*/ 5940000 h 5940000"/>
              <a:gd name="csX10" fmla="*/ 0 w 5079998"/>
              <a:gd name="csY10" fmla="*/ 5448917 h 5940000"/>
              <a:gd name="csX11" fmla="*/ 0 w 5079998"/>
              <a:gd name="csY11" fmla="*/ 491083 h 5940000"/>
              <a:gd name="csX12" fmla="*/ 491083 w 5079998"/>
              <a:gd name="csY12" fmla="*/ 0 h 594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079998" h="5940000">
                <a:moveTo>
                  <a:pt x="491083" y="0"/>
                </a:moveTo>
                <a:lnTo>
                  <a:pt x="2840380" y="0"/>
                </a:lnTo>
                <a:lnTo>
                  <a:pt x="4588915" y="0"/>
                </a:lnTo>
                <a:lnTo>
                  <a:pt x="5079998" y="0"/>
                </a:lnTo>
                <a:lnTo>
                  <a:pt x="5079998" y="491083"/>
                </a:lnTo>
                <a:lnTo>
                  <a:pt x="5079998" y="5448917"/>
                </a:lnTo>
                <a:lnTo>
                  <a:pt x="5079998" y="5940000"/>
                </a:lnTo>
                <a:lnTo>
                  <a:pt x="4588915" y="5940000"/>
                </a:lnTo>
                <a:lnTo>
                  <a:pt x="2840380" y="5940000"/>
                </a:lnTo>
                <a:lnTo>
                  <a:pt x="491083" y="5940000"/>
                </a:lnTo>
                <a:cubicBezTo>
                  <a:pt x="219865" y="5940000"/>
                  <a:pt x="0" y="5720135"/>
                  <a:pt x="0" y="5448917"/>
                </a:cubicBezTo>
                <a:lnTo>
                  <a:pt x="0" y="491083"/>
                </a:lnTo>
                <a:cubicBezTo>
                  <a:pt x="0" y="219865"/>
                  <a:pt x="219865" y="0"/>
                  <a:pt x="491083" y="0"/>
                </a:cubicBezTo>
                <a:close/>
              </a:path>
            </a:pathLst>
          </a:custGeom>
        </p:spPr>
        <p:txBody>
          <a:bodyPr wrap="square">
            <a:noAutofit/>
          </a:bodyPr>
          <a:lstStyle/>
          <a:p>
            <a:r>
              <a:rPr lang="en-US" dirty="0"/>
              <a:t>Click icon to add picture</a:t>
            </a:r>
            <a:endParaRPr lang="en-GB" dirty="0"/>
          </a:p>
        </p:txBody>
      </p:sp>
      <p:sp>
        <p:nvSpPr>
          <p:cNvPr id="15" name="Slide Number Placeholder 4">
            <a:extLst>
              <a:ext uri="{FF2B5EF4-FFF2-40B4-BE49-F238E27FC236}">
                <a16:creationId xmlns:a16="http://schemas.microsoft.com/office/drawing/2014/main" id="{39A8D128-2E78-2D7F-BD7A-7A04E2401007}"/>
              </a:ext>
            </a:extLst>
          </p:cNvPr>
          <p:cNvSpPr>
            <a:spLocks noGrp="1"/>
          </p:cNvSpPr>
          <p:nvPr>
            <p:ph type="sldNum" sz="quarter" idx="12"/>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1655973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Half page image left: v1">
    <p:bg>
      <p:bgPr>
        <a:solidFill>
          <a:schemeClr val="tx1"/>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C08FD2DA-E9AF-CF64-2133-4ED3316F95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sp>
        <p:nvSpPr>
          <p:cNvPr id="2" name="Title 1">
            <a:extLst>
              <a:ext uri="{FF2B5EF4-FFF2-40B4-BE49-F238E27FC236}">
                <a16:creationId xmlns:a16="http://schemas.microsoft.com/office/drawing/2014/main" id="{23064833-284D-E878-C156-993BDA6C0ACC}"/>
              </a:ext>
            </a:extLst>
          </p:cNvPr>
          <p:cNvSpPr>
            <a:spLocks noGrp="1"/>
          </p:cNvSpPr>
          <p:nvPr>
            <p:ph type="title" hasCustomPrompt="1"/>
          </p:nvPr>
        </p:nvSpPr>
        <p:spPr>
          <a:xfrm>
            <a:off x="6093600" y="690743"/>
            <a:ext cx="5641200" cy="1051200"/>
          </a:xfrm>
        </p:spPr>
        <p:txBody>
          <a:bodyPr/>
          <a:lstStyle>
            <a:lvl1pPr>
              <a:defRPr>
                <a:solidFill>
                  <a:schemeClr val="bg1"/>
                </a:solidFill>
              </a:defRPr>
            </a:lvl1pPr>
          </a:lstStyle>
          <a:p>
            <a:r>
              <a:rPr lang="en-GB"/>
              <a:t>[Half page image left: v1] &lt;Heading&gt;</a:t>
            </a:r>
          </a:p>
        </p:txBody>
      </p:sp>
      <p:sp>
        <p:nvSpPr>
          <p:cNvPr id="3" name="Text Placeholder 6">
            <a:extLst>
              <a:ext uri="{FF2B5EF4-FFF2-40B4-BE49-F238E27FC236}">
                <a16:creationId xmlns:a16="http://schemas.microsoft.com/office/drawing/2014/main" id="{00753F80-2FFE-A01F-B000-3FE917501D70}"/>
              </a:ext>
            </a:extLst>
          </p:cNvPr>
          <p:cNvSpPr>
            <a:spLocks noGrp="1"/>
          </p:cNvSpPr>
          <p:nvPr>
            <p:ph type="body" sz="quarter" idx="10" hasCustomPrompt="1"/>
          </p:nvPr>
        </p:nvSpPr>
        <p:spPr>
          <a:xfrm>
            <a:off x="6093600" y="431800"/>
            <a:ext cx="5641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6">
            <a:extLst>
              <a:ext uri="{FF2B5EF4-FFF2-40B4-BE49-F238E27FC236}">
                <a16:creationId xmlns:a16="http://schemas.microsoft.com/office/drawing/2014/main" id="{12261219-802D-FE32-ACCC-9C68655D9231}"/>
              </a:ext>
            </a:extLst>
          </p:cNvPr>
          <p:cNvSpPr>
            <a:spLocks noGrp="1"/>
          </p:cNvSpPr>
          <p:nvPr>
            <p:ph type="body" sz="quarter" idx="14" hasCustomPrompt="1"/>
          </p:nvPr>
        </p:nvSpPr>
        <p:spPr>
          <a:xfrm>
            <a:off x="6093600" y="6299198"/>
            <a:ext cx="5641200" cy="114301"/>
          </a:xfrm>
        </p:spPr>
        <p:txBody>
          <a:bodyPr anchor="b" anchorCtr="0"/>
          <a:lstStyle>
            <a:lvl1pPr algn="l">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0" name="Text Placeholder 9">
            <a:extLst>
              <a:ext uri="{FF2B5EF4-FFF2-40B4-BE49-F238E27FC236}">
                <a16:creationId xmlns:a16="http://schemas.microsoft.com/office/drawing/2014/main" id="{D74FAE2E-8334-F8D2-5068-432495F99A27}"/>
              </a:ext>
            </a:extLst>
          </p:cNvPr>
          <p:cNvSpPr>
            <a:spLocks noGrp="1"/>
          </p:cNvSpPr>
          <p:nvPr>
            <p:ph type="body" sz="quarter" idx="15"/>
          </p:nvPr>
        </p:nvSpPr>
        <p:spPr>
          <a:xfrm>
            <a:off x="6093599" y="1868579"/>
            <a:ext cx="5641200" cy="4008114"/>
          </a:xfrm>
        </p:spPr>
        <p:txBody>
          <a:bodyPr/>
          <a:lstStyle>
            <a:lvl1pPr marL="144000" indent="-144000">
              <a:lnSpc>
                <a:spcPct val="110000"/>
              </a:lnSpc>
              <a:spcAft>
                <a:spcPts val="1200"/>
              </a:spcAft>
              <a:buSzPct val="120000"/>
              <a:buFont typeface="Arial" panose="020B0604020202020204" pitchFamily="34" charset="0"/>
              <a:buChar char="•"/>
              <a:defRPr>
                <a:solidFill>
                  <a:schemeClr val="bg1"/>
                </a:solidFill>
              </a:defRPr>
            </a:lvl1pPr>
            <a:lvl2pPr marL="144000" indent="-144000">
              <a:lnSpc>
                <a:spcPct val="110000"/>
              </a:lnSpc>
              <a:spcAft>
                <a:spcPts val="1200"/>
              </a:spcAft>
              <a:buSzPct val="120000"/>
              <a:buFont typeface="Arial" panose="020B0604020202020204" pitchFamily="34" charset="0"/>
              <a:buChar char="•"/>
              <a:defRPr>
                <a:solidFill>
                  <a:schemeClr val="bg1"/>
                </a:solidFill>
              </a:defRPr>
            </a:lvl2pPr>
            <a:lvl3pPr marL="144000" indent="-144000">
              <a:lnSpc>
                <a:spcPct val="110000"/>
              </a:lnSpc>
              <a:spcAft>
                <a:spcPts val="1200"/>
              </a:spcAft>
              <a:buSzPct val="120000"/>
              <a:buFont typeface="Arial" panose="020B0604020202020204" pitchFamily="34" charset="0"/>
              <a:buChar char="•"/>
              <a:defRPr>
                <a:solidFill>
                  <a:schemeClr val="bg1"/>
                </a:solidFill>
              </a:defRPr>
            </a:lvl3pPr>
            <a:lvl4pPr marL="144000" indent="-144000">
              <a:lnSpc>
                <a:spcPct val="110000"/>
              </a:lnSpc>
              <a:spcAft>
                <a:spcPts val="1200"/>
              </a:spcAft>
              <a:buSzPct val="120000"/>
              <a:buFont typeface="Arial" panose="020B0604020202020204" pitchFamily="34" charset="0"/>
              <a:buChar char="•"/>
              <a:defRPr>
                <a:solidFill>
                  <a:schemeClr val="bg1"/>
                </a:solidFill>
              </a:defRPr>
            </a:lvl4pPr>
            <a:lvl5pPr marL="144000" indent="-144000">
              <a:lnSpc>
                <a:spcPct val="110000"/>
              </a:lnSpc>
              <a:spcAft>
                <a:spcPts val="1200"/>
              </a:spcAft>
              <a:buSzPct val="12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Picture Placeholder 24">
            <a:extLst>
              <a:ext uri="{FF2B5EF4-FFF2-40B4-BE49-F238E27FC236}">
                <a16:creationId xmlns:a16="http://schemas.microsoft.com/office/drawing/2014/main" id="{94661A91-1192-FF14-3134-846CBC05F148}"/>
              </a:ext>
            </a:extLst>
          </p:cNvPr>
          <p:cNvSpPr>
            <a:spLocks noGrp="1"/>
          </p:cNvSpPr>
          <p:nvPr>
            <p:ph type="pic" sz="quarter" idx="16"/>
          </p:nvPr>
        </p:nvSpPr>
        <p:spPr>
          <a:xfrm>
            <a:off x="2" y="457201"/>
            <a:ext cx="5620511" cy="6141599"/>
          </a:xfrm>
          <a:custGeom>
            <a:avLst/>
            <a:gdLst>
              <a:gd name="csX0" fmla="*/ 1366264 w 5620511"/>
              <a:gd name="csY0" fmla="*/ 5893689 h 6141599"/>
              <a:gd name="csX1" fmla="*/ 1482850 w 5620511"/>
              <a:gd name="csY1" fmla="*/ 5893689 h 6141599"/>
              <a:gd name="csX2" fmla="*/ 1482850 w 5620511"/>
              <a:gd name="csY2" fmla="*/ 5921121 h 6141599"/>
              <a:gd name="csX3" fmla="*/ 1366264 w 5620511"/>
              <a:gd name="csY3" fmla="*/ 5921121 h 6141599"/>
              <a:gd name="csX4" fmla="*/ 1140903 w 5620511"/>
              <a:gd name="csY4" fmla="*/ 5893689 h 6141599"/>
              <a:gd name="csX5" fmla="*/ 1257298 w 5620511"/>
              <a:gd name="csY5" fmla="*/ 5893689 h 6141599"/>
              <a:gd name="csX6" fmla="*/ 1257298 w 5620511"/>
              <a:gd name="csY6" fmla="*/ 5921407 h 6141599"/>
              <a:gd name="csX7" fmla="*/ 1140903 w 5620511"/>
              <a:gd name="csY7" fmla="*/ 5921407 h 6141599"/>
              <a:gd name="csX8" fmla="*/ 1366264 w 5620511"/>
              <a:gd name="csY8" fmla="*/ 5848350 h 6141599"/>
              <a:gd name="csX9" fmla="*/ 1482850 w 5620511"/>
              <a:gd name="csY9" fmla="*/ 5848350 h 6141599"/>
              <a:gd name="csX10" fmla="*/ 1482850 w 5620511"/>
              <a:gd name="csY10" fmla="*/ 5874830 h 6141599"/>
              <a:gd name="csX11" fmla="*/ 1366264 w 5620511"/>
              <a:gd name="csY11" fmla="*/ 5874830 h 6141599"/>
              <a:gd name="csX12" fmla="*/ 1140903 w 5620511"/>
              <a:gd name="csY12" fmla="*/ 5848350 h 6141599"/>
              <a:gd name="csX13" fmla="*/ 1257298 w 5620511"/>
              <a:gd name="csY13" fmla="*/ 5848350 h 6141599"/>
              <a:gd name="csX14" fmla="*/ 1257298 w 5620511"/>
              <a:gd name="csY14" fmla="*/ 5875115 h 6141599"/>
              <a:gd name="csX15" fmla="*/ 1140903 w 5620511"/>
              <a:gd name="csY15" fmla="*/ 5875115 h 6141599"/>
              <a:gd name="csX16" fmla="*/ 1538477 w 5620511"/>
              <a:gd name="csY16" fmla="*/ 5839205 h 6141599"/>
              <a:gd name="csX17" fmla="*/ 1544763 w 5620511"/>
              <a:gd name="csY17" fmla="*/ 5839205 h 6141599"/>
              <a:gd name="csX18" fmla="*/ 1546287 w 5620511"/>
              <a:gd name="csY18" fmla="*/ 5839777 h 6141599"/>
              <a:gd name="csX19" fmla="*/ 1547335 w 5620511"/>
              <a:gd name="csY19" fmla="*/ 5840825 h 6141599"/>
              <a:gd name="csX20" fmla="*/ 1547335 w 5620511"/>
              <a:gd name="csY20" fmla="*/ 5842539 h 6141599"/>
              <a:gd name="csX21" fmla="*/ 1547335 w 5620511"/>
              <a:gd name="csY21" fmla="*/ 5844539 h 6141599"/>
              <a:gd name="csX22" fmla="*/ 1546001 w 5620511"/>
              <a:gd name="csY22" fmla="*/ 5845587 h 6141599"/>
              <a:gd name="csX23" fmla="*/ 1544097 w 5620511"/>
              <a:gd name="csY23" fmla="*/ 5845587 h 6141599"/>
              <a:gd name="csX24" fmla="*/ 1544001 w 5620511"/>
              <a:gd name="csY24" fmla="*/ 5846159 h 6141599"/>
              <a:gd name="csX25" fmla="*/ 1538477 w 5620511"/>
              <a:gd name="csY25" fmla="*/ 5846159 h 6141599"/>
              <a:gd name="csX26" fmla="*/ 1536095 w 5620511"/>
              <a:gd name="csY26" fmla="*/ 5836634 h 6141599"/>
              <a:gd name="csX27" fmla="*/ 1536095 w 5620511"/>
              <a:gd name="csY27" fmla="*/ 5856731 h 6141599"/>
              <a:gd name="csX28" fmla="*/ 1538858 w 5620511"/>
              <a:gd name="csY28" fmla="*/ 5856731 h 6141599"/>
              <a:gd name="csX29" fmla="*/ 1538858 w 5620511"/>
              <a:gd name="csY29" fmla="*/ 5847778 h 6141599"/>
              <a:gd name="csX30" fmla="*/ 1543049 w 5620511"/>
              <a:gd name="csY30" fmla="*/ 5847778 h 6141599"/>
              <a:gd name="csX31" fmla="*/ 1548764 w 5620511"/>
              <a:gd name="csY31" fmla="*/ 5856731 h 6141599"/>
              <a:gd name="csX32" fmla="*/ 1551621 w 5620511"/>
              <a:gd name="csY32" fmla="*/ 5856731 h 6141599"/>
              <a:gd name="csX33" fmla="*/ 1545716 w 5620511"/>
              <a:gd name="csY33" fmla="*/ 5847778 h 6141599"/>
              <a:gd name="csX34" fmla="*/ 1547621 w 5620511"/>
              <a:gd name="csY34" fmla="*/ 5847206 h 6141599"/>
              <a:gd name="csX35" fmla="*/ 1549240 w 5620511"/>
              <a:gd name="csY35" fmla="*/ 5846159 h 6141599"/>
              <a:gd name="csX36" fmla="*/ 1550288 w 5620511"/>
              <a:gd name="csY36" fmla="*/ 5844444 h 6141599"/>
              <a:gd name="csX37" fmla="*/ 1550288 w 5620511"/>
              <a:gd name="csY37" fmla="*/ 5842158 h 6141599"/>
              <a:gd name="csX38" fmla="*/ 1548764 w 5620511"/>
              <a:gd name="csY38" fmla="*/ 5838062 h 6141599"/>
              <a:gd name="csX39" fmla="*/ 1543811 w 5620511"/>
              <a:gd name="csY39" fmla="*/ 5836634 h 6141599"/>
              <a:gd name="csX40" fmla="*/ 1536095 w 5620511"/>
              <a:gd name="csY40" fmla="*/ 5832919 h 6141599"/>
              <a:gd name="csX41" fmla="*/ 1536286 w 5620511"/>
              <a:gd name="csY41" fmla="*/ 5832919 h 6141599"/>
              <a:gd name="csX42" fmla="*/ 1547907 w 5620511"/>
              <a:gd name="csY42" fmla="*/ 5832919 h 6141599"/>
              <a:gd name="csX43" fmla="*/ 1552574 w 5620511"/>
              <a:gd name="csY43" fmla="*/ 5836157 h 6141599"/>
              <a:gd name="csX44" fmla="*/ 1555431 w 5620511"/>
              <a:gd name="csY44" fmla="*/ 5840825 h 6141599"/>
              <a:gd name="csX45" fmla="*/ 1556574 w 5620511"/>
              <a:gd name="csY45" fmla="*/ 5846635 h 6141599"/>
              <a:gd name="csX46" fmla="*/ 1555431 w 5620511"/>
              <a:gd name="csY46" fmla="*/ 5852540 h 6141599"/>
              <a:gd name="csX47" fmla="*/ 1552383 w 5620511"/>
              <a:gd name="csY47" fmla="*/ 5857208 h 6141599"/>
              <a:gd name="csX48" fmla="*/ 1547716 w 5620511"/>
              <a:gd name="csY48" fmla="*/ 5860351 h 6141599"/>
              <a:gd name="csX49" fmla="*/ 1536095 w 5620511"/>
              <a:gd name="csY49" fmla="*/ 5860351 h 6141599"/>
              <a:gd name="csX50" fmla="*/ 1531428 w 5620511"/>
              <a:gd name="csY50" fmla="*/ 5857208 h 6141599"/>
              <a:gd name="csX51" fmla="*/ 1528380 w 5620511"/>
              <a:gd name="csY51" fmla="*/ 5852540 h 6141599"/>
              <a:gd name="csX52" fmla="*/ 1527332 w 5620511"/>
              <a:gd name="csY52" fmla="*/ 5846635 h 6141599"/>
              <a:gd name="csX53" fmla="*/ 1528380 w 5620511"/>
              <a:gd name="csY53" fmla="*/ 5840825 h 6141599"/>
              <a:gd name="csX54" fmla="*/ 1531428 w 5620511"/>
              <a:gd name="csY54" fmla="*/ 5836157 h 6141599"/>
              <a:gd name="csX55" fmla="*/ 1536095 w 5620511"/>
              <a:gd name="csY55" fmla="*/ 5832919 h 6141599"/>
              <a:gd name="csX56" fmla="*/ 1535048 w 5620511"/>
              <a:gd name="csY56" fmla="*/ 5830538 h 6141599"/>
              <a:gd name="csX57" fmla="*/ 1529618 w 5620511"/>
              <a:gd name="csY57" fmla="*/ 5834252 h 6141599"/>
              <a:gd name="csX58" fmla="*/ 1525904 w 5620511"/>
              <a:gd name="csY58" fmla="*/ 5839777 h 6141599"/>
              <a:gd name="csX59" fmla="*/ 1525904 w 5620511"/>
              <a:gd name="csY59" fmla="*/ 5853398 h 6141599"/>
              <a:gd name="csX60" fmla="*/ 1529618 w 5620511"/>
              <a:gd name="csY60" fmla="*/ 5858922 h 6141599"/>
              <a:gd name="csX61" fmla="*/ 1535048 w 5620511"/>
              <a:gd name="csY61" fmla="*/ 5862542 h 6141599"/>
              <a:gd name="csX62" fmla="*/ 1548764 w 5620511"/>
              <a:gd name="csY62" fmla="*/ 5862542 h 6141599"/>
              <a:gd name="csX63" fmla="*/ 1554288 w 5620511"/>
              <a:gd name="csY63" fmla="*/ 5858922 h 6141599"/>
              <a:gd name="csX64" fmla="*/ 1557908 w 5620511"/>
              <a:gd name="csY64" fmla="*/ 5839872 h 6141599"/>
              <a:gd name="csX65" fmla="*/ 1554288 w 5620511"/>
              <a:gd name="csY65" fmla="*/ 5834348 h 6141599"/>
              <a:gd name="csX66" fmla="*/ 1548764 w 5620511"/>
              <a:gd name="csY66" fmla="*/ 5830633 h 6141599"/>
              <a:gd name="csX67" fmla="*/ 1548764 w 5620511"/>
              <a:gd name="csY67" fmla="*/ 5830538 h 6141599"/>
              <a:gd name="csX68" fmla="*/ 1535048 w 5620511"/>
              <a:gd name="csY68" fmla="*/ 5830538 h 6141599"/>
              <a:gd name="csX69" fmla="*/ 1345309 w 5620511"/>
              <a:gd name="csY69" fmla="*/ 5829300 h 6141599"/>
              <a:gd name="csX70" fmla="*/ 1345309 w 5620511"/>
              <a:gd name="csY70" fmla="*/ 5940266 h 6141599"/>
              <a:gd name="csX71" fmla="*/ 1474087 w 5620511"/>
              <a:gd name="csY71" fmla="*/ 5940266 h 6141599"/>
              <a:gd name="csX72" fmla="*/ 1504281 w 5620511"/>
              <a:gd name="csY72" fmla="*/ 5916930 h 6141599"/>
              <a:gd name="csX73" fmla="*/ 1504281 w 5620511"/>
              <a:gd name="csY73" fmla="*/ 5903976 h 6141599"/>
              <a:gd name="csX74" fmla="*/ 1499805 w 5620511"/>
              <a:gd name="csY74" fmla="*/ 5895404 h 6141599"/>
              <a:gd name="csX75" fmla="*/ 1486470 w 5620511"/>
              <a:gd name="csY75" fmla="*/ 5883973 h 6141599"/>
              <a:gd name="csX76" fmla="*/ 1499805 w 5620511"/>
              <a:gd name="csY76" fmla="*/ 5872544 h 6141599"/>
              <a:gd name="csX77" fmla="*/ 1504281 w 5620511"/>
              <a:gd name="csY77" fmla="*/ 5863971 h 6141599"/>
              <a:gd name="csX78" fmla="*/ 1504281 w 5620511"/>
              <a:gd name="csY78" fmla="*/ 5852636 h 6141599"/>
              <a:gd name="csX79" fmla="*/ 1474087 w 5620511"/>
              <a:gd name="csY79" fmla="*/ 5829300 h 6141599"/>
              <a:gd name="csX80" fmla="*/ 1119948 w 5620511"/>
              <a:gd name="csY80" fmla="*/ 5829300 h 6141599"/>
              <a:gd name="csX81" fmla="*/ 1119948 w 5620511"/>
              <a:gd name="csY81" fmla="*/ 5940266 h 6141599"/>
              <a:gd name="csX82" fmla="*/ 1248821 w 5620511"/>
              <a:gd name="csY82" fmla="*/ 5940266 h 6141599"/>
              <a:gd name="csX83" fmla="*/ 1278920 w 5620511"/>
              <a:gd name="csY83" fmla="*/ 5916930 h 6141599"/>
              <a:gd name="csX84" fmla="*/ 1278920 w 5620511"/>
              <a:gd name="csY84" fmla="*/ 5903976 h 6141599"/>
              <a:gd name="csX85" fmla="*/ 1274539 w 5620511"/>
              <a:gd name="csY85" fmla="*/ 5895404 h 6141599"/>
              <a:gd name="csX86" fmla="*/ 1261204 w 5620511"/>
              <a:gd name="csY86" fmla="*/ 5883973 h 6141599"/>
              <a:gd name="csX87" fmla="*/ 1274539 w 5620511"/>
              <a:gd name="csY87" fmla="*/ 5872544 h 6141599"/>
              <a:gd name="csX88" fmla="*/ 1278920 w 5620511"/>
              <a:gd name="csY88" fmla="*/ 5863971 h 6141599"/>
              <a:gd name="csX89" fmla="*/ 1278920 w 5620511"/>
              <a:gd name="csY89" fmla="*/ 5852636 h 6141599"/>
              <a:gd name="csX90" fmla="*/ 1248821 w 5620511"/>
              <a:gd name="csY90" fmla="*/ 5829300 h 6141599"/>
              <a:gd name="csX91" fmla="*/ 895349 w 5620511"/>
              <a:gd name="csY91" fmla="*/ 5829300 h 6141599"/>
              <a:gd name="csX92" fmla="*/ 895349 w 5620511"/>
              <a:gd name="csY92" fmla="*/ 5915025 h 6141599"/>
              <a:gd name="csX93" fmla="*/ 923924 w 5620511"/>
              <a:gd name="csY93" fmla="*/ 5940362 h 6141599"/>
              <a:gd name="csX94" fmla="*/ 1019174 w 5620511"/>
              <a:gd name="csY94" fmla="*/ 5940362 h 6141599"/>
              <a:gd name="csX95" fmla="*/ 1047749 w 5620511"/>
              <a:gd name="csY95" fmla="*/ 5915025 h 6141599"/>
              <a:gd name="csX96" fmla="*/ 1047749 w 5620511"/>
              <a:gd name="csY96" fmla="*/ 5829300 h 6141599"/>
              <a:gd name="csX97" fmla="*/ 1026794 w 5620511"/>
              <a:gd name="csY97" fmla="*/ 5829300 h 6141599"/>
              <a:gd name="csX98" fmla="*/ 1026794 w 5620511"/>
              <a:gd name="csY98" fmla="*/ 5920454 h 6141599"/>
              <a:gd name="csX99" fmla="*/ 916590 w 5620511"/>
              <a:gd name="csY99" fmla="*/ 5920454 h 6141599"/>
              <a:gd name="csX100" fmla="*/ 916590 w 5620511"/>
              <a:gd name="csY100" fmla="*/ 5829300 h 6141599"/>
              <a:gd name="csX101" fmla="*/ 669701 w 5620511"/>
              <a:gd name="csY101" fmla="*/ 5829300 h 6141599"/>
              <a:gd name="csX102" fmla="*/ 669701 w 5620511"/>
              <a:gd name="csY102" fmla="*/ 5940266 h 6141599"/>
              <a:gd name="csX103" fmla="*/ 690561 w 5620511"/>
              <a:gd name="csY103" fmla="*/ 5940266 h 6141599"/>
              <a:gd name="csX104" fmla="*/ 690561 w 5620511"/>
              <a:gd name="csY104" fmla="*/ 5894070 h 6141599"/>
              <a:gd name="csX105" fmla="*/ 802480 w 5620511"/>
              <a:gd name="csY105" fmla="*/ 5894070 h 6141599"/>
              <a:gd name="csX106" fmla="*/ 802480 w 5620511"/>
              <a:gd name="csY106" fmla="*/ 5940266 h 6141599"/>
              <a:gd name="csX107" fmla="*/ 823435 w 5620511"/>
              <a:gd name="csY107" fmla="*/ 5940266 h 6141599"/>
              <a:gd name="csX108" fmla="*/ 823435 w 5620511"/>
              <a:gd name="csY108" fmla="*/ 5829300 h 6141599"/>
              <a:gd name="csX109" fmla="*/ 802480 w 5620511"/>
              <a:gd name="csY109" fmla="*/ 5829300 h 6141599"/>
              <a:gd name="csX110" fmla="*/ 802480 w 5620511"/>
              <a:gd name="csY110" fmla="*/ 5874639 h 6141599"/>
              <a:gd name="csX111" fmla="*/ 690561 w 5620511"/>
              <a:gd name="csY111" fmla="*/ 5874639 h 6141599"/>
              <a:gd name="csX112" fmla="*/ 690561 w 5620511"/>
              <a:gd name="csY112" fmla="*/ 5829300 h 6141599"/>
              <a:gd name="csX113" fmla="*/ 485774 w 5620511"/>
              <a:gd name="csY113" fmla="*/ 5829300 h 6141599"/>
              <a:gd name="csX114" fmla="*/ 457199 w 5620511"/>
              <a:gd name="csY114" fmla="*/ 5854637 h 6141599"/>
              <a:gd name="csX115" fmla="*/ 457199 w 5620511"/>
              <a:gd name="csY115" fmla="*/ 5915025 h 6141599"/>
              <a:gd name="csX116" fmla="*/ 485774 w 5620511"/>
              <a:gd name="csY116" fmla="*/ 5940362 h 6141599"/>
              <a:gd name="csX117" fmla="*/ 608552 w 5620511"/>
              <a:gd name="csY117" fmla="*/ 5940362 h 6141599"/>
              <a:gd name="csX118" fmla="*/ 608552 w 5620511"/>
              <a:gd name="csY118" fmla="*/ 5920454 h 6141599"/>
              <a:gd name="csX119" fmla="*/ 478630 w 5620511"/>
              <a:gd name="csY119" fmla="*/ 5920454 h 6141599"/>
              <a:gd name="csX120" fmla="*/ 478630 w 5620511"/>
              <a:gd name="csY120" fmla="*/ 5849112 h 6141599"/>
              <a:gd name="csX121" fmla="*/ 608552 w 5620511"/>
              <a:gd name="csY121" fmla="*/ 5849112 h 6141599"/>
              <a:gd name="csX122" fmla="*/ 608552 w 5620511"/>
              <a:gd name="csY122" fmla="*/ 5829300 h 6141599"/>
              <a:gd name="csX123" fmla="*/ 0 w 5620511"/>
              <a:gd name="csY123" fmla="*/ 0 h 6141599"/>
              <a:gd name="csX124" fmla="*/ 483701 w 5620511"/>
              <a:gd name="csY124" fmla="*/ 0 h 6141599"/>
              <a:gd name="csX125" fmla="*/ 1578401 w 5620511"/>
              <a:gd name="csY125" fmla="*/ 0 h 6141599"/>
              <a:gd name="csX126" fmla="*/ 5136810 w 5620511"/>
              <a:gd name="csY126" fmla="*/ 0 h 6141599"/>
              <a:gd name="csX127" fmla="*/ 5620511 w 5620511"/>
              <a:gd name="csY127" fmla="*/ 483701 h 6141599"/>
              <a:gd name="csX128" fmla="*/ 5620511 w 5620511"/>
              <a:gd name="csY128" fmla="*/ 5657898 h 6141599"/>
              <a:gd name="csX129" fmla="*/ 5136810 w 5620511"/>
              <a:gd name="csY129" fmla="*/ 6141599 h 6141599"/>
              <a:gd name="csX130" fmla="*/ 1578401 w 5620511"/>
              <a:gd name="csY130" fmla="*/ 6141599 h 6141599"/>
              <a:gd name="csX131" fmla="*/ 483701 w 5620511"/>
              <a:gd name="csY131" fmla="*/ 6141599 h 6141599"/>
              <a:gd name="csX132" fmla="*/ 0 w 5620511"/>
              <a:gd name="csY132" fmla="*/ 6141599 h 6141599"/>
              <a:gd name="csX133" fmla="*/ 0 w 5620511"/>
              <a:gd name="csY133" fmla="*/ 5657898 h 6141599"/>
              <a:gd name="csX134" fmla="*/ 0 w 5620511"/>
              <a:gd name="csY134" fmla="*/ 483701 h 61415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Lst>
            <a:rect l="l" t="t" r="r" b="b"/>
            <a:pathLst>
              <a:path w="5620511" h="6141599">
                <a:moveTo>
                  <a:pt x="1366264" y="5893689"/>
                </a:moveTo>
                <a:lnTo>
                  <a:pt x="1482850" y="5893689"/>
                </a:lnTo>
                <a:lnTo>
                  <a:pt x="1482850" y="5921121"/>
                </a:lnTo>
                <a:lnTo>
                  <a:pt x="1366264" y="5921121"/>
                </a:lnTo>
                <a:close/>
                <a:moveTo>
                  <a:pt x="1140903" y="5893689"/>
                </a:moveTo>
                <a:lnTo>
                  <a:pt x="1257298" y="5893689"/>
                </a:lnTo>
                <a:lnTo>
                  <a:pt x="1257298" y="5921407"/>
                </a:lnTo>
                <a:lnTo>
                  <a:pt x="1140903" y="5921407"/>
                </a:lnTo>
                <a:close/>
                <a:moveTo>
                  <a:pt x="1366264" y="5848350"/>
                </a:moveTo>
                <a:lnTo>
                  <a:pt x="1482850" y="5848350"/>
                </a:lnTo>
                <a:lnTo>
                  <a:pt x="1482850" y="5874830"/>
                </a:lnTo>
                <a:lnTo>
                  <a:pt x="1366264" y="5874830"/>
                </a:lnTo>
                <a:close/>
                <a:moveTo>
                  <a:pt x="1140903" y="5848350"/>
                </a:moveTo>
                <a:lnTo>
                  <a:pt x="1257298" y="5848350"/>
                </a:lnTo>
                <a:lnTo>
                  <a:pt x="1257298" y="5875115"/>
                </a:lnTo>
                <a:lnTo>
                  <a:pt x="1140903" y="5875115"/>
                </a:lnTo>
                <a:close/>
                <a:moveTo>
                  <a:pt x="1538477" y="5839205"/>
                </a:moveTo>
                <a:lnTo>
                  <a:pt x="1544763" y="5839205"/>
                </a:lnTo>
                <a:cubicBezTo>
                  <a:pt x="1545306" y="5839294"/>
                  <a:pt x="1545821" y="5839489"/>
                  <a:pt x="1546287" y="5839777"/>
                </a:cubicBezTo>
                <a:cubicBezTo>
                  <a:pt x="1546706" y="5840050"/>
                  <a:pt x="1547059" y="5840407"/>
                  <a:pt x="1547335" y="5840825"/>
                </a:cubicBezTo>
                <a:cubicBezTo>
                  <a:pt x="1547487" y="5841386"/>
                  <a:pt x="1547487" y="5841978"/>
                  <a:pt x="1547335" y="5842539"/>
                </a:cubicBezTo>
                <a:cubicBezTo>
                  <a:pt x="1547554" y="5843188"/>
                  <a:pt x="1547554" y="5843890"/>
                  <a:pt x="1547335" y="5844539"/>
                </a:cubicBezTo>
                <a:cubicBezTo>
                  <a:pt x="1547011" y="5845015"/>
                  <a:pt x="1546544" y="5845381"/>
                  <a:pt x="1546001" y="5845587"/>
                </a:cubicBezTo>
                <a:cubicBezTo>
                  <a:pt x="1545373" y="5845685"/>
                  <a:pt x="1544725" y="5845685"/>
                  <a:pt x="1544097" y="5845587"/>
                </a:cubicBezTo>
                <a:lnTo>
                  <a:pt x="1544001" y="5846159"/>
                </a:lnTo>
                <a:lnTo>
                  <a:pt x="1538477" y="5846159"/>
                </a:lnTo>
                <a:close/>
                <a:moveTo>
                  <a:pt x="1536095" y="5836634"/>
                </a:moveTo>
                <a:lnTo>
                  <a:pt x="1536095" y="5856731"/>
                </a:lnTo>
                <a:lnTo>
                  <a:pt x="1538858" y="5856731"/>
                </a:lnTo>
                <a:lnTo>
                  <a:pt x="1538858" y="5847778"/>
                </a:lnTo>
                <a:lnTo>
                  <a:pt x="1543049" y="5847778"/>
                </a:lnTo>
                <a:lnTo>
                  <a:pt x="1548764" y="5856731"/>
                </a:lnTo>
                <a:lnTo>
                  <a:pt x="1551621" y="5856731"/>
                </a:lnTo>
                <a:lnTo>
                  <a:pt x="1545716" y="5847778"/>
                </a:lnTo>
                <a:cubicBezTo>
                  <a:pt x="1546373" y="5847676"/>
                  <a:pt x="1547011" y="5847484"/>
                  <a:pt x="1547621" y="5847206"/>
                </a:cubicBezTo>
                <a:lnTo>
                  <a:pt x="1549240" y="5846159"/>
                </a:lnTo>
                <a:cubicBezTo>
                  <a:pt x="1549697" y="5845661"/>
                  <a:pt x="1550059" y="5845079"/>
                  <a:pt x="1550288" y="5844444"/>
                </a:cubicBezTo>
                <a:cubicBezTo>
                  <a:pt x="1550440" y="5843690"/>
                  <a:pt x="1550440" y="5842913"/>
                  <a:pt x="1550288" y="5842158"/>
                </a:cubicBezTo>
                <a:cubicBezTo>
                  <a:pt x="1550412" y="5840634"/>
                  <a:pt x="1549859" y="5839133"/>
                  <a:pt x="1548764" y="5838062"/>
                </a:cubicBezTo>
                <a:cubicBezTo>
                  <a:pt x="1547344" y="5836986"/>
                  <a:pt x="1545582" y="5836477"/>
                  <a:pt x="1543811" y="5836634"/>
                </a:cubicBezTo>
                <a:close/>
                <a:moveTo>
                  <a:pt x="1536095" y="5832919"/>
                </a:moveTo>
                <a:lnTo>
                  <a:pt x="1536286" y="5832919"/>
                </a:lnTo>
                <a:cubicBezTo>
                  <a:pt x="1540010" y="5831394"/>
                  <a:pt x="1544182" y="5831394"/>
                  <a:pt x="1547907" y="5832919"/>
                </a:cubicBezTo>
                <a:cubicBezTo>
                  <a:pt x="1549678" y="5833648"/>
                  <a:pt x="1551269" y="5834753"/>
                  <a:pt x="1552574" y="5836157"/>
                </a:cubicBezTo>
                <a:cubicBezTo>
                  <a:pt x="1553793" y="5837535"/>
                  <a:pt x="1554755" y="5839115"/>
                  <a:pt x="1555431" y="5840825"/>
                </a:cubicBezTo>
                <a:cubicBezTo>
                  <a:pt x="1556203" y="5842663"/>
                  <a:pt x="1556593" y="5844640"/>
                  <a:pt x="1556574" y="5846635"/>
                </a:cubicBezTo>
                <a:cubicBezTo>
                  <a:pt x="1556593" y="5848660"/>
                  <a:pt x="1556203" y="5850668"/>
                  <a:pt x="1555431" y="5852540"/>
                </a:cubicBezTo>
                <a:cubicBezTo>
                  <a:pt x="1554698" y="5854264"/>
                  <a:pt x="1553669" y="5855845"/>
                  <a:pt x="1552383" y="5857208"/>
                </a:cubicBezTo>
                <a:cubicBezTo>
                  <a:pt x="1551050" y="5858552"/>
                  <a:pt x="1549459" y="5859621"/>
                  <a:pt x="1547716" y="5860351"/>
                </a:cubicBezTo>
                <a:cubicBezTo>
                  <a:pt x="1544020" y="5861997"/>
                  <a:pt x="1539791" y="5861997"/>
                  <a:pt x="1536095" y="5860351"/>
                </a:cubicBezTo>
                <a:cubicBezTo>
                  <a:pt x="1534352" y="5859621"/>
                  <a:pt x="1532762" y="5858552"/>
                  <a:pt x="1531428" y="5857208"/>
                </a:cubicBezTo>
                <a:cubicBezTo>
                  <a:pt x="1530142" y="5855845"/>
                  <a:pt x="1529114" y="5854264"/>
                  <a:pt x="1528380" y="5852540"/>
                </a:cubicBezTo>
                <a:cubicBezTo>
                  <a:pt x="1527637" y="5850661"/>
                  <a:pt x="1527285" y="5848653"/>
                  <a:pt x="1527332" y="5846635"/>
                </a:cubicBezTo>
                <a:cubicBezTo>
                  <a:pt x="1527285" y="5844647"/>
                  <a:pt x="1527637" y="5842670"/>
                  <a:pt x="1528380" y="5840825"/>
                </a:cubicBezTo>
                <a:cubicBezTo>
                  <a:pt x="1529114" y="5839101"/>
                  <a:pt x="1530142" y="5837520"/>
                  <a:pt x="1531428" y="5836157"/>
                </a:cubicBezTo>
                <a:cubicBezTo>
                  <a:pt x="1532733" y="5834753"/>
                  <a:pt x="1534324" y="5833648"/>
                  <a:pt x="1536095" y="5832919"/>
                </a:cubicBezTo>
                <a:close/>
                <a:moveTo>
                  <a:pt x="1535048" y="5830538"/>
                </a:moveTo>
                <a:cubicBezTo>
                  <a:pt x="1532990" y="5831369"/>
                  <a:pt x="1531142" y="5832636"/>
                  <a:pt x="1529618" y="5834252"/>
                </a:cubicBezTo>
                <a:cubicBezTo>
                  <a:pt x="1527980" y="5835789"/>
                  <a:pt x="1526704" y="5837678"/>
                  <a:pt x="1525904" y="5839777"/>
                </a:cubicBezTo>
                <a:cubicBezTo>
                  <a:pt x="1524132" y="5844144"/>
                  <a:pt x="1524132" y="5849031"/>
                  <a:pt x="1525904" y="5853398"/>
                </a:cubicBezTo>
                <a:cubicBezTo>
                  <a:pt x="1526751" y="5855471"/>
                  <a:pt x="1528018" y="5857351"/>
                  <a:pt x="1529618" y="5858922"/>
                </a:cubicBezTo>
                <a:cubicBezTo>
                  <a:pt x="1531171" y="5860478"/>
                  <a:pt x="1533019" y="5861709"/>
                  <a:pt x="1535048" y="5862542"/>
                </a:cubicBezTo>
                <a:cubicBezTo>
                  <a:pt x="1539448" y="5864321"/>
                  <a:pt x="1544363" y="5864321"/>
                  <a:pt x="1548764" y="5862542"/>
                </a:cubicBezTo>
                <a:cubicBezTo>
                  <a:pt x="1550821" y="5861711"/>
                  <a:pt x="1552707" y="5860481"/>
                  <a:pt x="1554288" y="5858922"/>
                </a:cubicBezTo>
                <a:cubicBezTo>
                  <a:pt x="1559146" y="5853843"/>
                  <a:pt x="1560565" y="5846380"/>
                  <a:pt x="1557908" y="5839872"/>
                </a:cubicBezTo>
                <a:cubicBezTo>
                  <a:pt x="1557098" y="5837798"/>
                  <a:pt x="1555869" y="5835916"/>
                  <a:pt x="1554288" y="5834348"/>
                </a:cubicBezTo>
                <a:cubicBezTo>
                  <a:pt x="1552736" y="5832729"/>
                  <a:pt x="1550850" y="5831462"/>
                  <a:pt x="1548764" y="5830633"/>
                </a:cubicBezTo>
                <a:lnTo>
                  <a:pt x="1548764" y="5830538"/>
                </a:lnTo>
                <a:cubicBezTo>
                  <a:pt x="1544363" y="5828758"/>
                  <a:pt x="1539448" y="5828758"/>
                  <a:pt x="1535048" y="5830538"/>
                </a:cubicBezTo>
                <a:close/>
                <a:moveTo>
                  <a:pt x="1345309" y="5829300"/>
                </a:moveTo>
                <a:lnTo>
                  <a:pt x="1345309" y="5940266"/>
                </a:lnTo>
                <a:lnTo>
                  <a:pt x="1474087" y="5940266"/>
                </a:lnTo>
                <a:cubicBezTo>
                  <a:pt x="1494756" y="5940266"/>
                  <a:pt x="1504281" y="5931694"/>
                  <a:pt x="1504281" y="5916930"/>
                </a:cubicBezTo>
                <a:lnTo>
                  <a:pt x="1504281" y="5903976"/>
                </a:lnTo>
                <a:cubicBezTo>
                  <a:pt x="1504462" y="5900517"/>
                  <a:pt x="1502748" y="5897235"/>
                  <a:pt x="1499805" y="5895404"/>
                </a:cubicBezTo>
                <a:lnTo>
                  <a:pt x="1486470" y="5883973"/>
                </a:lnTo>
                <a:lnTo>
                  <a:pt x="1499805" y="5872544"/>
                </a:lnTo>
                <a:cubicBezTo>
                  <a:pt x="1502748" y="5870712"/>
                  <a:pt x="1504462" y="5867430"/>
                  <a:pt x="1504281" y="5863971"/>
                </a:cubicBezTo>
                <a:lnTo>
                  <a:pt x="1504281" y="5852636"/>
                </a:lnTo>
                <a:cubicBezTo>
                  <a:pt x="1504281" y="5837873"/>
                  <a:pt x="1494756" y="5829300"/>
                  <a:pt x="1474087" y="5829300"/>
                </a:cubicBezTo>
                <a:close/>
                <a:moveTo>
                  <a:pt x="1119948" y="5829300"/>
                </a:moveTo>
                <a:lnTo>
                  <a:pt x="1119948" y="5940266"/>
                </a:lnTo>
                <a:lnTo>
                  <a:pt x="1248821" y="5940266"/>
                </a:lnTo>
                <a:cubicBezTo>
                  <a:pt x="1269395" y="5940266"/>
                  <a:pt x="1278920" y="5931694"/>
                  <a:pt x="1278920" y="5916930"/>
                </a:cubicBezTo>
                <a:lnTo>
                  <a:pt x="1278920" y="5903976"/>
                </a:lnTo>
                <a:cubicBezTo>
                  <a:pt x="1279117" y="5900536"/>
                  <a:pt x="1277442" y="5897258"/>
                  <a:pt x="1274539" y="5895404"/>
                </a:cubicBezTo>
                <a:lnTo>
                  <a:pt x="1261204" y="5883973"/>
                </a:lnTo>
                <a:lnTo>
                  <a:pt x="1274539" y="5872544"/>
                </a:lnTo>
                <a:cubicBezTo>
                  <a:pt x="1277442" y="5870689"/>
                  <a:pt x="1279117" y="5867411"/>
                  <a:pt x="1278920" y="5863971"/>
                </a:cubicBezTo>
                <a:lnTo>
                  <a:pt x="1278920" y="5852636"/>
                </a:lnTo>
                <a:cubicBezTo>
                  <a:pt x="1278920" y="5837873"/>
                  <a:pt x="1269395" y="5829300"/>
                  <a:pt x="1248821" y="5829300"/>
                </a:cubicBezTo>
                <a:close/>
                <a:moveTo>
                  <a:pt x="895349" y="5829300"/>
                </a:moveTo>
                <a:lnTo>
                  <a:pt x="895349" y="5915025"/>
                </a:lnTo>
                <a:cubicBezTo>
                  <a:pt x="895349" y="5930646"/>
                  <a:pt x="904874" y="5940362"/>
                  <a:pt x="923924" y="5940362"/>
                </a:cubicBezTo>
                <a:lnTo>
                  <a:pt x="1019174" y="5940362"/>
                </a:lnTo>
                <a:cubicBezTo>
                  <a:pt x="1038224" y="5940362"/>
                  <a:pt x="1047749" y="5930837"/>
                  <a:pt x="1047749" y="5915025"/>
                </a:cubicBezTo>
                <a:lnTo>
                  <a:pt x="1047749" y="5829300"/>
                </a:lnTo>
                <a:lnTo>
                  <a:pt x="1026794" y="5829300"/>
                </a:lnTo>
                <a:lnTo>
                  <a:pt x="1026794" y="5920454"/>
                </a:lnTo>
                <a:lnTo>
                  <a:pt x="916590" y="5920454"/>
                </a:lnTo>
                <a:lnTo>
                  <a:pt x="916590" y="5829300"/>
                </a:lnTo>
                <a:close/>
                <a:moveTo>
                  <a:pt x="669701" y="5829300"/>
                </a:moveTo>
                <a:lnTo>
                  <a:pt x="669701" y="5940266"/>
                </a:lnTo>
                <a:lnTo>
                  <a:pt x="690561" y="5940266"/>
                </a:lnTo>
                <a:lnTo>
                  <a:pt x="690561" y="5894070"/>
                </a:lnTo>
                <a:lnTo>
                  <a:pt x="802480" y="5894070"/>
                </a:lnTo>
                <a:lnTo>
                  <a:pt x="802480" y="5940266"/>
                </a:lnTo>
                <a:lnTo>
                  <a:pt x="823435" y="5940266"/>
                </a:lnTo>
                <a:lnTo>
                  <a:pt x="823435" y="5829300"/>
                </a:lnTo>
                <a:lnTo>
                  <a:pt x="802480" y="5829300"/>
                </a:lnTo>
                <a:lnTo>
                  <a:pt x="802480" y="5874639"/>
                </a:lnTo>
                <a:lnTo>
                  <a:pt x="690561" y="5874639"/>
                </a:lnTo>
                <a:lnTo>
                  <a:pt x="690561" y="5829300"/>
                </a:lnTo>
                <a:close/>
                <a:moveTo>
                  <a:pt x="485774" y="5829300"/>
                </a:moveTo>
                <a:cubicBezTo>
                  <a:pt x="466724" y="5829300"/>
                  <a:pt x="457199" y="5838825"/>
                  <a:pt x="457199" y="5854637"/>
                </a:cubicBezTo>
                <a:lnTo>
                  <a:pt x="457199" y="5915025"/>
                </a:lnTo>
                <a:cubicBezTo>
                  <a:pt x="457199" y="5930646"/>
                  <a:pt x="466724" y="5940362"/>
                  <a:pt x="485774" y="5940362"/>
                </a:cubicBezTo>
                <a:lnTo>
                  <a:pt x="608552" y="5940362"/>
                </a:lnTo>
                <a:lnTo>
                  <a:pt x="608552" y="5920454"/>
                </a:lnTo>
                <a:lnTo>
                  <a:pt x="478630" y="5920454"/>
                </a:lnTo>
                <a:lnTo>
                  <a:pt x="478630" y="5849112"/>
                </a:lnTo>
                <a:lnTo>
                  <a:pt x="608552" y="5849112"/>
                </a:lnTo>
                <a:lnTo>
                  <a:pt x="608552" y="5829300"/>
                </a:lnTo>
                <a:close/>
                <a:moveTo>
                  <a:pt x="0" y="0"/>
                </a:moveTo>
                <a:lnTo>
                  <a:pt x="483701" y="0"/>
                </a:lnTo>
                <a:lnTo>
                  <a:pt x="1578401" y="0"/>
                </a:lnTo>
                <a:lnTo>
                  <a:pt x="5136810" y="0"/>
                </a:lnTo>
                <a:cubicBezTo>
                  <a:pt x="5403951" y="0"/>
                  <a:pt x="5620511" y="216560"/>
                  <a:pt x="5620511" y="483701"/>
                </a:cubicBezTo>
                <a:lnTo>
                  <a:pt x="5620511" y="5657898"/>
                </a:lnTo>
                <a:cubicBezTo>
                  <a:pt x="5620511" y="5925039"/>
                  <a:pt x="5403951" y="6141599"/>
                  <a:pt x="5136810" y="6141599"/>
                </a:cubicBezTo>
                <a:lnTo>
                  <a:pt x="1578401" y="6141599"/>
                </a:lnTo>
                <a:lnTo>
                  <a:pt x="483701" y="6141599"/>
                </a:lnTo>
                <a:lnTo>
                  <a:pt x="0" y="6141599"/>
                </a:lnTo>
                <a:lnTo>
                  <a:pt x="0" y="5657898"/>
                </a:lnTo>
                <a:lnTo>
                  <a:pt x="0" y="483701"/>
                </a:lnTo>
                <a:close/>
              </a:path>
            </a:pathLst>
          </a:custGeom>
        </p:spPr>
        <p:txBody>
          <a:bodyPr wrap="square">
            <a:noAutofit/>
          </a:bodyPr>
          <a:lstStyle/>
          <a:p>
            <a:r>
              <a:rPr lang="en-US" dirty="0"/>
              <a:t>Click icon to add picture</a:t>
            </a:r>
            <a:endParaRPr lang="en-GB" dirty="0"/>
          </a:p>
        </p:txBody>
      </p:sp>
      <p:sp>
        <p:nvSpPr>
          <p:cNvPr id="27" name="Slide Number Placeholder 4">
            <a:extLst>
              <a:ext uri="{FF2B5EF4-FFF2-40B4-BE49-F238E27FC236}">
                <a16:creationId xmlns:a16="http://schemas.microsoft.com/office/drawing/2014/main" id="{70A73235-9012-CF94-B2EC-7FE3B321A9E6}"/>
              </a:ext>
            </a:extLst>
          </p:cNvPr>
          <p:cNvSpPr>
            <a:spLocks noGrp="1"/>
          </p:cNvSpPr>
          <p:nvPr>
            <p:ph type="sldNum" sz="quarter" idx="12"/>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3314807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all Out box_Secondary text" preserve="1" userDrawn="1">
  <p:cSld name="Call Out box_Secondary text">
    <p:bg>
      <p:bgPr>
        <a:solidFill>
          <a:srgbClr val="FFFFFF"/>
        </a:solidFill>
        <a:effectLst/>
      </p:bgPr>
    </p:bg>
    <p:spTree>
      <p:nvGrpSpPr>
        <p:cNvPr id="1" name=""/>
        <p:cNvGrpSpPr/>
        <p:nvPr/>
      </p:nvGrpSpPr>
      <p:grpSpPr>
        <a:xfrm>
          <a:off x="0" y="0"/>
          <a:ext cx="0" cy="0"/>
          <a:chOff x="0" y="0"/>
          <a:chExt cx="0" cy="0"/>
        </a:xfrm>
      </p:grpSpPr>
      <p:sp>
        <p:nvSpPr>
          <p:cNvPr id="22" name="Rectangle 22" hidden="1">
            <a:extLst>
              <a:ext uri="{FF2B5EF4-FFF2-40B4-BE49-F238E27FC236}">
                <a16:creationId xmlns:a16="http://schemas.microsoft.com/office/drawing/2014/main" id="{BAD9F4DB-4629-47F0-A929-EF3B1C4CAD98}"/>
              </a:ext>
            </a:extLst>
          </p:cNvPr>
          <p:cNvSpPr>
            <a:spLocks/>
          </p:cNvSpPr>
          <p:nvPr userDrawn="1"/>
        </p:nvSpPr>
        <p:spPr bwMode="gray">
          <a:xfrm>
            <a:off x="9452552" y="0"/>
            <a:ext cx="2739448"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p:cNvSpPr>
          <p:nvPr userDrawn="1"/>
        </p:nvSpPr>
        <p:spPr bwMode="gray">
          <a:xfrm>
            <a:off x="9452552" y="0"/>
            <a:ext cx="273944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5" hasCustomPrompt="1"/>
          </p:nvPr>
        </p:nvSpPr>
        <p:spPr bwMode="gray">
          <a:xfrm>
            <a:off x="9771712" y="662767"/>
            <a:ext cx="2100672" cy="544765"/>
          </a:xfrm>
        </p:spPr>
        <p:txBody>
          <a:bodyPr anchor="b" anchorCtr="0">
            <a:noAutofit/>
          </a:bodyPr>
          <a:lstStyle>
            <a:lvl1pPr marL="0" indent="0">
              <a:lnSpc>
                <a:spcPct val="90000"/>
              </a:lnSpc>
              <a:spcBef>
                <a:spcPts val="0"/>
              </a:spcBef>
              <a:spcAft>
                <a:spcPts val="0"/>
              </a:spcAft>
              <a:buNone/>
              <a:defRPr sz="12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 out</a:t>
            </a:r>
          </a:p>
        </p:txBody>
      </p:sp>
      <p:sp>
        <p:nvSpPr>
          <p:cNvPr id="10" name="Text Placeholder 8"/>
          <p:cNvSpPr>
            <a:spLocks noGrp="1"/>
          </p:cNvSpPr>
          <p:nvPr>
            <p:ph type="body" sz="quarter" idx="14"/>
          </p:nvPr>
        </p:nvSpPr>
        <p:spPr bwMode="gray">
          <a:xfrm>
            <a:off x="9771712" y="1512097"/>
            <a:ext cx="2100672" cy="4675979"/>
          </a:xfrm>
        </p:spPr>
        <p:txBody>
          <a:bodyPr>
            <a:noAutofit/>
          </a:bodyPr>
          <a:lstStyle>
            <a:lvl1pPr>
              <a:lnSpc>
                <a:spcPct val="90000"/>
              </a:lnSpc>
              <a:spcBef>
                <a:spcPts val="0"/>
              </a:spcBef>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8"/>
          <p:cNvSpPr>
            <a:spLocks noGrp="1"/>
          </p:cNvSpPr>
          <p:nvPr>
            <p:ph type="sldNum" sz="quarter" idx="17"/>
          </p:nvPr>
        </p:nvSpPr>
        <p:spPr bwMode="gray"/>
        <p:txBody>
          <a:bodyPr/>
          <a:lstStyle>
            <a:lvl1pPr>
              <a:defRPr>
                <a:solidFill>
                  <a:schemeClr val="bg1"/>
                </a:solidFill>
              </a:defRPr>
            </a:lvl1pPr>
          </a:lstStyle>
          <a:p>
            <a:fld id="{14C9E471-1A35-4795-867F-D572E60955DD}" type="slidenum">
              <a:rPr lang="en-US" smtClean="0"/>
              <a:pPr/>
              <a:t>‹#›</a:t>
            </a:fld>
            <a:endParaRPr lang="en-US" dirty="0"/>
          </a:p>
        </p:txBody>
      </p:sp>
      <p:sp>
        <p:nvSpPr>
          <p:cNvPr id="5" name="Title 4"/>
          <p:cNvSpPr>
            <a:spLocks noGrp="1"/>
          </p:cNvSpPr>
          <p:nvPr>
            <p:ph type="title"/>
          </p:nvPr>
        </p:nvSpPr>
        <p:spPr>
          <a:xfrm>
            <a:off x="695326" y="360703"/>
            <a:ext cx="8091704" cy="889474"/>
          </a:xfrm>
        </p:spPr>
        <p:txBody>
          <a:bodyPr/>
          <a:lstStyle>
            <a:lvl1pPr>
              <a:defRPr baseline="0"/>
            </a:lvl1pPr>
          </a:lstStyle>
          <a:p>
            <a:r>
              <a:rPr lang="en-US"/>
              <a:t>Click to edit Master title style</a:t>
            </a:r>
          </a:p>
        </p:txBody>
      </p:sp>
      <p:sp>
        <p:nvSpPr>
          <p:cNvPr id="11" name="Text Placeholder 9"/>
          <p:cNvSpPr>
            <a:spLocks noGrp="1"/>
          </p:cNvSpPr>
          <p:nvPr>
            <p:ph type="body" sz="quarter" idx="19"/>
          </p:nvPr>
        </p:nvSpPr>
        <p:spPr>
          <a:xfrm>
            <a:off x="695326" y="1500509"/>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cxnSp>
        <p:nvCxnSpPr>
          <p:cNvPr id="16" name="Straight Connector 15"/>
          <p:cNvCxnSpPr>
            <a:cxnSpLocks/>
          </p:cNvCxnSpPr>
          <p:nvPr userDrawn="1"/>
        </p:nvCxnSpPr>
        <p:spPr bwMode="gray">
          <a:xfrm>
            <a:off x="9771712" y="1348849"/>
            <a:ext cx="21006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p:nvPr userDrawn="1"/>
        </p:nvCxnSpPr>
        <p:spPr>
          <a:xfrm>
            <a:off x="695325" y="1348849"/>
            <a:ext cx="80917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p:ph type="ftr" sz="quarter" idx="21"/>
          </p:nvPr>
        </p:nvSpPr>
        <p:spPr/>
        <p:txBody>
          <a:bodyPr/>
          <a:lstStyle/>
          <a:p>
            <a:r>
              <a:rPr lang="en-US" dirty="0"/>
              <a:t>January 22, 2024</a:t>
            </a:r>
          </a:p>
        </p:txBody>
      </p: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8"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sp>
        <p:nvSpPr>
          <p:cNvPr id="7" name="Content Placeholder 6"/>
          <p:cNvSpPr>
            <a:spLocks noGrp="1"/>
          </p:cNvSpPr>
          <p:nvPr>
            <p:ph sz="quarter" idx="22"/>
          </p:nvPr>
        </p:nvSpPr>
        <p:spPr>
          <a:xfrm>
            <a:off x="695326" y="2156131"/>
            <a:ext cx="8091704"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9" name="Group 10">
            <a:extLst>
              <a:ext uri="{FF2B5EF4-FFF2-40B4-BE49-F238E27FC236}">
                <a16:creationId xmlns:a16="http://schemas.microsoft.com/office/drawing/2014/main" id="{AD6C9A29-A16C-4234-B027-2D002536B0E8}"/>
              </a:ext>
            </a:extLst>
          </p:cNvPr>
          <p:cNvGrpSpPr/>
          <p:nvPr userDrawn="1">
            <p:custDataLst>
              <p:tags r:id="rId4"/>
            </p:custDataLst>
          </p:nvPr>
        </p:nvGrpSpPr>
        <p:grpSpPr bwMode="gray">
          <a:xfrm>
            <a:off x="696118" y="6394450"/>
            <a:ext cx="1044575" cy="107950"/>
            <a:chOff x="684213" y="6394450"/>
            <a:chExt cx="1044575" cy="107950"/>
          </a:xfrm>
        </p:grpSpPr>
        <p:sp>
          <p:nvSpPr>
            <p:cNvPr id="20" name="Freeform 5">
              <a:extLst>
                <a:ext uri="{FF2B5EF4-FFF2-40B4-BE49-F238E27FC236}">
                  <a16:creationId xmlns:a16="http://schemas.microsoft.com/office/drawing/2014/main" id="{E9EF8625-6363-400A-AEC9-2C35AD9CEB79}"/>
                </a:ext>
              </a:extLst>
            </p:cNvPr>
            <p:cNvSpPr>
              <a:spLocks noEditPoints="1"/>
            </p:cNvSpPr>
            <p:nvPr userDrawn="1"/>
          </p:nvSpPr>
          <p:spPr bwMode="gray">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A6A17C64-687B-43E0-AD90-96B008A4A7FE}"/>
                </a:ext>
              </a:extLst>
            </p:cNvPr>
            <p:cNvSpPr>
              <a:spLocks noEditPoints="1"/>
            </p:cNvSpPr>
            <p:nvPr userDrawn="1"/>
          </p:nvSpPr>
          <p:spPr bwMode="gray">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79205946"/>
      </p:ext>
    </p:extLst>
  </p:cSld>
  <p:clrMapOvr>
    <a:masterClrMapping/>
  </p:clrMapOvr>
  <p:hf hdr="0"/>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4 stats">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C79B2892-A43F-7545-0F83-C2783C9D933B}"/>
              </a:ext>
            </a:extLst>
          </p:cNvPr>
          <p:cNvSpPr>
            <a:spLocks noGrp="1"/>
          </p:cNvSpPr>
          <p:nvPr>
            <p:ph type="title" hasCustomPrompt="1"/>
          </p:nvPr>
        </p:nvSpPr>
        <p:spPr/>
        <p:txBody>
          <a:bodyPr/>
          <a:lstStyle>
            <a:lvl1pPr>
              <a:defRPr>
                <a:solidFill>
                  <a:schemeClr val="bg1"/>
                </a:solidFill>
              </a:defRPr>
            </a:lvl1pPr>
          </a:lstStyle>
          <a:p>
            <a:r>
              <a:rPr lang="en-GB"/>
              <a:t>[4 stats] &lt;Heading&gt;</a:t>
            </a:r>
          </a:p>
        </p:txBody>
      </p:sp>
      <p:sp>
        <p:nvSpPr>
          <p:cNvPr id="3" name="Text Placeholder 6">
            <a:extLst>
              <a:ext uri="{FF2B5EF4-FFF2-40B4-BE49-F238E27FC236}">
                <a16:creationId xmlns:a16="http://schemas.microsoft.com/office/drawing/2014/main" id="{8FA2489B-4E20-ECE6-C33D-27F4EE2907E2}"/>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6">
            <a:extLst>
              <a:ext uri="{FF2B5EF4-FFF2-40B4-BE49-F238E27FC236}">
                <a16:creationId xmlns:a16="http://schemas.microsoft.com/office/drawing/2014/main" id="{99AA2E89-F682-19C4-4826-B32D876CC8A8}"/>
              </a:ext>
            </a:extLst>
          </p:cNvPr>
          <p:cNvSpPr>
            <a:spLocks noGrp="1"/>
          </p:cNvSpPr>
          <p:nvPr>
            <p:ph type="body" sz="quarter" idx="12" hasCustomPrompt="1"/>
          </p:nvPr>
        </p:nvSpPr>
        <p:spPr>
          <a:xfrm>
            <a:off x="469900" y="2160772"/>
            <a:ext cx="1968926"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8" name="Slide Number Placeholder 4">
            <a:extLst>
              <a:ext uri="{FF2B5EF4-FFF2-40B4-BE49-F238E27FC236}">
                <a16:creationId xmlns:a16="http://schemas.microsoft.com/office/drawing/2014/main" id="{C5403ADD-804A-AECA-6895-1DC2ACD70B37}"/>
              </a:ext>
            </a:extLst>
          </p:cNvPr>
          <p:cNvSpPr>
            <a:spLocks noGrp="1"/>
          </p:cNvSpPr>
          <p:nvPr>
            <p:ph type="sldNum" sz="quarter" idx="18"/>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
        <p:nvSpPr>
          <p:cNvPr id="11" name="Text Placeholder 6">
            <a:extLst>
              <a:ext uri="{FF2B5EF4-FFF2-40B4-BE49-F238E27FC236}">
                <a16:creationId xmlns:a16="http://schemas.microsoft.com/office/drawing/2014/main" id="{022539EF-6A52-9ADC-4FD2-DCBC6C1274A7}"/>
              </a:ext>
            </a:extLst>
          </p:cNvPr>
          <p:cNvSpPr>
            <a:spLocks noGrp="1"/>
          </p:cNvSpPr>
          <p:nvPr>
            <p:ph type="body" sz="quarter" idx="19" hasCustomPrompt="1"/>
          </p:nvPr>
        </p:nvSpPr>
        <p:spPr>
          <a:xfrm>
            <a:off x="2763649" y="2160772"/>
            <a:ext cx="1968926"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2" name="Text Placeholder 6">
            <a:extLst>
              <a:ext uri="{FF2B5EF4-FFF2-40B4-BE49-F238E27FC236}">
                <a16:creationId xmlns:a16="http://schemas.microsoft.com/office/drawing/2014/main" id="{A70EA7BE-EE14-44C9-1F56-D8FBACD4A229}"/>
              </a:ext>
            </a:extLst>
          </p:cNvPr>
          <p:cNvSpPr>
            <a:spLocks noGrp="1"/>
          </p:cNvSpPr>
          <p:nvPr>
            <p:ph type="body" sz="quarter" idx="20" hasCustomPrompt="1"/>
          </p:nvPr>
        </p:nvSpPr>
        <p:spPr>
          <a:xfrm>
            <a:off x="5088394" y="2160772"/>
            <a:ext cx="2371033"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9" name="Text Placeholder 6">
            <a:extLst>
              <a:ext uri="{FF2B5EF4-FFF2-40B4-BE49-F238E27FC236}">
                <a16:creationId xmlns:a16="http://schemas.microsoft.com/office/drawing/2014/main" id="{3192F21E-5C6F-1F9F-5C10-86D18FF449B0}"/>
              </a:ext>
            </a:extLst>
          </p:cNvPr>
          <p:cNvSpPr>
            <a:spLocks noGrp="1"/>
          </p:cNvSpPr>
          <p:nvPr>
            <p:ph type="body" sz="quarter" idx="21" hasCustomPrompt="1"/>
          </p:nvPr>
        </p:nvSpPr>
        <p:spPr>
          <a:xfrm>
            <a:off x="7816096" y="2160772"/>
            <a:ext cx="2160000"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25" name="Text Placeholder 5">
            <a:extLst>
              <a:ext uri="{FF2B5EF4-FFF2-40B4-BE49-F238E27FC236}">
                <a16:creationId xmlns:a16="http://schemas.microsoft.com/office/drawing/2014/main" id="{5AD27ED6-E5C4-EC99-23D2-D7EA51330E24}"/>
              </a:ext>
            </a:extLst>
          </p:cNvPr>
          <p:cNvSpPr>
            <a:spLocks noGrp="1"/>
          </p:cNvSpPr>
          <p:nvPr>
            <p:ph type="body" sz="quarter" idx="13"/>
          </p:nvPr>
        </p:nvSpPr>
        <p:spPr>
          <a:xfrm>
            <a:off x="457200" y="4975308"/>
            <a:ext cx="7002227" cy="853640"/>
          </a:xfrm>
        </p:spPr>
        <p:txBody>
          <a:bodyPr/>
          <a:lstStyle>
            <a:lvl1pPr>
              <a:defRPr sz="1200">
                <a:solidFill>
                  <a:schemeClr val="bg1"/>
                </a:solidFill>
                <a:latin typeface="+mn-lt"/>
              </a:defRPr>
            </a:lvl1pPr>
            <a:lvl2pPr>
              <a:defRPr sz="1200">
                <a:solidFill>
                  <a:schemeClr val="bg1"/>
                </a:solidFill>
                <a:latin typeface="+mn-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527026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rgbClr val="FFFFFF"/>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2022 | Confidential &amp; Proprietary Information of Chubb- Not for Distribution</a:t>
            </a:r>
          </a:p>
        </p:txBody>
      </p:sp>
      <p:sp>
        <p:nvSpPr>
          <p:cNvPr id="4" name="Slide Number Placeholder 3"/>
          <p:cNvSpPr>
            <a:spLocks noGrp="1"/>
          </p:cNvSpPr>
          <p:nvPr>
            <p:ph type="sldNum" sz="quarter" idx="12"/>
          </p:nvPr>
        </p:nvSpPr>
        <p:spPr/>
        <p:txBody>
          <a:bodyPr/>
          <a:lstStyle/>
          <a:p>
            <a:fld id="{08BCA03E-30D6-489A-B1C6-83E553A35C5C}" type="slidenum">
              <a:rPr lang="en-US" smtClean="0"/>
              <a:pPr/>
              <a:t>‹#›</a:t>
            </a:fld>
            <a:r>
              <a:rPr lang="en-US" dirty="0"/>
              <a:t>/109</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8935607"/>
      </p:ext>
    </p:extLst>
  </p:cSld>
  <p:clrMapOvr>
    <a:masterClrMapping/>
  </p:clrMapOvr>
  <p:hf sldNum="0" hdr="0"/>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bwMode="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p:cNvSpPr/>
          <p:nvPr userDrawn="1"/>
        </p:nvSpPr>
        <p:spPr bwMode="gray">
          <a:xfrm>
            <a:off x="0" y="942681"/>
            <a:ext cx="10458450" cy="5915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Subtitle 2"/>
          <p:cNvSpPr>
            <a:spLocks noGrp="1"/>
          </p:cNvSpPr>
          <p:nvPr>
            <p:ph type="subTitle" idx="1"/>
          </p:nvPr>
        </p:nvSpPr>
        <p:spPr bwMode="gray">
          <a:xfrm>
            <a:off x="3146069" y="3920017"/>
            <a:ext cx="6912330" cy="789447"/>
          </a:xfrm>
        </p:spPr>
        <p:txBody>
          <a:bodyPr lIns="0" tIns="0" rIns="0" bIns="0">
            <a:noAutofit/>
          </a:bodyPr>
          <a:lstStyle>
            <a:lvl1pPr marL="0" indent="0" algn="l">
              <a:lnSpc>
                <a:spcPct val="95000"/>
              </a:lnSpc>
              <a:spcBef>
                <a:spcPts val="0"/>
              </a:spcBef>
              <a:spcAft>
                <a:spcPts val="0"/>
              </a:spcAft>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p:cNvSpPr>
            <a:spLocks noGrp="1"/>
          </p:cNvSpPr>
          <p:nvPr>
            <p:ph type="ctrTitle"/>
          </p:nvPr>
        </p:nvSpPr>
        <p:spPr bwMode="gray">
          <a:xfrm>
            <a:off x="3146068" y="2739922"/>
            <a:ext cx="6912331" cy="1098762"/>
          </a:xfrm>
        </p:spPr>
        <p:txBody>
          <a:bodyPr wrap="square" anchor="t" anchorCtr="0">
            <a:noAutofit/>
          </a:bodyPr>
          <a:lstStyle>
            <a:lvl1pPr algn="l">
              <a:lnSpc>
                <a:spcPct val="85000"/>
              </a:lnSpc>
              <a:defRPr sz="2800">
                <a:solidFill>
                  <a:schemeClr val="bg1"/>
                </a:solidFill>
              </a:defRPr>
            </a:lvl1pPr>
          </a:lstStyle>
          <a:p>
            <a:r>
              <a:rPr lang="en-US"/>
              <a:t>Click to edit Master title style</a:t>
            </a:r>
          </a:p>
        </p:txBody>
      </p:sp>
      <p:sp>
        <p:nvSpPr>
          <p:cNvPr id="8" name="Classification" hidden="1"/>
          <p:cNvSpPr txBox="1">
            <a:spLocks/>
          </p:cNvSpPr>
          <p:nvPr userDrawn="1">
            <p:custDataLst>
              <p:tags r:id="rId2"/>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3"/>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4" name="Textplatzhalter 3"/>
          <p:cNvSpPr>
            <a:spLocks noGrp="1"/>
          </p:cNvSpPr>
          <p:nvPr>
            <p:ph type="body" sz="quarter" idx="10" hasCustomPrompt="1"/>
          </p:nvPr>
        </p:nvSpPr>
        <p:spPr bwMode="gray">
          <a:xfrm>
            <a:off x="3146068" y="5979695"/>
            <a:ext cx="2598239" cy="263149"/>
          </a:xfrm>
        </p:spPr>
        <p:txBody>
          <a:bodyPr>
            <a:spAutoFit/>
          </a:bodyPr>
          <a:lstStyle>
            <a:lvl1pPr marL="0" indent="0">
              <a:lnSpc>
                <a:spcPct val="95000"/>
              </a:lnSpc>
              <a:spcBef>
                <a:spcPts val="0"/>
              </a:spcBef>
              <a:spcAft>
                <a:spcPts val="0"/>
              </a:spcAft>
              <a:buNone/>
              <a:defRPr lang="de-DE" sz="1800" kern="1200" baseline="0" smtClean="0">
                <a:solidFill>
                  <a:schemeClr val="bg1"/>
                </a:solidFill>
                <a:latin typeface="+mn-lt"/>
                <a:ea typeface="+mn-ea"/>
                <a:cs typeface="+mn-cs"/>
              </a:defRPr>
            </a:lvl1pPr>
          </a:lstStyle>
          <a:p>
            <a:r>
              <a:rPr lang="en-US"/>
              <a:t>Business Descriptor</a:t>
            </a:r>
          </a:p>
        </p:txBody>
      </p:sp>
      <p:grpSp>
        <p:nvGrpSpPr>
          <p:cNvPr id="17" name="Group 10">
            <a:extLst>
              <a:ext uri="{FF2B5EF4-FFF2-40B4-BE49-F238E27FC236}">
                <a16:creationId xmlns:a16="http://schemas.microsoft.com/office/drawing/2014/main" id="{BB17D992-F27C-4155-B00B-A4BC73096CE0}"/>
              </a:ext>
            </a:extLst>
          </p:cNvPr>
          <p:cNvGrpSpPr/>
          <p:nvPr userDrawn="1">
            <p:custDataLst>
              <p:tags r:id="rId4"/>
            </p:custDataLst>
          </p:nvPr>
        </p:nvGrpSpPr>
        <p:grpSpPr>
          <a:xfrm>
            <a:off x="696118" y="2840038"/>
            <a:ext cx="1739900" cy="184150"/>
            <a:chOff x="684213" y="2840038"/>
            <a:chExt cx="1739900" cy="184150"/>
          </a:xfrm>
          <a:solidFill>
            <a:schemeClr val="bg1"/>
          </a:solidFill>
        </p:grpSpPr>
        <p:sp>
          <p:nvSpPr>
            <p:cNvPr id="18" name="Freeform 5">
              <a:extLst>
                <a:ext uri="{FF2B5EF4-FFF2-40B4-BE49-F238E27FC236}">
                  <a16:creationId xmlns:a16="http://schemas.microsoft.com/office/drawing/2014/main" id="{B3F07679-AB34-403E-AEA7-CAAFB68E3B0D}"/>
                </a:ext>
              </a:extLst>
            </p:cNvPr>
            <p:cNvSpPr>
              <a:spLocks noEditPoints="1"/>
            </p:cNvSpPr>
            <p:nvPr userDrawn="1"/>
          </p:nvSpPr>
          <p:spPr bwMode="auto">
            <a:xfrm>
              <a:off x="684213" y="2840038"/>
              <a:ext cx="1657350" cy="184150"/>
            </a:xfrm>
            <a:custGeom>
              <a:avLst/>
              <a:gdLst>
                <a:gd name="T0" fmla="*/ 3069 w 3132"/>
                <a:gd name="T1" fmla="*/ 202 h 348"/>
                <a:gd name="T2" fmla="*/ 3069 w 3132"/>
                <a:gd name="T3" fmla="*/ 143 h 348"/>
                <a:gd name="T4" fmla="*/ 3043 w 3132"/>
                <a:gd name="T5" fmla="*/ 348 h 348"/>
                <a:gd name="T6" fmla="*/ 3090 w 3132"/>
                <a:gd name="T7" fmla="*/ 341 h 348"/>
                <a:gd name="T8" fmla="*/ 3116 w 3132"/>
                <a:gd name="T9" fmla="*/ 324 h 348"/>
                <a:gd name="T10" fmla="*/ 3130 w 3132"/>
                <a:gd name="T11" fmla="*/ 299 h 348"/>
                <a:gd name="T12" fmla="*/ 3132 w 3132"/>
                <a:gd name="T13" fmla="*/ 234 h 348"/>
                <a:gd name="T14" fmla="*/ 3125 w 3132"/>
                <a:gd name="T15" fmla="*/ 213 h 348"/>
                <a:gd name="T16" fmla="*/ 3120 w 3132"/>
                <a:gd name="T17" fmla="*/ 136 h 348"/>
                <a:gd name="T18" fmla="*/ 3132 w 3132"/>
                <a:gd name="T19" fmla="*/ 109 h 348"/>
                <a:gd name="T20" fmla="*/ 3131 w 3132"/>
                <a:gd name="T21" fmla="*/ 57 h 348"/>
                <a:gd name="T22" fmla="*/ 3121 w 3132"/>
                <a:gd name="T23" fmla="*/ 30 h 348"/>
                <a:gd name="T24" fmla="*/ 3098 w 3132"/>
                <a:gd name="T25" fmla="*/ 11 h 348"/>
                <a:gd name="T26" fmla="*/ 3064 w 3132"/>
                <a:gd name="T27" fmla="*/ 1 h 348"/>
                <a:gd name="T28" fmla="*/ 3043 w 3132"/>
                <a:gd name="T29" fmla="*/ 348 h 348"/>
                <a:gd name="T30" fmla="*/ 2395 w 3132"/>
                <a:gd name="T31" fmla="*/ 202 h 348"/>
                <a:gd name="T32" fmla="*/ 2395 w 3132"/>
                <a:gd name="T33" fmla="*/ 143 h 348"/>
                <a:gd name="T34" fmla="*/ 2368 w 3132"/>
                <a:gd name="T35" fmla="*/ 348 h 348"/>
                <a:gd name="T36" fmla="*/ 2416 w 3132"/>
                <a:gd name="T37" fmla="*/ 341 h 348"/>
                <a:gd name="T38" fmla="*/ 2442 w 3132"/>
                <a:gd name="T39" fmla="*/ 324 h 348"/>
                <a:gd name="T40" fmla="*/ 2456 w 3132"/>
                <a:gd name="T41" fmla="*/ 299 h 348"/>
                <a:gd name="T42" fmla="*/ 2458 w 3132"/>
                <a:gd name="T43" fmla="*/ 234 h 348"/>
                <a:gd name="T44" fmla="*/ 2451 w 3132"/>
                <a:gd name="T45" fmla="*/ 213 h 348"/>
                <a:gd name="T46" fmla="*/ 2446 w 3132"/>
                <a:gd name="T47" fmla="*/ 136 h 348"/>
                <a:gd name="T48" fmla="*/ 2458 w 3132"/>
                <a:gd name="T49" fmla="*/ 109 h 348"/>
                <a:gd name="T50" fmla="*/ 2457 w 3132"/>
                <a:gd name="T51" fmla="*/ 57 h 348"/>
                <a:gd name="T52" fmla="*/ 2446 w 3132"/>
                <a:gd name="T53" fmla="*/ 30 h 348"/>
                <a:gd name="T54" fmla="*/ 2424 w 3132"/>
                <a:gd name="T55" fmla="*/ 11 h 348"/>
                <a:gd name="T56" fmla="*/ 2390 w 3132"/>
                <a:gd name="T57" fmla="*/ 1 h 348"/>
                <a:gd name="T58" fmla="*/ 2368 w 3132"/>
                <a:gd name="T59" fmla="*/ 348 h 348"/>
                <a:gd name="T60" fmla="*/ 1374 w 3132"/>
                <a:gd name="T61" fmla="*/ 0 h 348"/>
                <a:gd name="T62" fmla="*/ 1312 w 3132"/>
                <a:gd name="T63" fmla="*/ 278 h 348"/>
                <a:gd name="T64" fmla="*/ 1320 w 3132"/>
                <a:gd name="T65" fmla="*/ 309 h 348"/>
                <a:gd name="T66" fmla="*/ 1338 w 3132"/>
                <a:gd name="T67" fmla="*/ 331 h 348"/>
                <a:gd name="T68" fmla="*/ 1367 w 3132"/>
                <a:gd name="T69" fmla="*/ 346 h 348"/>
                <a:gd name="T70" fmla="*/ 1681 w 3132"/>
                <a:gd name="T71" fmla="*/ 348 h 348"/>
                <a:gd name="T72" fmla="*/ 1711 w 3132"/>
                <a:gd name="T73" fmla="*/ 346 h 348"/>
                <a:gd name="T74" fmla="*/ 1740 w 3132"/>
                <a:gd name="T75" fmla="*/ 331 h 348"/>
                <a:gd name="T76" fmla="*/ 1758 w 3132"/>
                <a:gd name="T77" fmla="*/ 309 h 348"/>
                <a:gd name="T78" fmla="*/ 1766 w 3132"/>
                <a:gd name="T79" fmla="*/ 278 h 348"/>
                <a:gd name="T80" fmla="*/ 698 w 3132"/>
                <a:gd name="T81" fmla="*/ 142 h 348"/>
                <a:gd name="T82" fmla="*/ 698 w 3132"/>
                <a:gd name="T83" fmla="*/ 348 h 348"/>
                <a:gd name="T84" fmla="*/ 1095 w 3132"/>
                <a:gd name="T85" fmla="*/ 348 h 348"/>
                <a:gd name="T86" fmla="*/ 698 w 3132"/>
                <a:gd name="T87" fmla="*/ 142 h 348"/>
                <a:gd name="T88" fmla="*/ 85 w 3132"/>
                <a:gd name="T89" fmla="*/ 0 h 348"/>
                <a:gd name="T90" fmla="*/ 47 w 3132"/>
                <a:gd name="T91" fmla="*/ 5 h 348"/>
                <a:gd name="T92" fmla="*/ 20 w 3132"/>
                <a:gd name="T93" fmla="*/ 21 h 348"/>
                <a:gd name="T94" fmla="*/ 5 w 3132"/>
                <a:gd name="T95" fmla="*/ 46 h 348"/>
                <a:gd name="T96" fmla="*/ 0 w 3132"/>
                <a:gd name="T97" fmla="*/ 79 h 348"/>
                <a:gd name="T98" fmla="*/ 1 w 3132"/>
                <a:gd name="T99" fmla="*/ 286 h 348"/>
                <a:gd name="T100" fmla="*/ 11 w 3132"/>
                <a:gd name="T101" fmla="*/ 315 h 348"/>
                <a:gd name="T102" fmla="*/ 33 w 3132"/>
                <a:gd name="T103" fmla="*/ 336 h 348"/>
                <a:gd name="T104" fmla="*/ 64 w 3132"/>
                <a:gd name="T105" fmla="*/ 347 h 348"/>
                <a:gd name="T106" fmla="*/ 453 w 3132"/>
                <a:gd name="T107" fmla="*/ 28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2" h="348">
                  <a:moveTo>
                    <a:pt x="3069" y="289"/>
                  </a:moveTo>
                  <a:lnTo>
                    <a:pt x="2720" y="289"/>
                  </a:lnTo>
                  <a:lnTo>
                    <a:pt x="2720" y="202"/>
                  </a:lnTo>
                  <a:lnTo>
                    <a:pt x="3069" y="202"/>
                  </a:lnTo>
                  <a:lnTo>
                    <a:pt x="3069" y="289"/>
                  </a:lnTo>
                  <a:close/>
                  <a:moveTo>
                    <a:pt x="2720" y="59"/>
                  </a:moveTo>
                  <a:lnTo>
                    <a:pt x="3069" y="59"/>
                  </a:lnTo>
                  <a:lnTo>
                    <a:pt x="3069" y="143"/>
                  </a:lnTo>
                  <a:lnTo>
                    <a:pt x="2720" y="143"/>
                  </a:lnTo>
                  <a:lnTo>
                    <a:pt x="2720" y="59"/>
                  </a:lnTo>
                  <a:close/>
                  <a:moveTo>
                    <a:pt x="3043" y="348"/>
                  </a:moveTo>
                  <a:lnTo>
                    <a:pt x="3043" y="348"/>
                  </a:lnTo>
                  <a:lnTo>
                    <a:pt x="3064" y="347"/>
                  </a:lnTo>
                  <a:lnTo>
                    <a:pt x="3073" y="346"/>
                  </a:lnTo>
                  <a:lnTo>
                    <a:pt x="3083" y="343"/>
                  </a:lnTo>
                  <a:lnTo>
                    <a:pt x="3090" y="341"/>
                  </a:lnTo>
                  <a:lnTo>
                    <a:pt x="3098" y="337"/>
                  </a:lnTo>
                  <a:lnTo>
                    <a:pt x="3105" y="334"/>
                  </a:lnTo>
                  <a:lnTo>
                    <a:pt x="3111" y="329"/>
                  </a:lnTo>
                  <a:lnTo>
                    <a:pt x="3116" y="324"/>
                  </a:lnTo>
                  <a:lnTo>
                    <a:pt x="3121" y="318"/>
                  </a:lnTo>
                  <a:lnTo>
                    <a:pt x="3124" y="312"/>
                  </a:lnTo>
                  <a:lnTo>
                    <a:pt x="3128" y="307"/>
                  </a:lnTo>
                  <a:lnTo>
                    <a:pt x="3130" y="299"/>
                  </a:lnTo>
                  <a:lnTo>
                    <a:pt x="3131" y="291"/>
                  </a:lnTo>
                  <a:lnTo>
                    <a:pt x="3132" y="284"/>
                  </a:lnTo>
                  <a:lnTo>
                    <a:pt x="3132" y="275"/>
                  </a:lnTo>
                  <a:lnTo>
                    <a:pt x="3132" y="234"/>
                  </a:lnTo>
                  <a:lnTo>
                    <a:pt x="3132" y="234"/>
                  </a:lnTo>
                  <a:lnTo>
                    <a:pt x="3132" y="226"/>
                  </a:lnTo>
                  <a:lnTo>
                    <a:pt x="3130" y="219"/>
                  </a:lnTo>
                  <a:lnTo>
                    <a:pt x="3125" y="213"/>
                  </a:lnTo>
                  <a:lnTo>
                    <a:pt x="3120" y="207"/>
                  </a:lnTo>
                  <a:lnTo>
                    <a:pt x="3079" y="172"/>
                  </a:lnTo>
                  <a:lnTo>
                    <a:pt x="3120" y="136"/>
                  </a:lnTo>
                  <a:lnTo>
                    <a:pt x="3120" y="136"/>
                  </a:lnTo>
                  <a:lnTo>
                    <a:pt x="3125" y="130"/>
                  </a:lnTo>
                  <a:lnTo>
                    <a:pt x="3130" y="124"/>
                  </a:lnTo>
                  <a:lnTo>
                    <a:pt x="3132" y="117"/>
                  </a:lnTo>
                  <a:lnTo>
                    <a:pt x="3132" y="109"/>
                  </a:lnTo>
                  <a:lnTo>
                    <a:pt x="3132" y="73"/>
                  </a:lnTo>
                  <a:lnTo>
                    <a:pt x="3132" y="73"/>
                  </a:lnTo>
                  <a:lnTo>
                    <a:pt x="3132" y="64"/>
                  </a:lnTo>
                  <a:lnTo>
                    <a:pt x="3131" y="57"/>
                  </a:lnTo>
                  <a:lnTo>
                    <a:pt x="3130" y="49"/>
                  </a:lnTo>
                  <a:lnTo>
                    <a:pt x="3128" y="41"/>
                  </a:lnTo>
                  <a:lnTo>
                    <a:pt x="3124" y="36"/>
                  </a:lnTo>
                  <a:lnTo>
                    <a:pt x="3121" y="30"/>
                  </a:lnTo>
                  <a:lnTo>
                    <a:pt x="3116" y="24"/>
                  </a:lnTo>
                  <a:lnTo>
                    <a:pt x="3111" y="19"/>
                  </a:lnTo>
                  <a:lnTo>
                    <a:pt x="3105" y="14"/>
                  </a:lnTo>
                  <a:lnTo>
                    <a:pt x="3098" y="11"/>
                  </a:lnTo>
                  <a:lnTo>
                    <a:pt x="3090" y="7"/>
                  </a:lnTo>
                  <a:lnTo>
                    <a:pt x="3083" y="5"/>
                  </a:lnTo>
                  <a:lnTo>
                    <a:pt x="3073" y="2"/>
                  </a:lnTo>
                  <a:lnTo>
                    <a:pt x="3064" y="1"/>
                  </a:lnTo>
                  <a:lnTo>
                    <a:pt x="3043" y="0"/>
                  </a:lnTo>
                  <a:lnTo>
                    <a:pt x="2657" y="0"/>
                  </a:lnTo>
                  <a:lnTo>
                    <a:pt x="2657" y="348"/>
                  </a:lnTo>
                  <a:lnTo>
                    <a:pt x="3043" y="348"/>
                  </a:lnTo>
                  <a:close/>
                  <a:moveTo>
                    <a:pt x="2395" y="289"/>
                  </a:moveTo>
                  <a:lnTo>
                    <a:pt x="2046" y="289"/>
                  </a:lnTo>
                  <a:lnTo>
                    <a:pt x="2046" y="202"/>
                  </a:lnTo>
                  <a:lnTo>
                    <a:pt x="2395" y="202"/>
                  </a:lnTo>
                  <a:lnTo>
                    <a:pt x="2395" y="289"/>
                  </a:lnTo>
                  <a:close/>
                  <a:moveTo>
                    <a:pt x="2046" y="59"/>
                  </a:moveTo>
                  <a:lnTo>
                    <a:pt x="2395" y="59"/>
                  </a:lnTo>
                  <a:lnTo>
                    <a:pt x="2395" y="143"/>
                  </a:lnTo>
                  <a:lnTo>
                    <a:pt x="2046" y="143"/>
                  </a:lnTo>
                  <a:lnTo>
                    <a:pt x="2046" y="59"/>
                  </a:lnTo>
                  <a:close/>
                  <a:moveTo>
                    <a:pt x="2368" y="348"/>
                  </a:moveTo>
                  <a:lnTo>
                    <a:pt x="2368" y="348"/>
                  </a:lnTo>
                  <a:lnTo>
                    <a:pt x="2390" y="347"/>
                  </a:lnTo>
                  <a:lnTo>
                    <a:pt x="2399" y="346"/>
                  </a:lnTo>
                  <a:lnTo>
                    <a:pt x="2408" y="343"/>
                  </a:lnTo>
                  <a:lnTo>
                    <a:pt x="2416" y="341"/>
                  </a:lnTo>
                  <a:lnTo>
                    <a:pt x="2424" y="337"/>
                  </a:lnTo>
                  <a:lnTo>
                    <a:pt x="2431" y="334"/>
                  </a:lnTo>
                  <a:lnTo>
                    <a:pt x="2437" y="329"/>
                  </a:lnTo>
                  <a:lnTo>
                    <a:pt x="2442" y="324"/>
                  </a:lnTo>
                  <a:lnTo>
                    <a:pt x="2446" y="318"/>
                  </a:lnTo>
                  <a:lnTo>
                    <a:pt x="2450" y="312"/>
                  </a:lnTo>
                  <a:lnTo>
                    <a:pt x="2454" y="307"/>
                  </a:lnTo>
                  <a:lnTo>
                    <a:pt x="2456" y="299"/>
                  </a:lnTo>
                  <a:lnTo>
                    <a:pt x="2457" y="291"/>
                  </a:lnTo>
                  <a:lnTo>
                    <a:pt x="2458" y="284"/>
                  </a:lnTo>
                  <a:lnTo>
                    <a:pt x="2458" y="275"/>
                  </a:lnTo>
                  <a:lnTo>
                    <a:pt x="2458" y="234"/>
                  </a:lnTo>
                  <a:lnTo>
                    <a:pt x="2458" y="234"/>
                  </a:lnTo>
                  <a:lnTo>
                    <a:pt x="2458" y="226"/>
                  </a:lnTo>
                  <a:lnTo>
                    <a:pt x="2455" y="219"/>
                  </a:lnTo>
                  <a:lnTo>
                    <a:pt x="2451" y="213"/>
                  </a:lnTo>
                  <a:lnTo>
                    <a:pt x="2446" y="207"/>
                  </a:lnTo>
                  <a:lnTo>
                    <a:pt x="2405" y="172"/>
                  </a:lnTo>
                  <a:lnTo>
                    <a:pt x="2446" y="136"/>
                  </a:lnTo>
                  <a:lnTo>
                    <a:pt x="2446" y="136"/>
                  </a:lnTo>
                  <a:lnTo>
                    <a:pt x="2451" y="130"/>
                  </a:lnTo>
                  <a:lnTo>
                    <a:pt x="2455" y="124"/>
                  </a:lnTo>
                  <a:lnTo>
                    <a:pt x="2458" y="117"/>
                  </a:lnTo>
                  <a:lnTo>
                    <a:pt x="2458" y="109"/>
                  </a:lnTo>
                  <a:lnTo>
                    <a:pt x="2458" y="73"/>
                  </a:lnTo>
                  <a:lnTo>
                    <a:pt x="2458" y="73"/>
                  </a:lnTo>
                  <a:lnTo>
                    <a:pt x="2458" y="64"/>
                  </a:lnTo>
                  <a:lnTo>
                    <a:pt x="2457" y="57"/>
                  </a:lnTo>
                  <a:lnTo>
                    <a:pt x="2456" y="49"/>
                  </a:lnTo>
                  <a:lnTo>
                    <a:pt x="2454" y="41"/>
                  </a:lnTo>
                  <a:lnTo>
                    <a:pt x="2450" y="36"/>
                  </a:lnTo>
                  <a:lnTo>
                    <a:pt x="2446" y="30"/>
                  </a:lnTo>
                  <a:lnTo>
                    <a:pt x="2442" y="24"/>
                  </a:lnTo>
                  <a:lnTo>
                    <a:pt x="2437" y="19"/>
                  </a:lnTo>
                  <a:lnTo>
                    <a:pt x="2431" y="14"/>
                  </a:lnTo>
                  <a:lnTo>
                    <a:pt x="2424" y="11"/>
                  </a:lnTo>
                  <a:lnTo>
                    <a:pt x="2416" y="7"/>
                  </a:lnTo>
                  <a:lnTo>
                    <a:pt x="2408" y="5"/>
                  </a:lnTo>
                  <a:lnTo>
                    <a:pt x="2399" y="2"/>
                  </a:lnTo>
                  <a:lnTo>
                    <a:pt x="2390" y="1"/>
                  </a:lnTo>
                  <a:lnTo>
                    <a:pt x="2368" y="0"/>
                  </a:lnTo>
                  <a:lnTo>
                    <a:pt x="1983" y="0"/>
                  </a:lnTo>
                  <a:lnTo>
                    <a:pt x="1983" y="348"/>
                  </a:lnTo>
                  <a:lnTo>
                    <a:pt x="2368" y="348"/>
                  </a:lnTo>
                  <a:close/>
                  <a:moveTo>
                    <a:pt x="1704" y="0"/>
                  </a:moveTo>
                  <a:lnTo>
                    <a:pt x="1704" y="286"/>
                  </a:lnTo>
                  <a:lnTo>
                    <a:pt x="1374" y="286"/>
                  </a:lnTo>
                  <a:lnTo>
                    <a:pt x="1374" y="0"/>
                  </a:lnTo>
                  <a:lnTo>
                    <a:pt x="1311" y="0"/>
                  </a:lnTo>
                  <a:lnTo>
                    <a:pt x="1311" y="269"/>
                  </a:lnTo>
                  <a:lnTo>
                    <a:pt x="1311" y="269"/>
                  </a:lnTo>
                  <a:lnTo>
                    <a:pt x="1312" y="278"/>
                  </a:lnTo>
                  <a:lnTo>
                    <a:pt x="1313" y="286"/>
                  </a:lnTo>
                  <a:lnTo>
                    <a:pt x="1314" y="295"/>
                  </a:lnTo>
                  <a:lnTo>
                    <a:pt x="1317" y="302"/>
                  </a:lnTo>
                  <a:lnTo>
                    <a:pt x="1320" y="309"/>
                  </a:lnTo>
                  <a:lnTo>
                    <a:pt x="1323" y="315"/>
                  </a:lnTo>
                  <a:lnTo>
                    <a:pt x="1328" y="322"/>
                  </a:lnTo>
                  <a:lnTo>
                    <a:pt x="1332" y="327"/>
                  </a:lnTo>
                  <a:lnTo>
                    <a:pt x="1338" y="331"/>
                  </a:lnTo>
                  <a:lnTo>
                    <a:pt x="1345" y="336"/>
                  </a:lnTo>
                  <a:lnTo>
                    <a:pt x="1352" y="340"/>
                  </a:lnTo>
                  <a:lnTo>
                    <a:pt x="1359" y="343"/>
                  </a:lnTo>
                  <a:lnTo>
                    <a:pt x="1367" y="346"/>
                  </a:lnTo>
                  <a:lnTo>
                    <a:pt x="1376" y="347"/>
                  </a:lnTo>
                  <a:lnTo>
                    <a:pt x="1387" y="348"/>
                  </a:lnTo>
                  <a:lnTo>
                    <a:pt x="1397" y="348"/>
                  </a:lnTo>
                  <a:lnTo>
                    <a:pt x="1681" y="348"/>
                  </a:lnTo>
                  <a:lnTo>
                    <a:pt x="1681" y="348"/>
                  </a:lnTo>
                  <a:lnTo>
                    <a:pt x="1691" y="348"/>
                  </a:lnTo>
                  <a:lnTo>
                    <a:pt x="1702" y="347"/>
                  </a:lnTo>
                  <a:lnTo>
                    <a:pt x="1711" y="346"/>
                  </a:lnTo>
                  <a:lnTo>
                    <a:pt x="1719" y="343"/>
                  </a:lnTo>
                  <a:lnTo>
                    <a:pt x="1726" y="340"/>
                  </a:lnTo>
                  <a:lnTo>
                    <a:pt x="1733" y="336"/>
                  </a:lnTo>
                  <a:lnTo>
                    <a:pt x="1740" y="331"/>
                  </a:lnTo>
                  <a:lnTo>
                    <a:pt x="1746" y="327"/>
                  </a:lnTo>
                  <a:lnTo>
                    <a:pt x="1750" y="322"/>
                  </a:lnTo>
                  <a:lnTo>
                    <a:pt x="1755" y="315"/>
                  </a:lnTo>
                  <a:lnTo>
                    <a:pt x="1758" y="309"/>
                  </a:lnTo>
                  <a:lnTo>
                    <a:pt x="1761" y="302"/>
                  </a:lnTo>
                  <a:lnTo>
                    <a:pt x="1764" y="295"/>
                  </a:lnTo>
                  <a:lnTo>
                    <a:pt x="1765" y="286"/>
                  </a:lnTo>
                  <a:lnTo>
                    <a:pt x="1766" y="278"/>
                  </a:lnTo>
                  <a:lnTo>
                    <a:pt x="1767" y="269"/>
                  </a:lnTo>
                  <a:lnTo>
                    <a:pt x="1767" y="0"/>
                  </a:lnTo>
                  <a:lnTo>
                    <a:pt x="1704" y="0"/>
                  </a:lnTo>
                  <a:close/>
                  <a:moveTo>
                    <a:pt x="698" y="142"/>
                  </a:moveTo>
                  <a:lnTo>
                    <a:pt x="698" y="0"/>
                  </a:lnTo>
                  <a:lnTo>
                    <a:pt x="636" y="0"/>
                  </a:lnTo>
                  <a:lnTo>
                    <a:pt x="636" y="348"/>
                  </a:lnTo>
                  <a:lnTo>
                    <a:pt x="698" y="348"/>
                  </a:lnTo>
                  <a:lnTo>
                    <a:pt x="698" y="204"/>
                  </a:lnTo>
                  <a:lnTo>
                    <a:pt x="1033" y="204"/>
                  </a:lnTo>
                  <a:lnTo>
                    <a:pt x="1033" y="348"/>
                  </a:lnTo>
                  <a:lnTo>
                    <a:pt x="1095" y="348"/>
                  </a:lnTo>
                  <a:lnTo>
                    <a:pt x="1095" y="0"/>
                  </a:lnTo>
                  <a:lnTo>
                    <a:pt x="1033" y="0"/>
                  </a:lnTo>
                  <a:lnTo>
                    <a:pt x="1033" y="142"/>
                  </a:lnTo>
                  <a:lnTo>
                    <a:pt x="698" y="142"/>
                  </a:lnTo>
                  <a:close/>
                  <a:moveTo>
                    <a:pt x="453" y="62"/>
                  </a:moveTo>
                  <a:lnTo>
                    <a:pt x="453" y="0"/>
                  </a:lnTo>
                  <a:lnTo>
                    <a:pt x="85" y="0"/>
                  </a:lnTo>
                  <a:lnTo>
                    <a:pt x="85" y="0"/>
                  </a:lnTo>
                  <a:lnTo>
                    <a:pt x="75" y="0"/>
                  </a:lnTo>
                  <a:lnTo>
                    <a:pt x="64" y="1"/>
                  </a:lnTo>
                  <a:lnTo>
                    <a:pt x="55" y="2"/>
                  </a:lnTo>
                  <a:lnTo>
                    <a:pt x="47" y="5"/>
                  </a:lnTo>
                  <a:lnTo>
                    <a:pt x="40" y="8"/>
                  </a:lnTo>
                  <a:lnTo>
                    <a:pt x="33" y="12"/>
                  </a:lnTo>
                  <a:lnTo>
                    <a:pt x="26" y="17"/>
                  </a:lnTo>
                  <a:lnTo>
                    <a:pt x="20" y="21"/>
                  </a:lnTo>
                  <a:lnTo>
                    <a:pt x="16" y="26"/>
                  </a:lnTo>
                  <a:lnTo>
                    <a:pt x="11" y="33"/>
                  </a:lnTo>
                  <a:lnTo>
                    <a:pt x="8" y="39"/>
                  </a:lnTo>
                  <a:lnTo>
                    <a:pt x="5" y="46"/>
                  </a:lnTo>
                  <a:lnTo>
                    <a:pt x="2" y="53"/>
                  </a:lnTo>
                  <a:lnTo>
                    <a:pt x="1" y="62"/>
                  </a:lnTo>
                  <a:lnTo>
                    <a:pt x="0" y="70"/>
                  </a:lnTo>
                  <a:lnTo>
                    <a:pt x="0" y="79"/>
                  </a:lnTo>
                  <a:lnTo>
                    <a:pt x="0" y="269"/>
                  </a:lnTo>
                  <a:lnTo>
                    <a:pt x="0" y="269"/>
                  </a:lnTo>
                  <a:lnTo>
                    <a:pt x="0" y="278"/>
                  </a:lnTo>
                  <a:lnTo>
                    <a:pt x="1" y="286"/>
                  </a:lnTo>
                  <a:lnTo>
                    <a:pt x="2" y="295"/>
                  </a:lnTo>
                  <a:lnTo>
                    <a:pt x="5" y="302"/>
                  </a:lnTo>
                  <a:lnTo>
                    <a:pt x="8" y="309"/>
                  </a:lnTo>
                  <a:lnTo>
                    <a:pt x="11" y="315"/>
                  </a:lnTo>
                  <a:lnTo>
                    <a:pt x="16" y="322"/>
                  </a:lnTo>
                  <a:lnTo>
                    <a:pt x="20" y="327"/>
                  </a:lnTo>
                  <a:lnTo>
                    <a:pt x="26" y="331"/>
                  </a:lnTo>
                  <a:lnTo>
                    <a:pt x="33" y="336"/>
                  </a:lnTo>
                  <a:lnTo>
                    <a:pt x="40" y="340"/>
                  </a:lnTo>
                  <a:lnTo>
                    <a:pt x="47" y="343"/>
                  </a:lnTo>
                  <a:lnTo>
                    <a:pt x="55" y="346"/>
                  </a:lnTo>
                  <a:lnTo>
                    <a:pt x="64" y="347"/>
                  </a:lnTo>
                  <a:lnTo>
                    <a:pt x="75" y="348"/>
                  </a:lnTo>
                  <a:lnTo>
                    <a:pt x="85" y="348"/>
                  </a:lnTo>
                  <a:lnTo>
                    <a:pt x="453" y="348"/>
                  </a:lnTo>
                  <a:lnTo>
                    <a:pt x="453" y="286"/>
                  </a:lnTo>
                  <a:lnTo>
                    <a:pt x="63" y="286"/>
                  </a:lnTo>
                  <a:lnTo>
                    <a:pt x="63" y="62"/>
                  </a:lnTo>
                  <a:lnTo>
                    <a:pt x="453"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
              <a:extLst>
                <a:ext uri="{FF2B5EF4-FFF2-40B4-BE49-F238E27FC236}">
                  <a16:creationId xmlns:a16="http://schemas.microsoft.com/office/drawing/2014/main" id="{39A82D7B-A192-429C-ACD1-4D38FC49B0B7}"/>
                </a:ext>
              </a:extLst>
            </p:cNvPr>
            <p:cNvSpPr>
              <a:spLocks noEditPoints="1"/>
            </p:cNvSpPr>
            <p:nvPr userDrawn="1"/>
          </p:nvSpPr>
          <p:spPr bwMode="auto">
            <a:xfrm>
              <a:off x="2376488" y="2840038"/>
              <a:ext cx="47625" cy="50800"/>
            </a:xfrm>
            <a:custGeom>
              <a:avLst/>
              <a:gdLst>
                <a:gd name="T0" fmla="*/ 71 w 90"/>
                <a:gd name="T1" fmla="*/ 7 h 95"/>
                <a:gd name="T2" fmla="*/ 83 w 90"/>
                <a:gd name="T3" fmla="*/ 20 h 95"/>
                <a:gd name="T4" fmla="*/ 90 w 90"/>
                <a:gd name="T5" fmla="*/ 38 h 95"/>
                <a:gd name="T6" fmla="*/ 90 w 90"/>
                <a:gd name="T7" fmla="*/ 57 h 95"/>
                <a:gd name="T8" fmla="*/ 83 w 90"/>
                <a:gd name="T9" fmla="*/ 73 h 95"/>
                <a:gd name="T10" fmla="*/ 71 w 90"/>
                <a:gd name="T11" fmla="*/ 86 h 95"/>
                <a:gd name="T12" fmla="*/ 54 w 90"/>
                <a:gd name="T13" fmla="*/ 94 h 95"/>
                <a:gd name="T14" fmla="*/ 36 w 90"/>
                <a:gd name="T15" fmla="*/ 94 h 95"/>
                <a:gd name="T16" fmla="*/ 19 w 90"/>
                <a:gd name="T17" fmla="*/ 86 h 95"/>
                <a:gd name="T18" fmla="*/ 8 w 90"/>
                <a:gd name="T19" fmla="*/ 73 h 95"/>
                <a:gd name="T20" fmla="*/ 1 w 90"/>
                <a:gd name="T21" fmla="*/ 57 h 95"/>
                <a:gd name="T22" fmla="*/ 1 w 90"/>
                <a:gd name="T23" fmla="*/ 38 h 95"/>
                <a:gd name="T24" fmla="*/ 8 w 90"/>
                <a:gd name="T25" fmla="*/ 20 h 95"/>
                <a:gd name="T26" fmla="*/ 19 w 90"/>
                <a:gd name="T27" fmla="*/ 7 h 95"/>
                <a:gd name="T28" fmla="*/ 36 w 90"/>
                <a:gd name="T29" fmla="*/ 0 h 95"/>
                <a:gd name="T30" fmla="*/ 54 w 90"/>
                <a:gd name="T31" fmla="*/ 0 h 95"/>
                <a:gd name="T32" fmla="*/ 30 w 90"/>
                <a:gd name="T33" fmla="*/ 9 h 95"/>
                <a:gd name="T34" fmla="*/ 18 w 90"/>
                <a:gd name="T35" fmla="*/ 18 h 95"/>
                <a:gd name="T36" fmla="*/ 10 w 90"/>
                <a:gd name="T37" fmla="*/ 31 h 95"/>
                <a:gd name="T38" fmla="*/ 6 w 90"/>
                <a:gd name="T39" fmla="*/ 47 h 95"/>
                <a:gd name="T40" fmla="*/ 10 w 90"/>
                <a:gd name="T41" fmla="*/ 63 h 95"/>
                <a:gd name="T42" fmla="*/ 18 w 90"/>
                <a:gd name="T43" fmla="*/ 76 h 95"/>
                <a:gd name="T44" fmla="*/ 30 w 90"/>
                <a:gd name="T45" fmla="*/ 84 h 95"/>
                <a:gd name="T46" fmla="*/ 45 w 90"/>
                <a:gd name="T47" fmla="*/ 88 h 95"/>
                <a:gd name="T48" fmla="*/ 61 w 90"/>
                <a:gd name="T49" fmla="*/ 84 h 95"/>
                <a:gd name="T50" fmla="*/ 72 w 90"/>
                <a:gd name="T51" fmla="*/ 76 h 95"/>
                <a:gd name="T52" fmla="*/ 80 w 90"/>
                <a:gd name="T53" fmla="*/ 63 h 95"/>
                <a:gd name="T54" fmla="*/ 83 w 90"/>
                <a:gd name="T55" fmla="*/ 47 h 95"/>
                <a:gd name="T56" fmla="*/ 80 w 90"/>
                <a:gd name="T57" fmla="*/ 31 h 95"/>
                <a:gd name="T58" fmla="*/ 72 w 90"/>
                <a:gd name="T59" fmla="*/ 18 h 95"/>
                <a:gd name="T60" fmla="*/ 61 w 90"/>
                <a:gd name="T61" fmla="*/ 9 h 95"/>
                <a:gd name="T62" fmla="*/ 45 w 90"/>
                <a:gd name="T63" fmla="*/ 6 h 95"/>
                <a:gd name="T64" fmla="*/ 30 w 90"/>
                <a:gd name="T65" fmla="*/ 9 h 95"/>
                <a:gd name="T66" fmla="*/ 29 w 90"/>
                <a:gd name="T67" fmla="*/ 20 h 95"/>
                <a:gd name="T68" fmla="*/ 56 w 90"/>
                <a:gd name="T69" fmla="*/ 20 h 95"/>
                <a:gd name="T70" fmla="*/ 62 w 90"/>
                <a:gd name="T71" fmla="*/ 24 h 95"/>
                <a:gd name="T72" fmla="*/ 66 w 90"/>
                <a:gd name="T73" fmla="*/ 34 h 95"/>
                <a:gd name="T74" fmla="*/ 62 w 90"/>
                <a:gd name="T75" fmla="*/ 45 h 95"/>
                <a:gd name="T76" fmla="*/ 57 w 90"/>
                <a:gd name="T77" fmla="*/ 49 h 95"/>
                <a:gd name="T78" fmla="*/ 61 w 90"/>
                <a:gd name="T79" fmla="*/ 75 h 95"/>
                <a:gd name="T80" fmla="*/ 35 w 90"/>
                <a:gd name="T81" fmla="*/ 75 h 95"/>
                <a:gd name="T82" fmla="*/ 49 w 90"/>
                <a:gd name="T83" fmla="*/ 44 h 95"/>
                <a:gd name="T84" fmla="*/ 58 w 90"/>
                <a:gd name="T85" fmla="*/ 40 h 95"/>
                <a:gd name="T86" fmla="*/ 60 w 90"/>
                <a:gd name="T87" fmla="*/ 34 h 95"/>
                <a:gd name="T88" fmla="*/ 58 w 90"/>
                <a:gd name="T89" fmla="*/ 30 h 95"/>
                <a:gd name="T90" fmla="*/ 52 w 90"/>
                <a:gd name="T91" fmla="*/ 26 h 95"/>
                <a:gd name="T92" fmla="*/ 35 w 90"/>
                <a:gd name="T93" fmla="*/ 25 h 95"/>
                <a:gd name="T94" fmla="*/ 44 w 90"/>
                <a:gd name="T95"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5">
                  <a:moveTo>
                    <a:pt x="63" y="4"/>
                  </a:moveTo>
                  <a:lnTo>
                    <a:pt x="63" y="4"/>
                  </a:lnTo>
                  <a:lnTo>
                    <a:pt x="71" y="7"/>
                  </a:lnTo>
                  <a:lnTo>
                    <a:pt x="78" y="13"/>
                  </a:lnTo>
                  <a:lnTo>
                    <a:pt x="78" y="13"/>
                  </a:lnTo>
                  <a:lnTo>
                    <a:pt x="83" y="20"/>
                  </a:lnTo>
                  <a:lnTo>
                    <a:pt x="87" y="28"/>
                  </a:lnTo>
                  <a:lnTo>
                    <a:pt x="87" y="28"/>
                  </a:lnTo>
                  <a:lnTo>
                    <a:pt x="90" y="38"/>
                  </a:lnTo>
                  <a:lnTo>
                    <a:pt x="90" y="47"/>
                  </a:lnTo>
                  <a:lnTo>
                    <a:pt x="90" y="47"/>
                  </a:lnTo>
                  <a:lnTo>
                    <a:pt x="90" y="57"/>
                  </a:lnTo>
                  <a:lnTo>
                    <a:pt x="87" y="66"/>
                  </a:lnTo>
                  <a:lnTo>
                    <a:pt x="87" y="66"/>
                  </a:lnTo>
                  <a:lnTo>
                    <a:pt x="83" y="73"/>
                  </a:lnTo>
                  <a:lnTo>
                    <a:pt x="78" y="80"/>
                  </a:lnTo>
                  <a:lnTo>
                    <a:pt x="78" y="80"/>
                  </a:lnTo>
                  <a:lnTo>
                    <a:pt x="71" y="86"/>
                  </a:lnTo>
                  <a:lnTo>
                    <a:pt x="63" y="91"/>
                  </a:lnTo>
                  <a:lnTo>
                    <a:pt x="63" y="91"/>
                  </a:lnTo>
                  <a:lnTo>
                    <a:pt x="54" y="94"/>
                  </a:lnTo>
                  <a:lnTo>
                    <a:pt x="45" y="95"/>
                  </a:lnTo>
                  <a:lnTo>
                    <a:pt x="45" y="95"/>
                  </a:lnTo>
                  <a:lnTo>
                    <a:pt x="36" y="94"/>
                  </a:lnTo>
                  <a:lnTo>
                    <a:pt x="27" y="91"/>
                  </a:lnTo>
                  <a:lnTo>
                    <a:pt x="27" y="91"/>
                  </a:lnTo>
                  <a:lnTo>
                    <a:pt x="19" y="86"/>
                  </a:lnTo>
                  <a:lnTo>
                    <a:pt x="13" y="80"/>
                  </a:lnTo>
                  <a:lnTo>
                    <a:pt x="13" y="80"/>
                  </a:lnTo>
                  <a:lnTo>
                    <a:pt x="8" y="73"/>
                  </a:lnTo>
                  <a:lnTo>
                    <a:pt x="3" y="66"/>
                  </a:lnTo>
                  <a:lnTo>
                    <a:pt x="3" y="66"/>
                  </a:lnTo>
                  <a:lnTo>
                    <a:pt x="1" y="57"/>
                  </a:lnTo>
                  <a:lnTo>
                    <a:pt x="0" y="47"/>
                  </a:lnTo>
                  <a:lnTo>
                    <a:pt x="0" y="47"/>
                  </a:lnTo>
                  <a:lnTo>
                    <a:pt x="1" y="38"/>
                  </a:lnTo>
                  <a:lnTo>
                    <a:pt x="3" y="28"/>
                  </a:lnTo>
                  <a:lnTo>
                    <a:pt x="3" y="28"/>
                  </a:lnTo>
                  <a:lnTo>
                    <a:pt x="8" y="20"/>
                  </a:lnTo>
                  <a:lnTo>
                    <a:pt x="13" y="13"/>
                  </a:lnTo>
                  <a:lnTo>
                    <a:pt x="13" y="13"/>
                  </a:lnTo>
                  <a:lnTo>
                    <a:pt x="19" y="7"/>
                  </a:lnTo>
                  <a:lnTo>
                    <a:pt x="27" y="4"/>
                  </a:lnTo>
                  <a:lnTo>
                    <a:pt x="27" y="4"/>
                  </a:lnTo>
                  <a:lnTo>
                    <a:pt x="36" y="0"/>
                  </a:lnTo>
                  <a:lnTo>
                    <a:pt x="45" y="0"/>
                  </a:lnTo>
                  <a:lnTo>
                    <a:pt x="45" y="0"/>
                  </a:lnTo>
                  <a:lnTo>
                    <a:pt x="54" y="0"/>
                  </a:lnTo>
                  <a:lnTo>
                    <a:pt x="63" y="4"/>
                  </a:lnTo>
                  <a:lnTo>
                    <a:pt x="63" y="4"/>
                  </a:lnTo>
                  <a:close/>
                  <a:moveTo>
                    <a:pt x="30" y="9"/>
                  </a:moveTo>
                  <a:lnTo>
                    <a:pt x="30" y="9"/>
                  </a:lnTo>
                  <a:lnTo>
                    <a:pt x="23" y="13"/>
                  </a:lnTo>
                  <a:lnTo>
                    <a:pt x="18" y="18"/>
                  </a:lnTo>
                  <a:lnTo>
                    <a:pt x="18" y="18"/>
                  </a:lnTo>
                  <a:lnTo>
                    <a:pt x="13" y="24"/>
                  </a:lnTo>
                  <a:lnTo>
                    <a:pt x="10" y="31"/>
                  </a:lnTo>
                  <a:lnTo>
                    <a:pt x="10" y="31"/>
                  </a:lnTo>
                  <a:lnTo>
                    <a:pt x="8" y="39"/>
                  </a:lnTo>
                  <a:lnTo>
                    <a:pt x="6" y="47"/>
                  </a:lnTo>
                  <a:lnTo>
                    <a:pt x="6" y="47"/>
                  </a:lnTo>
                  <a:lnTo>
                    <a:pt x="8" y="56"/>
                  </a:lnTo>
                  <a:lnTo>
                    <a:pt x="10" y="63"/>
                  </a:lnTo>
                  <a:lnTo>
                    <a:pt x="10" y="63"/>
                  </a:lnTo>
                  <a:lnTo>
                    <a:pt x="13" y="70"/>
                  </a:lnTo>
                  <a:lnTo>
                    <a:pt x="18" y="76"/>
                  </a:lnTo>
                  <a:lnTo>
                    <a:pt x="18" y="76"/>
                  </a:lnTo>
                  <a:lnTo>
                    <a:pt x="23" y="80"/>
                  </a:lnTo>
                  <a:lnTo>
                    <a:pt x="30" y="84"/>
                  </a:lnTo>
                  <a:lnTo>
                    <a:pt x="30" y="84"/>
                  </a:lnTo>
                  <a:lnTo>
                    <a:pt x="37" y="86"/>
                  </a:lnTo>
                  <a:lnTo>
                    <a:pt x="45" y="88"/>
                  </a:lnTo>
                  <a:lnTo>
                    <a:pt x="45" y="88"/>
                  </a:lnTo>
                  <a:lnTo>
                    <a:pt x="53" y="86"/>
                  </a:lnTo>
                  <a:lnTo>
                    <a:pt x="61" y="84"/>
                  </a:lnTo>
                  <a:lnTo>
                    <a:pt x="61" y="84"/>
                  </a:lnTo>
                  <a:lnTo>
                    <a:pt x="66" y="80"/>
                  </a:lnTo>
                  <a:lnTo>
                    <a:pt x="72" y="76"/>
                  </a:lnTo>
                  <a:lnTo>
                    <a:pt x="72" y="76"/>
                  </a:lnTo>
                  <a:lnTo>
                    <a:pt x="76" y="70"/>
                  </a:lnTo>
                  <a:lnTo>
                    <a:pt x="80" y="63"/>
                  </a:lnTo>
                  <a:lnTo>
                    <a:pt x="80" y="63"/>
                  </a:lnTo>
                  <a:lnTo>
                    <a:pt x="82" y="56"/>
                  </a:lnTo>
                  <a:lnTo>
                    <a:pt x="83" y="47"/>
                  </a:lnTo>
                  <a:lnTo>
                    <a:pt x="83" y="47"/>
                  </a:lnTo>
                  <a:lnTo>
                    <a:pt x="82" y="39"/>
                  </a:lnTo>
                  <a:lnTo>
                    <a:pt x="80" y="31"/>
                  </a:lnTo>
                  <a:lnTo>
                    <a:pt x="80" y="31"/>
                  </a:lnTo>
                  <a:lnTo>
                    <a:pt x="76" y="24"/>
                  </a:lnTo>
                  <a:lnTo>
                    <a:pt x="72" y="18"/>
                  </a:lnTo>
                  <a:lnTo>
                    <a:pt x="72" y="18"/>
                  </a:lnTo>
                  <a:lnTo>
                    <a:pt x="66" y="13"/>
                  </a:lnTo>
                  <a:lnTo>
                    <a:pt x="61" y="9"/>
                  </a:lnTo>
                  <a:lnTo>
                    <a:pt x="61" y="9"/>
                  </a:lnTo>
                  <a:lnTo>
                    <a:pt x="53" y="7"/>
                  </a:lnTo>
                  <a:lnTo>
                    <a:pt x="45" y="6"/>
                  </a:lnTo>
                  <a:lnTo>
                    <a:pt x="45" y="6"/>
                  </a:lnTo>
                  <a:lnTo>
                    <a:pt x="37" y="7"/>
                  </a:lnTo>
                  <a:lnTo>
                    <a:pt x="30" y="9"/>
                  </a:lnTo>
                  <a:lnTo>
                    <a:pt x="30" y="9"/>
                  </a:lnTo>
                  <a:close/>
                  <a:moveTo>
                    <a:pt x="29" y="75"/>
                  </a:moveTo>
                  <a:lnTo>
                    <a:pt x="29" y="20"/>
                  </a:lnTo>
                  <a:lnTo>
                    <a:pt x="48" y="20"/>
                  </a:lnTo>
                  <a:lnTo>
                    <a:pt x="48" y="20"/>
                  </a:lnTo>
                  <a:lnTo>
                    <a:pt x="56" y="20"/>
                  </a:lnTo>
                  <a:lnTo>
                    <a:pt x="60" y="21"/>
                  </a:lnTo>
                  <a:lnTo>
                    <a:pt x="62" y="24"/>
                  </a:lnTo>
                  <a:lnTo>
                    <a:pt x="62" y="24"/>
                  </a:lnTo>
                  <a:lnTo>
                    <a:pt x="65" y="28"/>
                  </a:lnTo>
                  <a:lnTo>
                    <a:pt x="66" y="34"/>
                  </a:lnTo>
                  <a:lnTo>
                    <a:pt x="66" y="34"/>
                  </a:lnTo>
                  <a:lnTo>
                    <a:pt x="65" y="41"/>
                  </a:lnTo>
                  <a:lnTo>
                    <a:pt x="65" y="41"/>
                  </a:lnTo>
                  <a:lnTo>
                    <a:pt x="62" y="45"/>
                  </a:lnTo>
                  <a:lnTo>
                    <a:pt x="62" y="45"/>
                  </a:lnTo>
                  <a:lnTo>
                    <a:pt x="57" y="49"/>
                  </a:lnTo>
                  <a:lnTo>
                    <a:pt x="57" y="49"/>
                  </a:lnTo>
                  <a:lnTo>
                    <a:pt x="53" y="50"/>
                  </a:lnTo>
                  <a:lnTo>
                    <a:pt x="69" y="75"/>
                  </a:lnTo>
                  <a:lnTo>
                    <a:pt x="61" y="75"/>
                  </a:lnTo>
                  <a:lnTo>
                    <a:pt x="46" y="50"/>
                  </a:lnTo>
                  <a:lnTo>
                    <a:pt x="35" y="50"/>
                  </a:lnTo>
                  <a:lnTo>
                    <a:pt x="35" y="75"/>
                  </a:lnTo>
                  <a:lnTo>
                    <a:pt x="29" y="75"/>
                  </a:lnTo>
                  <a:close/>
                  <a:moveTo>
                    <a:pt x="49" y="44"/>
                  </a:moveTo>
                  <a:lnTo>
                    <a:pt x="49" y="44"/>
                  </a:lnTo>
                  <a:lnTo>
                    <a:pt x="55" y="43"/>
                  </a:lnTo>
                  <a:lnTo>
                    <a:pt x="55" y="43"/>
                  </a:lnTo>
                  <a:lnTo>
                    <a:pt x="58" y="40"/>
                  </a:lnTo>
                  <a:lnTo>
                    <a:pt x="58" y="40"/>
                  </a:lnTo>
                  <a:lnTo>
                    <a:pt x="60" y="38"/>
                  </a:lnTo>
                  <a:lnTo>
                    <a:pt x="60" y="34"/>
                  </a:lnTo>
                  <a:lnTo>
                    <a:pt x="60" y="34"/>
                  </a:lnTo>
                  <a:lnTo>
                    <a:pt x="58" y="30"/>
                  </a:lnTo>
                  <a:lnTo>
                    <a:pt x="58" y="30"/>
                  </a:lnTo>
                  <a:lnTo>
                    <a:pt x="55" y="27"/>
                  </a:lnTo>
                  <a:lnTo>
                    <a:pt x="55" y="27"/>
                  </a:lnTo>
                  <a:lnTo>
                    <a:pt x="52" y="26"/>
                  </a:lnTo>
                  <a:lnTo>
                    <a:pt x="52" y="26"/>
                  </a:lnTo>
                  <a:lnTo>
                    <a:pt x="47" y="25"/>
                  </a:lnTo>
                  <a:lnTo>
                    <a:pt x="35" y="25"/>
                  </a:lnTo>
                  <a:lnTo>
                    <a:pt x="35" y="44"/>
                  </a:lnTo>
                  <a:lnTo>
                    <a:pt x="44" y="44"/>
                  </a:lnTo>
                  <a:lnTo>
                    <a:pt x="44" y="44"/>
                  </a:lnTo>
                  <a:lnTo>
                    <a:pt x="49" y="44"/>
                  </a:lnTo>
                  <a:lnTo>
                    <a:pt x="49"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76841589"/>
      </p:ext>
    </p:extLst>
  </p:cSld>
  <p:clrMapOvr>
    <a:masterClrMapping/>
  </p:clrMapOvr>
  <p:hf sldNum="0" hdr="0"/>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2022 | Confidential &amp; Proprietary Information of Chubb- Not for Distribution</a:t>
            </a:r>
          </a:p>
        </p:txBody>
      </p:sp>
      <p:sp>
        <p:nvSpPr>
          <p:cNvPr id="6" name="Slide Number Placeholder 5"/>
          <p:cNvSpPr>
            <a:spLocks noGrp="1"/>
          </p:cNvSpPr>
          <p:nvPr>
            <p:ph type="sldNum" sz="quarter" idx="12"/>
          </p:nvPr>
        </p:nvSpPr>
        <p:spPr/>
        <p:txBody>
          <a:bodyPr/>
          <a:lstStyle/>
          <a:p>
            <a:fld id="{68BE9C39-2D9E-4CD0-9927-538829E06531}" type="slidenum">
              <a:rPr lang="en-US" smtClean="0"/>
              <a:pPr/>
              <a:t>‹#›</a:t>
            </a:fld>
            <a:r>
              <a:rPr lang="en-US" dirty="0"/>
              <a:t>/109</a:t>
            </a:r>
          </a:p>
        </p:txBody>
      </p:sp>
      <p:sp>
        <p:nvSpPr>
          <p:cNvPr id="4" name="Title 3"/>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13"/>
          </p:nvPr>
        </p:nvSpPr>
        <p:spPr>
          <a:xfrm>
            <a:off x="695326" y="1512097"/>
            <a:ext cx="10881774"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ource" hidden="1"/>
          <p:cNvSpPr txBox="1"/>
          <p:nvPr userDrawn="1">
            <p:custDataLst>
              <p:tags r:id="rId2"/>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1593176629"/>
      </p:ext>
    </p:extLst>
  </p:cSld>
  <p:clrMapOvr>
    <a:masterClrMapping/>
  </p:clrMapOvr>
  <p:hf sldNum="0" hdr="0"/>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and Content_Secondary text" preserve="1" userDrawn="1">
  <p:cSld name="Title and Content_Secondary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2022 | Confidential &amp; Proprietary Information of Chubb- Not for Distribution</a:t>
            </a:r>
          </a:p>
        </p:txBody>
      </p:sp>
      <p:sp>
        <p:nvSpPr>
          <p:cNvPr id="6" name="Slide Number Placeholder 5"/>
          <p:cNvSpPr>
            <a:spLocks noGrp="1"/>
          </p:cNvSpPr>
          <p:nvPr>
            <p:ph type="sldNum" sz="quarter" idx="12"/>
          </p:nvPr>
        </p:nvSpPr>
        <p:spPr/>
        <p:txBody>
          <a:bodyPr/>
          <a:lstStyle/>
          <a:p>
            <a:fld id="{6E7B15AA-EDF5-4281-A294-D1FF3D9FE425}" type="slidenum">
              <a:rPr lang="en-US" smtClean="0"/>
              <a:pPr/>
              <a:t>‹#›</a:t>
            </a:fld>
            <a:r>
              <a:rPr lang="en-US" dirty="0"/>
              <a:t>/109</a:t>
            </a:r>
          </a:p>
        </p:txBody>
      </p:sp>
      <p:sp>
        <p:nvSpPr>
          <p:cNvPr id="9" name="Text Placeholder 9"/>
          <p:cNvSpPr>
            <a:spLocks noGrp="1"/>
          </p:cNvSpPr>
          <p:nvPr>
            <p:ph type="body" sz="quarter" idx="14"/>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2" name="Title 1"/>
          <p:cNvSpPr>
            <a:spLocks noGrp="1"/>
          </p:cNvSpPr>
          <p:nvPr>
            <p:ph type="title"/>
          </p:nvPr>
        </p:nvSpPr>
        <p:spPr/>
        <p:txBody>
          <a:bodyPr/>
          <a:lstStyle>
            <a:lvl1pPr>
              <a:defRPr baseline="0"/>
            </a:lvl1pPr>
          </a:lstStyle>
          <a:p>
            <a:r>
              <a:rPr lang="en-US"/>
              <a:t>Click to edit Master title style</a:t>
            </a:r>
          </a:p>
        </p:txBody>
      </p:sp>
      <p:sp>
        <p:nvSpPr>
          <p:cNvPr id="7" name="Content Placeholder 6"/>
          <p:cNvSpPr>
            <a:spLocks noGrp="1"/>
          </p:cNvSpPr>
          <p:nvPr>
            <p:ph sz="quarter" idx="15"/>
          </p:nvPr>
        </p:nvSpPr>
        <p:spPr>
          <a:xfrm>
            <a:off x="695326" y="2156131"/>
            <a:ext cx="10881774"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ource" hidden="1"/>
          <p:cNvSpPr txBox="1"/>
          <p:nvPr userDrawn="1">
            <p:custDataLst>
              <p:tags r:id="rId2"/>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3261244574"/>
      </p:ext>
    </p:extLst>
  </p:cSld>
  <p:clrMapOvr>
    <a:masterClrMapping/>
  </p:clrMapOvr>
  <p:hf sldNum="0" hdr="0"/>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Title Slide with color" preserve="1" userDrawn="1">
  <p:cSld name="Title Slide with color">
    <p:bg>
      <p:bgPr>
        <a:solidFill>
          <a:srgbClr val="FFFFFF"/>
        </a:solidFill>
        <a:effectLst/>
      </p:bgPr>
    </p:bg>
    <p:spTree>
      <p:nvGrpSpPr>
        <p:cNvPr id="1" name=""/>
        <p:cNvGrpSpPr/>
        <p:nvPr/>
      </p:nvGrpSpPr>
      <p:grpSpPr>
        <a:xfrm>
          <a:off x="0" y="0"/>
          <a:ext cx="0" cy="0"/>
          <a:chOff x="0" y="0"/>
          <a:chExt cx="0" cy="0"/>
        </a:xfrm>
      </p:grpSpPr>
      <p:sp>
        <p:nvSpPr>
          <p:cNvPr id="6" name="Rectangle 5"/>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Subtitle 2"/>
          <p:cNvSpPr>
            <a:spLocks noGrp="1"/>
          </p:cNvSpPr>
          <p:nvPr>
            <p:ph type="subTitle" idx="1"/>
          </p:nvPr>
        </p:nvSpPr>
        <p:spPr bwMode="gray">
          <a:xfrm>
            <a:off x="3146069" y="3920017"/>
            <a:ext cx="6912330" cy="789447"/>
          </a:xfrm>
        </p:spPr>
        <p:txBody>
          <a:bodyPr lIns="0" tIns="0" rIns="0" bIns="0">
            <a:noAutofit/>
          </a:bodyPr>
          <a:lstStyle>
            <a:lvl1pPr marL="0" indent="0" algn="l">
              <a:lnSpc>
                <a:spcPct val="95000"/>
              </a:lnSpc>
              <a:spcBef>
                <a:spcPts val="0"/>
              </a:spcBef>
              <a:spcAft>
                <a:spcPts val="0"/>
              </a:spcAft>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p:cNvSpPr>
            <a:spLocks noGrp="1"/>
          </p:cNvSpPr>
          <p:nvPr>
            <p:ph type="ctrTitle"/>
          </p:nvPr>
        </p:nvSpPr>
        <p:spPr bwMode="gray">
          <a:xfrm>
            <a:off x="3146068" y="2739922"/>
            <a:ext cx="6912331" cy="1098762"/>
          </a:xfrm>
        </p:spPr>
        <p:txBody>
          <a:bodyPr wrap="square" anchor="t" anchorCtr="0">
            <a:noAutofit/>
          </a:bodyPr>
          <a:lstStyle>
            <a:lvl1pPr algn="l">
              <a:lnSpc>
                <a:spcPct val="85000"/>
              </a:lnSpc>
              <a:defRPr sz="2800">
                <a:solidFill>
                  <a:schemeClr val="bg1"/>
                </a:solidFill>
              </a:defRPr>
            </a:lvl1pPr>
          </a:lstStyle>
          <a:p>
            <a:r>
              <a:rPr lang="en-US"/>
              <a:t>Click to edit Master title style</a:t>
            </a:r>
          </a:p>
        </p:txBody>
      </p:sp>
      <p:sp>
        <p:nvSpPr>
          <p:cNvPr id="8"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13" name="Textplatzhalter 3"/>
          <p:cNvSpPr>
            <a:spLocks noGrp="1"/>
          </p:cNvSpPr>
          <p:nvPr>
            <p:ph type="body" sz="quarter" idx="10" hasCustomPrompt="1"/>
          </p:nvPr>
        </p:nvSpPr>
        <p:spPr bwMode="gray">
          <a:xfrm>
            <a:off x="3146068" y="5979695"/>
            <a:ext cx="2598239" cy="263149"/>
          </a:xfrm>
        </p:spPr>
        <p:txBody>
          <a:bodyPr>
            <a:spAutoFit/>
          </a:bodyPr>
          <a:lstStyle>
            <a:lvl1pPr marL="0" indent="0">
              <a:lnSpc>
                <a:spcPct val="95000"/>
              </a:lnSpc>
              <a:spcBef>
                <a:spcPts val="0"/>
              </a:spcBef>
              <a:spcAft>
                <a:spcPts val="0"/>
              </a:spcAft>
              <a:buNone/>
              <a:defRPr lang="de-DE" sz="1800" kern="1200" baseline="0" smtClean="0">
                <a:solidFill>
                  <a:schemeClr val="bg1"/>
                </a:solidFill>
                <a:latin typeface="+mn-lt"/>
                <a:ea typeface="+mn-ea"/>
                <a:cs typeface="+mn-cs"/>
              </a:defRPr>
            </a:lvl1pPr>
          </a:lstStyle>
          <a:p>
            <a:r>
              <a:rPr lang="en-US"/>
              <a:t>Business Descriptor</a:t>
            </a:r>
          </a:p>
        </p:txBody>
      </p:sp>
      <p:grpSp>
        <p:nvGrpSpPr>
          <p:cNvPr id="12" name="Group 10">
            <a:extLst>
              <a:ext uri="{FF2B5EF4-FFF2-40B4-BE49-F238E27FC236}">
                <a16:creationId xmlns:a16="http://schemas.microsoft.com/office/drawing/2014/main" id="{6A59AA0E-CB87-42A3-B033-3C1543F9707B}"/>
              </a:ext>
            </a:extLst>
          </p:cNvPr>
          <p:cNvGrpSpPr/>
          <p:nvPr userDrawn="1">
            <p:custDataLst>
              <p:tags r:id="rId4"/>
            </p:custDataLst>
          </p:nvPr>
        </p:nvGrpSpPr>
        <p:grpSpPr>
          <a:xfrm>
            <a:off x="696118" y="2840038"/>
            <a:ext cx="1739900" cy="184150"/>
            <a:chOff x="684213" y="2840038"/>
            <a:chExt cx="1739900" cy="184150"/>
          </a:xfrm>
          <a:solidFill>
            <a:schemeClr val="bg1"/>
          </a:solidFill>
        </p:grpSpPr>
        <p:sp>
          <p:nvSpPr>
            <p:cNvPr id="14" name="Freeform 5">
              <a:extLst>
                <a:ext uri="{FF2B5EF4-FFF2-40B4-BE49-F238E27FC236}">
                  <a16:creationId xmlns:a16="http://schemas.microsoft.com/office/drawing/2014/main" id="{C1B15B40-EC82-4BE2-B03E-D454914FE5B0}"/>
                </a:ext>
              </a:extLst>
            </p:cNvPr>
            <p:cNvSpPr>
              <a:spLocks noEditPoints="1"/>
            </p:cNvSpPr>
            <p:nvPr userDrawn="1"/>
          </p:nvSpPr>
          <p:spPr bwMode="auto">
            <a:xfrm>
              <a:off x="684213" y="2840038"/>
              <a:ext cx="1657350" cy="184150"/>
            </a:xfrm>
            <a:custGeom>
              <a:avLst/>
              <a:gdLst>
                <a:gd name="T0" fmla="*/ 3069 w 3132"/>
                <a:gd name="T1" fmla="*/ 202 h 348"/>
                <a:gd name="T2" fmla="*/ 3069 w 3132"/>
                <a:gd name="T3" fmla="*/ 143 h 348"/>
                <a:gd name="T4" fmla="*/ 3043 w 3132"/>
                <a:gd name="T5" fmla="*/ 348 h 348"/>
                <a:gd name="T6" fmla="*/ 3090 w 3132"/>
                <a:gd name="T7" fmla="*/ 341 h 348"/>
                <a:gd name="T8" fmla="*/ 3116 w 3132"/>
                <a:gd name="T9" fmla="*/ 324 h 348"/>
                <a:gd name="T10" fmla="*/ 3130 w 3132"/>
                <a:gd name="T11" fmla="*/ 299 h 348"/>
                <a:gd name="T12" fmla="*/ 3132 w 3132"/>
                <a:gd name="T13" fmla="*/ 234 h 348"/>
                <a:gd name="T14" fmla="*/ 3125 w 3132"/>
                <a:gd name="T15" fmla="*/ 213 h 348"/>
                <a:gd name="T16" fmla="*/ 3120 w 3132"/>
                <a:gd name="T17" fmla="*/ 136 h 348"/>
                <a:gd name="T18" fmla="*/ 3132 w 3132"/>
                <a:gd name="T19" fmla="*/ 109 h 348"/>
                <a:gd name="T20" fmla="*/ 3131 w 3132"/>
                <a:gd name="T21" fmla="*/ 57 h 348"/>
                <a:gd name="T22" fmla="*/ 3121 w 3132"/>
                <a:gd name="T23" fmla="*/ 30 h 348"/>
                <a:gd name="T24" fmla="*/ 3098 w 3132"/>
                <a:gd name="T25" fmla="*/ 11 h 348"/>
                <a:gd name="T26" fmla="*/ 3064 w 3132"/>
                <a:gd name="T27" fmla="*/ 1 h 348"/>
                <a:gd name="T28" fmla="*/ 3043 w 3132"/>
                <a:gd name="T29" fmla="*/ 348 h 348"/>
                <a:gd name="T30" fmla="*/ 2395 w 3132"/>
                <a:gd name="T31" fmla="*/ 202 h 348"/>
                <a:gd name="T32" fmla="*/ 2395 w 3132"/>
                <a:gd name="T33" fmla="*/ 143 h 348"/>
                <a:gd name="T34" fmla="*/ 2368 w 3132"/>
                <a:gd name="T35" fmla="*/ 348 h 348"/>
                <a:gd name="T36" fmla="*/ 2416 w 3132"/>
                <a:gd name="T37" fmla="*/ 341 h 348"/>
                <a:gd name="T38" fmla="*/ 2442 w 3132"/>
                <a:gd name="T39" fmla="*/ 324 h 348"/>
                <a:gd name="T40" fmla="*/ 2456 w 3132"/>
                <a:gd name="T41" fmla="*/ 299 h 348"/>
                <a:gd name="T42" fmla="*/ 2458 w 3132"/>
                <a:gd name="T43" fmla="*/ 234 h 348"/>
                <a:gd name="T44" fmla="*/ 2451 w 3132"/>
                <a:gd name="T45" fmla="*/ 213 h 348"/>
                <a:gd name="T46" fmla="*/ 2446 w 3132"/>
                <a:gd name="T47" fmla="*/ 136 h 348"/>
                <a:gd name="T48" fmla="*/ 2458 w 3132"/>
                <a:gd name="T49" fmla="*/ 109 h 348"/>
                <a:gd name="T50" fmla="*/ 2457 w 3132"/>
                <a:gd name="T51" fmla="*/ 57 h 348"/>
                <a:gd name="T52" fmla="*/ 2446 w 3132"/>
                <a:gd name="T53" fmla="*/ 30 h 348"/>
                <a:gd name="T54" fmla="*/ 2424 w 3132"/>
                <a:gd name="T55" fmla="*/ 11 h 348"/>
                <a:gd name="T56" fmla="*/ 2390 w 3132"/>
                <a:gd name="T57" fmla="*/ 1 h 348"/>
                <a:gd name="T58" fmla="*/ 2368 w 3132"/>
                <a:gd name="T59" fmla="*/ 348 h 348"/>
                <a:gd name="T60" fmla="*/ 1374 w 3132"/>
                <a:gd name="T61" fmla="*/ 0 h 348"/>
                <a:gd name="T62" fmla="*/ 1312 w 3132"/>
                <a:gd name="T63" fmla="*/ 278 h 348"/>
                <a:gd name="T64" fmla="*/ 1320 w 3132"/>
                <a:gd name="T65" fmla="*/ 309 h 348"/>
                <a:gd name="T66" fmla="*/ 1338 w 3132"/>
                <a:gd name="T67" fmla="*/ 331 h 348"/>
                <a:gd name="T68" fmla="*/ 1367 w 3132"/>
                <a:gd name="T69" fmla="*/ 346 h 348"/>
                <a:gd name="T70" fmla="*/ 1681 w 3132"/>
                <a:gd name="T71" fmla="*/ 348 h 348"/>
                <a:gd name="T72" fmla="*/ 1711 w 3132"/>
                <a:gd name="T73" fmla="*/ 346 h 348"/>
                <a:gd name="T74" fmla="*/ 1740 w 3132"/>
                <a:gd name="T75" fmla="*/ 331 h 348"/>
                <a:gd name="T76" fmla="*/ 1758 w 3132"/>
                <a:gd name="T77" fmla="*/ 309 h 348"/>
                <a:gd name="T78" fmla="*/ 1766 w 3132"/>
                <a:gd name="T79" fmla="*/ 278 h 348"/>
                <a:gd name="T80" fmla="*/ 698 w 3132"/>
                <a:gd name="T81" fmla="*/ 142 h 348"/>
                <a:gd name="T82" fmla="*/ 698 w 3132"/>
                <a:gd name="T83" fmla="*/ 348 h 348"/>
                <a:gd name="T84" fmla="*/ 1095 w 3132"/>
                <a:gd name="T85" fmla="*/ 348 h 348"/>
                <a:gd name="T86" fmla="*/ 698 w 3132"/>
                <a:gd name="T87" fmla="*/ 142 h 348"/>
                <a:gd name="T88" fmla="*/ 85 w 3132"/>
                <a:gd name="T89" fmla="*/ 0 h 348"/>
                <a:gd name="T90" fmla="*/ 47 w 3132"/>
                <a:gd name="T91" fmla="*/ 5 h 348"/>
                <a:gd name="T92" fmla="*/ 20 w 3132"/>
                <a:gd name="T93" fmla="*/ 21 h 348"/>
                <a:gd name="T94" fmla="*/ 5 w 3132"/>
                <a:gd name="T95" fmla="*/ 46 h 348"/>
                <a:gd name="T96" fmla="*/ 0 w 3132"/>
                <a:gd name="T97" fmla="*/ 79 h 348"/>
                <a:gd name="T98" fmla="*/ 1 w 3132"/>
                <a:gd name="T99" fmla="*/ 286 h 348"/>
                <a:gd name="T100" fmla="*/ 11 w 3132"/>
                <a:gd name="T101" fmla="*/ 315 h 348"/>
                <a:gd name="T102" fmla="*/ 33 w 3132"/>
                <a:gd name="T103" fmla="*/ 336 h 348"/>
                <a:gd name="T104" fmla="*/ 64 w 3132"/>
                <a:gd name="T105" fmla="*/ 347 h 348"/>
                <a:gd name="T106" fmla="*/ 453 w 3132"/>
                <a:gd name="T107" fmla="*/ 28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2" h="348">
                  <a:moveTo>
                    <a:pt x="3069" y="289"/>
                  </a:moveTo>
                  <a:lnTo>
                    <a:pt x="2720" y="289"/>
                  </a:lnTo>
                  <a:lnTo>
                    <a:pt x="2720" y="202"/>
                  </a:lnTo>
                  <a:lnTo>
                    <a:pt x="3069" y="202"/>
                  </a:lnTo>
                  <a:lnTo>
                    <a:pt x="3069" y="289"/>
                  </a:lnTo>
                  <a:close/>
                  <a:moveTo>
                    <a:pt x="2720" y="59"/>
                  </a:moveTo>
                  <a:lnTo>
                    <a:pt x="3069" y="59"/>
                  </a:lnTo>
                  <a:lnTo>
                    <a:pt x="3069" y="143"/>
                  </a:lnTo>
                  <a:lnTo>
                    <a:pt x="2720" y="143"/>
                  </a:lnTo>
                  <a:lnTo>
                    <a:pt x="2720" y="59"/>
                  </a:lnTo>
                  <a:close/>
                  <a:moveTo>
                    <a:pt x="3043" y="348"/>
                  </a:moveTo>
                  <a:lnTo>
                    <a:pt x="3043" y="348"/>
                  </a:lnTo>
                  <a:lnTo>
                    <a:pt x="3064" y="347"/>
                  </a:lnTo>
                  <a:lnTo>
                    <a:pt x="3073" y="346"/>
                  </a:lnTo>
                  <a:lnTo>
                    <a:pt x="3083" y="343"/>
                  </a:lnTo>
                  <a:lnTo>
                    <a:pt x="3090" y="341"/>
                  </a:lnTo>
                  <a:lnTo>
                    <a:pt x="3098" y="337"/>
                  </a:lnTo>
                  <a:lnTo>
                    <a:pt x="3105" y="334"/>
                  </a:lnTo>
                  <a:lnTo>
                    <a:pt x="3111" y="329"/>
                  </a:lnTo>
                  <a:lnTo>
                    <a:pt x="3116" y="324"/>
                  </a:lnTo>
                  <a:lnTo>
                    <a:pt x="3121" y="318"/>
                  </a:lnTo>
                  <a:lnTo>
                    <a:pt x="3124" y="312"/>
                  </a:lnTo>
                  <a:lnTo>
                    <a:pt x="3128" y="307"/>
                  </a:lnTo>
                  <a:lnTo>
                    <a:pt x="3130" y="299"/>
                  </a:lnTo>
                  <a:lnTo>
                    <a:pt x="3131" y="291"/>
                  </a:lnTo>
                  <a:lnTo>
                    <a:pt x="3132" y="284"/>
                  </a:lnTo>
                  <a:lnTo>
                    <a:pt x="3132" y="275"/>
                  </a:lnTo>
                  <a:lnTo>
                    <a:pt x="3132" y="234"/>
                  </a:lnTo>
                  <a:lnTo>
                    <a:pt x="3132" y="234"/>
                  </a:lnTo>
                  <a:lnTo>
                    <a:pt x="3132" y="226"/>
                  </a:lnTo>
                  <a:lnTo>
                    <a:pt x="3130" y="219"/>
                  </a:lnTo>
                  <a:lnTo>
                    <a:pt x="3125" y="213"/>
                  </a:lnTo>
                  <a:lnTo>
                    <a:pt x="3120" y="207"/>
                  </a:lnTo>
                  <a:lnTo>
                    <a:pt x="3079" y="172"/>
                  </a:lnTo>
                  <a:lnTo>
                    <a:pt x="3120" y="136"/>
                  </a:lnTo>
                  <a:lnTo>
                    <a:pt x="3120" y="136"/>
                  </a:lnTo>
                  <a:lnTo>
                    <a:pt x="3125" y="130"/>
                  </a:lnTo>
                  <a:lnTo>
                    <a:pt x="3130" y="124"/>
                  </a:lnTo>
                  <a:lnTo>
                    <a:pt x="3132" y="117"/>
                  </a:lnTo>
                  <a:lnTo>
                    <a:pt x="3132" y="109"/>
                  </a:lnTo>
                  <a:lnTo>
                    <a:pt x="3132" y="73"/>
                  </a:lnTo>
                  <a:lnTo>
                    <a:pt x="3132" y="73"/>
                  </a:lnTo>
                  <a:lnTo>
                    <a:pt x="3132" y="64"/>
                  </a:lnTo>
                  <a:lnTo>
                    <a:pt x="3131" y="57"/>
                  </a:lnTo>
                  <a:lnTo>
                    <a:pt x="3130" y="49"/>
                  </a:lnTo>
                  <a:lnTo>
                    <a:pt x="3128" y="41"/>
                  </a:lnTo>
                  <a:lnTo>
                    <a:pt x="3124" y="36"/>
                  </a:lnTo>
                  <a:lnTo>
                    <a:pt x="3121" y="30"/>
                  </a:lnTo>
                  <a:lnTo>
                    <a:pt x="3116" y="24"/>
                  </a:lnTo>
                  <a:lnTo>
                    <a:pt x="3111" y="19"/>
                  </a:lnTo>
                  <a:lnTo>
                    <a:pt x="3105" y="14"/>
                  </a:lnTo>
                  <a:lnTo>
                    <a:pt x="3098" y="11"/>
                  </a:lnTo>
                  <a:lnTo>
                    <a:pt x="3090" y="7"/>
                  </a:lnTo>
                  <a:lnTo>
                    <a:pt x="3083" y="5"/>
                  </a:lnTo>
                  <a:lnTo>
                    <a:pt x="3073" y="2"/>
                  </a:lnTo>
                  <a:lnTo>
                    <a:pt x="3064" y="1"/>
                  </a:lnTo>
                  <a:lnTo>
                    <a:pt x="3043" y="0"/>
                  </a:lnTo>
                  <a:lnTo>
                    <a:pt x="2657" y="0"/>
                  </a:lnTo>
                  <a:lnTo>
                    <a:pt x="2657" y="348"/>
                  </a:lnTo>
                  <a:lnTo>
                    <a:pt x="3043" y="348"/>
                  </a:lnTo>
                  <a:close/>
                  <a:moveTo>
                    <a:pt x="2395" y="289"/>
                  </a:moveTo>
                  <a:lnTo>
                    <a:pt x="2046" y="289"/>
                  </a:lnTo>
                  <a:lnTo>
                    <a:pt x="2046" y="202"/>
                  </a:lnTo>
                  <a:lnTo>
                    <a:pt x="2395" y="202"/>
                  </a:lnTo>
                  <a:lnTo>
                    <a:pt x="2395" y="289"/>
                  </a:lnTo>
                  <a:close/>
                  <a:moveTo>
                    <a:pt x="2046" y="59"/>
                  </a:moveTo>
                  <a:lnTo>
                    <a:pt x="2395" y="59"/>
                  </a:lnTo>
                  <a:lnTo>
                    <a:pt x="2395" y="143"/>
                  </a:lnTo>
                  <a:lnTo>
                    <a:pt x="2046" y="143"/>
                  </a:lnTo>
                  <a:lnTo>
                    <a:pt x="2046" y="59"/>
                  </a:lnTo>
                  <a:close/>
                  <a:moveTo>
                    <a:pt x="2368" y="348"/>
                  </a:moveTo>
                  <a:lnTo>
                    <a:pt x="2368" y="348"/>
                  </a:lnTo>
                  <a:lnTo>
                    <a:pt x="2390" y="347"/>
                  </a:lnTo>
                  <a:lnTo>
                    <a:pt x="2399" y="346"/>
                  </a:lnTo>
                  <a:lnTo>
                    <a:pt x="2408" y="343"/>
                  </a:lnTo>
                  <a:lnTo>
                    <a:pt x="2416" y="341"/>
                  </a:lnTo>
                  <a:lnTo>
                    <a:pt x="2424" y="337"/>
                  </a:lnTo>
                  <a:lnTo>
                    <a:pt x="2431" y="334"/>
                  </a:lnTo>
                  <a:lnTo>
                    <a:pt x="2437" y="329"/>
                  </a:lnTo>
                  <a:lnTo>
                    <a:pt x="2442" y="324"/>
                  </a:lnTo>
                  <a:lnTo>
                    <a:pt x="2446" y="318"/>
                  </a:lnTo>
                  <a:lnTo>
                    <a:pt x="2450" y="312"/>
                  </a:lnTo>
                  <a:lnTo>
                    <a:pt x="2454" y="307"/>
                  </a:lnTo>
                  <a:lnTo>
                    <a:pt x="2456" y="299"/>
                  </a:lnTo>
                  <a:lnTo>
                    <a:pt x="2457" y="291"/>
                  </a:lnTo>
                  <a:lnTo>
                    <a:pt x="2458" y="284"/>
                  </a:lnTo>
                  <a:lnTo>
                    <a:pt x="2458" y="275"/>
                  </a:lnTo>
                  <a:lnTo>
                    <a:pt x="2458" y="234"/>
                  </a:lnTo>
                  <a:lnTo>
                    <a:pt x="2458" y="234"/>
                  </a:lnTo>
                  <a:lnTo>
                    <a:pt x="2458" y="226"/>
                  </a:lnTo>
                  <a:lnTo>
                    <a:pt x="2455" y="219"/>
                  </a:lnTo>
                  <a:lnTo>
                    <a:pt x="2451" y="213"/>
                  </a:lnTo>
                  <a:lnTo>
                    <a:pt x="2446" y="207"/>
                  </a:lnTo>
                  <a:lnTo>
                    <a:pt x="2405" y="172"/>
                  </a:lnTo>
                  <a:lnTo>
                    <a:pt x="2446" y="136"/>
                  </a:lnTo>
                  <a:lnTo>
                    <a:pt x="2446" y="136"/>
                  </a:lnTo>
                  <a:lnTo>
                    <a:pt x="2451" y="130"/>
                  </a:lnTo>
                  <a:lnTo>
                    <a:pt x="2455" y="124"/>
                  </a:lnTo>
                  <a:lnTo>
                    <a:pt x="2458" y="117"/>
                  </a:lnTo>
                  <a:lnTo>
                    <a:pt x="2458" y="109"/>
                  </a:lnTo>
                  <a:lnTo>
                    <a:pt x="2458" y="73"/>
                  </a:lnTo>
                  <a:lnTo>
                    <a:pt x="2458" y="73"/>
                  </a:lnTo>
                  <a:lnTo>
                    <a:pt x="2458" y="64"/>
                  </a:lnTo>
                  <a:lnTo>
                    <a:pt x="2457" y="57"/>
                  </a:lnTo>
                  <a:lnTo>
                    <a:pt x="2456" y="49"/>
                  </a:lnTo>
                  <a:lnTo>
                    <a:pt x="2454" y="41"/>
                  </a:lnTo>
                  <a:lnTo>
                    <a:pt x="2450" y="36"/>
                  </a:lnTo>
                  <a:lnTo>
                    <a:pt x="2446" y="30"/>
                  </a:lnTo>
                  <a:lnTo>
                    <a:pt x="2442" y="24"/>
                  </a:lnTo>
                  <a:lnTo>
                    <a:pt x="2437" y="19"/>
                  </a:lnTo>
                  <a:lnTo>
                    <a:pt x="2431" y="14"/>
                  </a:lnTo>
                  <a:lnTo>
                    <a:pt x="2424" y="11"/>
                  </a:lnTo>
                  <a:lnTo>
                    <a:pt x="2416" y="7"/>
                  </a:lnTo>
                  <a:lnTo>
                    <a:pt x="2408" y="5"/>
                  </a:lnTo>
                  <a:lnTo>
                    <a:pt x="2399" y="2"/>
                  </a:lnTo>
                  <a:lnTo>
                    <a:pt x="2390" y="1"/>
                  </a:lnTo>
                  <a:lnTo>
                    <a:pt x="2368" y="0"/>
                  </a:lnTo>
                  <a:lnTo>
                    <a:pt x="1983" y="0"/>
                  </a:lnTo>
                  <a:lnTo>
                    <a:pt x="1983" y="348"/>
                  </a:lnTo>
                  <a:lnTo>
                    <a:pt x="2368" y="348"/>
                  </a:lnTo>
                  <a:close/>
                  <a:moveTo>
                    <a:pt x="1704" y="0"/>
                  </a:moveTo>
                  <a:lnTo>
                    <a:pt x="1704" y="286"/>
                  </a:lnTo>
                  <a:lnTo>
                    <a:pt x="1374" y="286"/>
                  </a:lnTo>
                  <a:lnTo>
                    <a:pt x="1374" y="0"/>
                  </a:lnTo>
                  <a:lnTo>
                    <a:pt x="1311" y="0"/>
                  </a:lnTo>
                  <a:lnTo>
                    <a:pt x="1311" y="269"/>
                  </a:lnTo>
                  <a:lnTo>
                    <a:pt x="1311" y="269"/>
                  </a:lnTo>
                  <a:lnTo>
                    <a:pt x="1312" y="278"/>
                  </a:lnTo>
                  <a:lnTo>
                    <a:pt x="1313" y="286"/>
                  </a:lnTo>
                  <a:lnTo>
                    <a:pt x="1314" y="295"/>
                  </a:lnTo>
                  <a:lnTo>
                    <a:pt x="1317" y="302"/>
                  </a:lnTo>
                  <a:lnTo>
                    <a:pt x="1320" y="309"/>
                  </a:lnTo>
                  <a:lnTo>
                    <a:pt x="1323" y="315"/>
                  </a:lnTo>
                  <a:lnTo>
                    <a:pt x="1328" y="322"/>
                  </a:lnTo>
                  <a:lnTo>
                    <a:pt x="1332" y="327"/>
                  </a:lnTo>
                  <a:lnTo>
                    <a:pt x="1338" y="331"/>
                  </a:lnTo>
                  <a:lnTo>
                    <a:pt x="1345" y="336"/>
                  </a:lnTo>
                  <a:lnTo>
                    <a:pt x="1352" y="340"/>
                  </a:lnTo>
                  <a:lnTo>
                    <a:pt x="1359" y="343"/>
                  </a:lnTo>
                  <a:lnTo>
                    <a:pt x="1367" y="346"/>
                  </a:lnTo>
                  <a:lnTo>
                    <a:pt x="1376" y="347"/>
                  </a:lnTo>
                  <a:lnTo>
                    <a:pt x="1387" y="348"/>
                  </a:lnTo>
                  <a:lnTo>
                    <a:pt x="1397" y="348"/>
                  </a:lnTo>
                  <a:lnTo>
                    <a:pt x="1681" y="348"/>
                  </a:lnTo>
                  <a:lnTo>
                    <a:pt x="1681" y="348"/>
                  </a:lnTo>
                  <a:lnTo>
                    <a:pt x="1691" y="348"/>
                  </a:lnTo>
                  <a:lnTo>
                    <a:pt x="1702" y="347"/>
                  </a:lnTo>
                  <a:lnTo>
                    <a:pt x="1711" y="346"/>
                  </a:lnTo>
                  <a:lnTo>
                    <a:pt x="1719" y="343"/>
                  </a:lnTo>
                  <a:lnTo>
                    <a:pt x="1726" y="340"/>
                  </a:lnTo>
                  <a:lnTo>
                    <a:pt x="1733" y="336"/>
                  </a:lnTo>
                  <a:lnTo>
                    <a:pt x="1740" y="331"/>
                  </a:lnTo>
                  <a:lnTo>
                    <a:pt x="1746" y="327"/>
                  </a:lnTo>
                  <a:lnTo>
                    <a:pt x="1750" y="322"/>
                  </a:lnTo>
                  <a:lnTo>
                    <a:pt x="1755" y="315"/>
                  </a:lnTo>
                  <a:lnTo>
                    <a:pt x="1758" y="309"/>
                  </a:lnTo>
                  <a:lnTo>
                    <a:pt x="1761" y="302"/>
                  </a:lnTo>
                  <a:lnTo>
                    <a:pt x="1764" y="295"/>
                  </a:lnTo>
                  <a:lnTo>
                    <a:pt x="1765" y="286"/>
                  </a:lnTo>
                  <a:lnTo>
                    <a:pt x="1766" y="278"/>
                  </a:lnTo>
                  <a:lnTo>
                    <a:pt x="1767" y="269"/>
                  </a:lnTo>
                  <a:lnTo>
                    <a:pt x="1767" y="0"/>
                  </a:lnTo>
                  <a:lnTo>
                    <a:pt x="1704" y="0"/>
                  </a:lnTo>
                  <a:close/>
                  <a:moveTo>
                    <a:pt x="698" y="142"/>
                  </a:moveTo>
                  <a:lnTo>
                    <a:pt x="698" y="0"/>
                  </a:lnTo>
                  <a:lnTo>
                    <a:pt x="636" y="0"/>
                  </a:lnTo>
                  <a:lnTo>
                    <a:pt x="636" y="348"/>
                  </a:lnTo>
                  <a:lnTo>
                    <a:pt x="698" y="348"/>
                  </a:lnTo>
                  <a:lnTo>
                    <a:pt x="698" y="204"/>
                  </a:lnTo>
                  <a:lnTo>
                    <a:pt x="1033" y="204"/>
                  </a:lnTo>
                  <a:lnTo>
                    <a:pt x="1033" y="348"/>
                  </a:lnTo>
                  <a:lnTo>
                    <a:pt x="1095" y="348"/>
                  </a:lnTo>
                  <a:lnTo>
                    <a:pt x="1095" y="0"/>
                  </a:lnTo>
                  <a:lnTo>
                    <a:pt x="1033" y="0"/>
                  </a:lnTo>
                  <a:lnTo>
                    <a:pt x="1033" y="142"/>
                  </a:lnTo>
                  <a:lnTo>
                    <a:pt x="698" y="142"/>
                  </a:lnTo>
                  <a:close/>
                  <a:moveTo>
                    <a:pt x="453" y="62"/>
                  </a:moveTo>
                  <a:lnTo>
                    <a:pt x="453" y="0"/>
                  </a:lnTo>
                  <a:lnTo>
                    <a:pt x="85" y="0"/>
                  </a:lnTo>
                  <a:lnTo>
                    <a:pt x="85" y="0"/>
                  </a:lnTo>
                  <a:lnTo>
                    <a:pt x="75" y="0"/>
                  </a:lnTo>
                  <a:lnTo>
                    <a:pt x="64" y="1"/>
                  </a:lnTo>
                  <a:lnTo>
                    <a:pt x="55" y="2"/>
                  </a:lnTo>
                  <a:lnTo>
                    <a:pt x="47" y="5"/>
                  </a:lnTo>
                  <a:lnTo>
                    <a:pt x="40" y="8"/>
                  </a:lnTo>
                  <a:lnTo>
                    <a:pt x="33" y="12"/>
                  </a:lnTo>
                  <a:lnTo>
                    <a:pt x="26" y="17"/>
                  </a:lnTo>
                  <a:lnTo>
                    <a:pt x="20" y="21"/>
                  </a:lnTo>
                  <a:lnTo>
                    <a:pt x="16" y="26"/>
                  </a:lnTo>
                  <a:lnTo>
                    <a:pt x="11" y="33"/>
                  </a:lnTo>
                  <a:lnTo>
                    <a:pt x="8" y="39"/>
                  </a:lnTo>
                  <a:lnTo>
                    <a:pt x="5" y="46"/>
                  </a:lnTo>
                  <a:lnTo>
                    <a:pt x="2" y="53"/>
                  </a:lnTo>
                  <a:lnTo>
                    <a:pt x="1" y="62"/>
                  </a:lnTo>
                  <a:lnTo>
                    <a:pt x="0" y="70"/>
                  </a:lnTo>
                  <a:lnTo>
                    <a:pt x="0" y="79"/>
                  </a:lnTo>
                  <a:lnTo>
                    <a:pt x="0" y="269"/>
                  </a:lnTo>
                  <a:lnTo>
                    <a:pt x="0" y="269"/>
                  </a:lnTo>
                  <a:lnTo>
                    <a:pt x="0" y="278"/>
                  </a:lnTo>
                  <a:lnTo>
                    <a:pt x="1" y="286"/>
                  </a:lnTo>
                  <a:lnTo>
                    <a:pt x="2" y="295"/>
                  </a:lnTo>
                  <a:lnTo>
                    <a:pt x="5" y="302"/>
                  </a:lnTo>
                  <a:lnTo>
                    <a:pt x="8" y="309"/>
                  </a:lnTo>
                  <a:lnTo>
                    <a:pt x="11" y="315"/>
                  </a:lnTo>
                  <a:lnTo>
                    <a:pt x="16" y="322"/>
                  </a:lnTo>
                  <a:lnTo>
                    <a:pt x="20" y="327"/>
                  </a:lnTo>
                  <a:lnTo>
                    <a:pt x="26" y="331"/>
                  </a:lnTo>
                  <a:lnTo>
                    <a:pt x="33" y="336"/>
                  </a:lnTo>
                  <a:lnTo>
                    <a:pt x="40" y="340"/>
                  </a:lnTo>
                  <a:lnTo>
                    <a:pt x="47" y="343"/>
                  </a:lnTo>
                  <a:lnTo>
                    <a:pt x="55" y="346"/>
                  </a:lnTo>
                  <a:lnTo>
                    <a:pt x="64" y="347"/>
                  </a:lnTo>
                  <a:lnTo>
                    <a:pt x="75" y="348"/>
                  </a:lnTo>
                  <a:lnTo>
                    <a:pt x="85" y="348"/>
                  </a:lnTo>
                  <a:lnTo>
                    <a:pt x="453" y="348"/>
                  </a:lnTo>
                  <a:lnTo>
                    <a:pt x="453" y="286"/>
                  </a:lnTo>
                  <a:lnTo>
                    <a:pt x="63" y="286"/>
                  </a:lnTo>
                  <a:lnTo>
                    <a:pt x="63" y="62"/>
                  </a:lnTo>
                  <a:lnTo>
                    <a:pt x="453"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6">
              <a:extLst>
                <a:ext uri="{FF2B5EF4-FFF2-40B4-BE49-F238E27FC236}">
                  <a16:creationId xmlns:a16="http://schemas.microsoft.com/office/drawing/2014/main" id="{E0A69284-E422-49CD-B8A1-54A9A1EE566A}"/>
                </a:ext>
              </a:extLst>
            </p:cNvPr>
            <p:cNvSpPr>
              <a:spLocks noEditPoints="1"/>
            </p:cNvSpPr>
            <p:nvPr userDrawn="1"/>
          </p:nvSpPr>
          <p:spPr bwMode="auto">
            <a:xfrm>
              <a:off x="2376488" y="2840038"/>
              <a:ext cx="47625" cy="50800"/>
            </a:xfrm>
            <a:custGeom>
              <a:avLst/>
              <a:gdLst>
                <a:gd name="T0" fmla="*/ 71 w 90"/>
                <a:gd name="T1" fmla="*/ 7 h 95"/>
                <a:gd name="T2" fmla="*/ 83 w 90"/>
                <a:gd name="T3" fmla="*/ 20 h 95"/>
                <a:gd name="T4" fmla="*/ 90 w 90"/>
                <a:gd name="T5" fmla="*/ 38 h 95"/>
                <a:gd name="T6" fmla="*/ 90 w 90"/>
                <a:gd name="T7" fmla="*/ 57 h 95"/>
                <a:gd name="T8" fmla="*/ 83 w 90"/>
                <a:gd name="T9" fmla="*/ 73 h 95"/>
                <a:gd name="T10" fmla="*/ 71 w 90"/>
                <a:gd name="T11" fmla="*/ 86 h 95"/>
                <a:gd name="T12" fmla="*/ 54 w 90"/>
                <a:gd name="T13" fmla="*/ 94 h 95"/>
                <a:gd name="T14" fmla="*/ 36 w 90"/>
                <a:gd name="T15" fmla="*/ 94 h 95"/>
                <a:gd name="T16" fmla="*/ 19 w 90"/>
                <a:gd name="T17" fmla="*/ 86 h 95"/>
                <a:gd name="T18" fmla="*/ 8 w 90"/>
                <a:gd name="T19" fmla="*/ 73 h 95"/>
                <a:gd name="T20" fmla="*/ 1 w 90"/>
                <a:gd name="T21" fmla="*/ 57 h 95"/>
                <a:gd name="T22" fmla="*/ 1 w 90"/>
                <a:gd name="T23" fmla="*/ 38 h 95"/>
                <a:gd name="T24" fmla="*/ 8 w 90"/>
                <a:gd name="T25" fmla="*/ 20 h 95"/>
                <a:gd name="T26" fmla="*/ 19 w 90"/>
                <a:gd name="T27" fmla="*/ 7 h 95"/>
                <a:gd name="T28" fmla="*/ 36 w 90"/>
                <a:gd name="T29" fmla="*/ 0 h 95"/>
                <a:gd name="T30" fmla="*/ 54 w 90"/>
                <a:gd name="T31" fmla="*/ 0 h 95"/>
                <a:gd name="T32" fmla="*/ 30 w 90"/>
                <a:gd name="T33" fmla="*/ 9 h 95"/>
                <a:gd name="T34" fmla="*/ 18 w 90"/>
                <a:gd name="T35" fmla="*/ 18 h 95"/>
                <a:gd name="T36" fmla="*/ 10 w 90"/>
                <a:gd name="T37" fmla="*/ 31 h 95"/>
                <a:gd name="T38" fmla="*/ 6 w 90"/>
                <a:gd name="T39" fmla="*/ 47 h 95"/>
                <a:gd name="T40" fmla="*/ 10 w 90"/>
                <a:gd name="T41" fmla="*/ 63 h 95"/>
                <a:gd name="T42" fmla="*/ 18 w 90"/>
                <a:gd name="T43" fmla="*/ 76 h 95"/>
                <a:gd name="T44" fmla="*/ 30 w 90"/>
                <a:gd name="T45" fmla="*/ 84 h 95"/>
                <a:gd name="T46" fmla="*/ 45 w 90"/>
                <a:gd name="T47" fmla="*/ 88 h 95"/>
                <a:gd name="T48" fmla="*/ 61 w 90"/>
                <a:gd name="T49" fmla="*/ 84 h 95"/>
                <a:gd name="T50" fmla="*/ 72 w 90"/>
                <a:gd name="T51" fmla="*/ 76 h 95"/>
                <a:gd name="T52" fmla="*/ 80 w 90"/>
                <a:gd name="T53" fmla="*/ 63 h 95"/>
                <a:gd name="T54" fmla="*/ 83 w 90"/>
                <a:gd name="T55" fmla="*/ 47 h 95"/>
                <a:gd name="T56" fmla="*/ 80 w 90"/>
                <a:gd name="T57" fmla="*/ 31 h 95"/>
                <a:gd name="T58" fmla="*/ 72 w 90"/>
                <a:gd name="T59" fmla="*/ 18 h 95"/>
                <a:gd name="T60" fmla="*/ 61 w 90"/>
                <a:gd name="T61" fmla="*/ 9 h 95"/>
                <a:gd name="T62" fmla="*/ 45 w 90"/>
                <a:gd name="T63" fmla="*/ 6 h 95"/>
                <a:gd name="T64" fmla="*/ 30 w 90"/>
                <a:gd name="T65" fmla="*/ 9 h 95"/>
                <a:gd name="T66" fmla="*/ 29 w 90"/>
                <a:gd name="T67" fmla="*/ 20 h 95"/>
                <a:gd name="T68" fmla="*/ 56 w 90"/>
                <a:gd name="T69" fmla="*/ 20 h 95"/>
                <a:gd name="T70" fmla="*/ 62 w 90"/>
                <a:gd name="T71" fmla="*/ 24 h 95"/>
                <a:gd name="T72" fmla="*/ 66 w 90"/>
                <a:gd name="T73" fmla="*/ 34 h 95"/>
                <a:gd name="T74" fmla="*/ 62 w 90"/>
                <a:gd name="T75" fmla="*/ 45 h 95"/>
                <a:gd name="T76" fmla="*/ 57 w 90"/>
                <a:gd name="T77" fmla="*/ 49 h 95"/>
                <a:gd name="T78" fmla="*/ 61 w 90"/>
                <a:gd name="T79" fmla="*/ 75 h 95"/>
                <a:gd name="T80" fmla="*/ 35 w 90"/>
                <a:gd name="T81" fmla="*/ 75 h 95"/>
                <a:gd name="T82" fmla="*/ 49 w 90"/>
                <a:gd name="T83" fmla="*/ 44 h 95"/>
                <a:gd name="T84" fmla="*/ 58 w 90"/>
                <a:gd name="T85" fmla="*/ 40 h 95"/>
                <a:gd name="T86" fmla="*/ 60 w 90"/>
                <a:gd name="T87" fmla="*/ 34 h 95"/>
                <a:gd name="T88" fmla="*/ 58 w 90"/>
                <a:gd name="T89" fmla="*/ 30 h 95"/>
                <a:gd name="T90" fmla="*/ 52 w 90"/>
                <a:gd name="T91" fmla="*/ 26 h 95"/>
                <a:gd name="T92" fmla="*/ 35 w 90"/>
                <a:gd name="T93" fmla="*/ 25 h 95"/>
                <a:gd name="T94" fmla="*/ 44 w 90"/>
                <a:gd name="T95"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5">
                  <a:moveTo>
                    <a:pt x="63" y="4"/>
                  </a:moveTo>
                  <a:lnTo>
                    <a:pt x="63" y="4"/>
                  </a:lnTo>
                  <a:lnTo>
                    <a:pt x="71" y="7"/>
                  </a:lnTo>
                  <a:lnTo>
                    <a:pt x="78" y="13"/>
                  </a:lnTo>
                  <a:lnTo>
                    <a:pt x="78" y="13"/>
                  </a:lnTo>
                  <a:lnTo>
                    <a:pt x="83" y="20"/>
                  </a:lnTo>
                  <a:lnTo>
                    <a:pt x="87" y="28"/>
                  </a:lnTo>
                  <a:lnTo>
                    <a:pt x="87" y="28"/>
                  </a:lnTo>
                  <a:lnTo>
                    <a:pt x="90" y="38"/>
                  </a:lnTo>
                  <a:lnTo>
                    <a:pt x="90" y="47"/>
                  </a:lnTo>
                  <a:lnTo>
                    <a:pt x="90" y="47"/>
                  </a:lnTo>
                  <a:lnTo>
                    <a:pt x="90" y="57"/>
                  </a:lnTo>
                  <a:lnTo>
                    <a:pt x="87" y="66"/>
                  </a:lnTo>
                  <a:lnTo>
                    <a:pt x="87" y="66"/>
                  </a:lnTo>
                  <a:lnTo>
                    <a:pt x="83" y="73"/>
                  </a:lnTo>
                  <a:lnTo>
                    <a:pt x="78" y="80"/>
                  </a:lnTo>
                  <a:lnTo>
                    <a:pt x="78" y="80"/>
                  </a:lnTo>
                  <a:lnTo>
                    <a:pt x="71" y="86"/>
                  </a:lnTo>
                  <a:lnTo>
                    <a:pt x="63" y="91"/>
                  </a:lnTo>
                  <a:lnTo>
                    <a:pt x="63" y="91"/>
                  </a:lnTo>
                  <a:lnTo>
                    <a:pt x="54" y="94"/>
                  </a:lnTo>
                  <a:lnTo>
                    <a:pt x="45" y="95"/>
                  </a:lnTo>
                  <a:lnTo>
                    <a:pt x="45" y="95"/>
                  </a:lnTo>
                  <a:lnTo>
                    <a:pt x="36" y="94"/>
                  </a:lnTo>
                  <a:lnTo>
                    <a:pt x="27" y="91"/>
                  </a:lnTo>
                  <a:lnTo>
                    <a:pt x="27" y="91"/>
                  </a:lnTo>
                  <a:lnTo>
                    <a:pt x="19" y="86"/>
                  </a:lnTo>
                  <a:lnTo>
                    <a:pt x="13" y="80"/>
                  </a:lnTo>
                  <a:lnTo>
                    <a:pt x="13" y="80"/>
                  </a:lnTo>
                  <a:lnTo>
                    <a:pt x="8" y="73"/>
                  </a:lnTo>
                  <a:lnTo>
                    <a:pt x="3" y="66"/>
                  </a:lnTo>
                  <a:lnTo>
                    <a:pt x="3" y="66"/>
                  </a:lnTo>
                  <a:lnTo>
                    <a:pt x="1" y="57"/>
                  </a:lnTo>
                  <a:lnTo>
                    <a:pt x="0" y="47"/>
                  </a:lnTo>
                  <a:lnTo>
                    <a:pt x="0" y="47"/>
                  </a:lnTo>
                  <a:lnTo>
                    <a:pt x="1" y="38"/>
                  </a:lnTo>
                  <a:lnTo>
                    <a:pt x="3" y="28"/>
                  </a:lnTo>
                  <a:lnTo>
                    <a:pt x="3" y="28"/>
                  </a:lnTo>
                  <a:lnTo>
                    <a:pt x="8" y="20"/>
                  </a:lnTo>
                  <a:lnTo>
                    <a:pt x="13" y="13"/>
                  </a:lnTo>
                  <a:lnTo>
                    <a:pt x="13" y="13"/>
                  </a:lnTo>
                  <a:lnTo>
                    <a:pt x="19" y="7"/>
                  </a:lnTo>
                  <a:lnTo>
                    <a:pt x="27" y="4"/>
                  </a:lnTo>
                  <a:lnTo>
                    <a:pt x="27" y="4"/>
                  </a:lnTo>
                  <a:lnTo>
                    <a:pt x="36" y="0"/>
                  </a:lnTo>
                  <a:lnTo>
                    <a:pt x="45" y="0"/>
                  </a:lnTo>
                  <a:lnTo>
                    <a:pt x="45" y="0"/>
                  </a:lnTo>
                  <a:lnTo>
                    <a:pt x="54" y="0"/>
                  </a:lnTo>
                  <a:lnTo>
                    <a:pt x="63" y="4"/>
                  </a:lnTo>
                  <a:lnTo>
                    <a:pt x="63" y="4"/>
                  </a:lnTo>
                  <a:close/>
                  <a:moveTo>
                    <a:pt x="30" y="9"/>
                  </a:moveTo>
                  <a:lnTo>
                    <a:pt x="30" y="9"/>
                  </a:lnTo>
                  <a:lnTo>
                    <a:pt x="23" y="13"/>
                  </a:lnTo>
                  <a:lnTo>
                    <a:pt x="18" y="18"/>
                  </a:lnTo>
                  <a:lnTo>
                    <a:pt x="18" y="18"/>
                  </a:lnTo>
                  <a:lnTo>
                    <a:pt x="13" y="24"/>
                  </a:lnTo>
                  <a:lnTo>
                    <a:pt x="10" y="31"/>
                  </a:lnTo>
                  <a:lnTo>
                    <a:pt x="10" y="31"/>
                  </a:lnTo>
                  <a:lnTo>
                    <a:pt x="8" y="39"/>
                  </a:lnTo>
                  <a:lnTo>
                    <a:pt x="6" y="47"/>
                  </a:lnTo>
                  <a:lnTo>
                    <a:pt x="6" y="47"/>
                  </a:lnTo>
                  <a:lnTo>
                    <a:pt x="8" y="56"/>
                  </a:lnTo>
                  <a:lnTo>
                    <a:pt x="10" y="63"/>
                  </a:lnTo>
                  <a:lnTo>
                    <a:pt x="10" y="63"/>
                  </a:lnTo>
                  <a:lnTo>
                    <a:pt x="13" y="70"/>
                  </a:lnTo>
                  <a:lnTo>
                    <a:pt x="18" y="76"/>
                  </a:lnTo>
                  <a:lnTo>
                    <a:pt x="18" y="76"/>
                  </a:lnTo>
                  <a:lnTo>
                    <a:pt x="23" y="80"/>
                  </a:lnTo>
                  <a:lnTo>
                    <a:pt x="30" y="84"/>
                  </a:lnTo>
                  <a:lnTo>
                    <a:pt x="30" y="84"/>
                  </a:lnTo>
                  <a:lnTo>
                    <a:pt x="37" y="86"/>
                  </a:lnTo>
                  <a:lnTo>
                    <a:pt x="45" y="88"/>
                  </a:lnTo>
                  <a:lnTo>
                    <a:pt x="45" y="88"/>
                  </a:lnTo>
                  <a:lnTo>
                    <a:pt x="53" y="86"/>
                  </a:lnTo>
                  <a:lnTo>
                    <a:pt x="61" y="84"/>
                  </a:lnTo>
                  <a:lnTo>
                    <a:pt x="61" y="84"/>
                  </a:lnTo>
                  <a:lnTo>
                    <a:pt x="66" y="80"/>
                  </a:lnTo>
                  <a:lnTo>
                    <a:pt x="72" y="76"/>
                  </a:lnTo>
                  <a:lnTo>
                    <a:pt x="72" y="76"/>
                  </a:lnTo>
                  <a:lnTo>
                    <a:pt x="76" y="70"/>
                  </a:lnTo>
                  <a:lnTo>
                    <a:pt x="80" y="63"/>
                  </a:lnTo>
                  <a:lnTo>
                    <a:pt x="80" y="63"/>
                  </a:lnTo>
                  <a:lnTo>
                    <a:pt x="82" y="56"/>
                  </a:lnTo>
                  <a:lnTo>
                    <a:pt x="83" y="47"/>
                  </a:lnTo>
                  <a:lnTo>
                    <a:pt x="83" y="47"/>
                  </a:lnTo>
                  <a:lnTo>
                    <a:pt x="82" y="39"/>
                  </a:lnTo>
                  <a:lnTo>
                    <a:pt x="80" y="31"/>
                  </a:lnTo>
                  <a:lnTo>
                    <a:pt x="80" y="31"/>
                  </a:lnTo>
                  <a:lnTo>
                    <a:pt x="76" y="24"/>
                  </a:lnTo>
                  <a:lnTo>
                    <a:pt x="72" y="18"/>
                  </a:lnTo>
                  <a:lnTo>
                    <a:pt x="72" y="18"/>
                  </a:lnTo>
                  <a:lnTo>
                    <a:pt x="66" y="13"/>
                  </a:lnTo>
                  <a:lnTo>
                    <a:pt x="61" y="9"/>
                  </a:lnTo>
                  <a:lnTo>
                    <a:pt x="61" y="9"/>
                  </a:lnTo>
                  <a:lnTo>
                    <a:pt x="53" y="7"/>
                  </a:lnTo>
                  <a:lnTo>
                    <a:pt x="45" y="6"/>
                  </a:lnTo>
                  <a:lnTo>
                    <a:pt x="45" y="6"/>
                  </a:lnTo>
                  <a:lnTo>
                    <a:pt x="37" y="7"/>
                  </a:lnTo>
                  <a:lnTo>
                    <a:pt x="30" y="9"/>
                  </a:lnTo>
                  <a:lnTo>
                    <a:pt x="30" y="9"/>
                  </a:lnTo>
                  <a:close/>
                  <a:moveTo>
                    <a:pt x="29" y="75"/>
                  </a:moveTo>
                  <a:lnTo>
                    <a:pt x="29" y="20"/>
                  </a:lnTo>
                  <a:lnTo>
                    <a:pt x="48" y="20"/>
                  </a:lnTo>
                  <a:lnTo>
                    <a:pt x="48" y="20"/>
                  </a:lnTo>
                  <a:lnTo>
                    <a:pt x="56" y="20"/>
                  </a:lnTo>
                  <a:lnTo>
                    <a:pt x="60" y="21"/>
                  </a:lnTo>
                  <a:lnTo>
                    <a:pt x="62" y="24"/>
                  </a:lnTo>
                  <a:lnTo>
                    <a:pt x="62" y="24"/>
                  </a:lnTo>
                  <a:lnTo>
                    <a:pt x="65" y="28"/>
                  </a:lnTo>
                  <a:lnTo>
                    <a:pt x="66" y="34"/>
                  </a:lnTo>
                  <a:lnTo>
                    <a:pt x="66" y="34"/>
                  </a:lnTo>
                  <a:lnTo>
                    <a:pt x="65" y="41"/>
                  </a:lnTo>
                  <a:lnTo>
                    <a:pt x="65" y="41"/>
                  </a:lnTo>
                  <a:lnTo>
                    <a:pt x="62" y="45"/>
                  </a:lnTo>
                  <a:lnTo>
                    <a:pt x="62" y="45"/>
                  </a:lnTo>
                  <a:lnTo>
                    <a:pt x="57" y="49"/>
                  </a:lnTo>
                  <a:lnTo>
                    <a:pt x="57" y="49"/>
                  </a:lnTo>
                  <a:lnTo>
                    <a:pt x="53" y="50"/>
                  </a:lnTo>
                  <a:lnTo>
                    <a:pt x="69" y="75"/>
                  </a:lnTo>
                  <a:lnTo>
                    <a:pt x="61" y="75"/>
                  </a:lnTo>
                  <a:lnTo>
                    <a:pt x="46" y="50"/>
                  </a:lnTo>
                  <a:lnTo>
                    <a:pt x="35" y="50"/>
                  </a:lnTo>
                  <a:lnTo>
                    <a:pt x="35" y="75"/>
                  </a:lnTo>
                  <a:lnTo>
                    <a:pt x="29" y="75"/>
                  </a:lnTo>
                  <a:close/>
                  <a:moveTo>
                    <a:pt x="49" y="44"/>
                  </a:moveTo>
                  <a:lnTo>
                    <a:pt x="49" y="44"/>
                  </a:lnTo>
                  <a:lnTo>
                    <a:pt x="55" y="43"/>
                  </a:lnTo>
                  <a:lnTo>
                    <a:pt x="55" y="43"/>
                  </a:lnTo>
                  <a:lnTo>
                    <a:pt x="58" y="40"/>
                  </a:lnTo>
                  <a:lnTo>
                    <a:pt x="58" y="40"/>
                  </a:lnTo>
                  <a:lnTo>
                    <a:pt x="60" y="38"/>
                  </a:lnTo>
                  <a:lnTo>
                    <a:pt x="60" y="34"/>
                  </a:lnTo>
                  <a:lnTo>
                    <a:pt x="60" y="34"/>
                  </a:lnTo>
                  <a:lnTo>
                    <a:pt x="58" y="30"/>
                  </a:lnTo>
                  <a:lnTo>
                    <a:pt x="58" y="30"/>
                  </a:lnTo>
                  <a:lnTo>
                    <a:pt x="55" y="27"/>
                  </a:lnTo>
                  <a:lnTo>
                    <a:pt x="55" y="27"/>
                  </a:lnTo>
                  <a:lnTo>
                    <a:pt x="52" y="26"/>
                  </a:lnTo>
                  <a:lnTo>
                    <a:pt x="52" y="26"/>
                  </a:lnTo>
                  <a:lnTo>
                    <a:pt x="47" y="25"/>
                  </a:lnTo>
                  <a:lnTo>
                    <a:pt x="35" y="25"/>
                  </a:lnTo>
                  <a:lnTo>
                    <a:pt x="35" y="44"/>
                  </a:lnTo>
                  <a:lnTo>
                    <a:pt x="44" y="44"/>
                  </a:lnTo>
                  <a:lnTo>
                    <a:pt x="44" y="44"/>
                  </a:lnTo>
                  <a:lnTo>
                    <a:pt x="49" y="44"/>
                  </a:lnTo>
                  <a:lnTo>
                    <a:pt x="49"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949817142"/>
      </p:ext>
    </p:extLst>
  </p:cSld>
  <p:clrMapOvr>
    <a:masterClrMapping/>
  </p:clrMapOvr>
  <p:hf sldNum="0" hdr="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Title Slide with full image" preserve="1" userDrawn="1">
  <p:cSld name="Title Slide with full image">
    <p:bg>
      <p:bgPr>
        <a:solidFill>
          <a:srgbClr val="FFFFFF"/>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bwMode="gray">
          <a:xfrm>
            <a:off x="0" y="0"/>
            <a:ext cx="12192000" cy="6858000"/>
          </a:xfrm>
          <a:solidFill>
            <a:srgbClr val="D9D9D9"/>
          </a:solidFill>
        </p:spPr>
        <p:txBody>
          <a:bodyPr lIns="0" tIns="0" rIns="0" bIns="2232000" anchor="ctr" anchorCtr="0"/>
          <a:lstStyle>
            <a:lvl1pPr marL="0" indent="0" algn="ctr">
              <a:buNone/>
              <a:defRPr>
                <a:solidFill>
                  <a:schemeClr val="bg1"/>
                </a:solidFill>
              </a:defRPr>
            </a:lvl1pPr>
          </a:lstStyle>
          <a:p>
            <a:r>
              <a:rPr lang="en-US" dirty="0"/>
              <a:t>Click icon to add picture</a:t>
            </a:r>
          </a:p>
        </p:txBody>
      </p:sp>
      <p:sp>
        <p:nvSpPr>
          <p:cNvPr id="11" name="Subtitle 2"/>
          <p:cNvSpPr>
            <a:spLocks noGrp="1"/>
          </p:cNvSpPr>
          <p:nvPr>
            <p:ph type="subTitle" idx="1"/>
          </p:nvPr>
        </p:nvSpPr>
        <p:spPr bwMode="gray">
          <a:xfrm>
            <a:off x="3146068" y="3920017"/>
            <a:ext cx="6912330" cy="789447"/>
          </a:xfrm>
        </p:spPr>
        <p:txBody>
          <a:bodyPr lIns="0" tIns="0" rIns="0" bIns="0">
            <a:noAutofit/>
          </a:bodyPr>
          <a:lstStyle>
            <a:lvl1pPr marL="0" indent="0" algn="l">
              <a:lnSpc>
                <a:spcPct val="95000"/>
              </a:lnSpc>
              <a:spcBef>
                <a:spcPts val="0"/>
              </a:spcBef>
              <a:spcAft>
                <a:spcPts val="0"/>
              </a:spcAft>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itle 1"/>
          <p:cNvSpPr>
            <a:spLocks noGrp="1"/>
          </p:cNvSpPr>
          <p:nvPr>
            <p:ph type="ctrTitle"/>
          </p:nvPr>
        </p:nvSpPr>
        <p:spPr bwMode="gray">
          <a:xfrm>
            <a:off x="3146068" y="2739922"/>
            <a:ext cx="6912331" cy="369460"/>
          </a:xfrm>
        </p:spPr>
        <p:txBody>
          <a:bodyPr wrap="square" anchor="t" anchorCtr="0">
            <a:spAutoFit/>
          </a:bodyPr>
          <a:lstStyle>
            <a:lvl1pPr algn="l">
              <a:lnSpc>
                <a:spcPct val="85000"/>
              </a:lnSpc>
              <a:defRPr sz="2800">
                <a:solidFill>
                  <a:schemeClr val="bg1"/>
                </a:solidFill>
              </a:defRPr>
            </a:lvl1pPr>
          </a:lstStyle>
          <a:p>
            <a:r>
              <a:rPr lang="en-US"/>
              <a:t>Click to edit Master title style</a:t>
            </a:r>
          </a:p>
        </p:txBody>
      </p:sp>
      <p:sp>
        <p:nvSpPr>
          <p:cNvPr id="10" name="Textplatzhalter 3"/>
          <p:cNvSpPr>
            <a:spLocks noGrp="1"/>
          </p:cNvSpPr>
          <p:nvPr>
            <p:ph type="body" sz="quarter" idx="10" hasCustomPrompt="1"/>
          </p:nvPr>
        </p:nvSpPr>
        <p:spPr bwMode="gray">
          <a:xfrm>
            <a:off x="3146068" y="5979695"/>
            <a:ext cx="2598239" cy="263149"/>
          </a:xfrm>
        </p:spPr>
        <p:txBody>
          <a:bodyPr>
            <a:spAutoFit/>
          </a:bodyPr>
          <a:lstStyle>
            <a:lvl1pPr marL="0" indent="0">
              <a:lnSpc>
                <a:spcPct val="95000"/>
              </a:lnSpc>
              <a:spcBef>
                <a:spcPts val="0"/>
              </a:spcBef>
              <a:spcAft>
                <a:spcPts val="0"/>
              </a:spcAft>
              <a:buNone/>
              <a:defRPr lang="de-DE" sz="1800" kern="1200" baseline="0" smtClean="0">
                <a:solidFill>
                  <a:schemeClr val="bg1"/>
                </a:solidFill>
                <a:latin typeface="+mn-lt"/>
                <a:ea typeface="+mn-ea"/>
                <a:cs typeface="+mn-cs"/>
              </a:defRPr>
            </a:lvl1pPr>
          </a:lstStyle>
          <a:p>
            <a:r>
              <a:rPr lang="en-US"/>
              <a:t>Business Descriptor</a:t>
            </a:r>
          </a:p>
        </p:txBody>
      </p:sp>
      <p:sp>
        <p:nvSpPr>
          <p:cNvPr id="7"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8"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grpSp>
        <p:nvGrpSpPr>
          <p:cNvPr id="9" name="Group 10">
            <a:extLst>
              <a:ext uri="{FF2B5EF4-FFF2-40B4-BE49-F238E27FC236}">
                <a16:creationId xmlns:a16="http://schemas.microsoft.com/office/drawing/2014/main" id="{CC289379-E7E1-4AA2-9D9A-3C6AB1501680}"/>
              </a:ext>
            </a:extLst>
          </p:cNvPr>
          <p:cNvGrpSpPr>
            <a:grpSpLocks/>
          </p:cNvGrpSpPr>
          <p:nvPr userDrawn="1">
            <p:custDataLst>
              <p:tags r:id="rId4"/>
            </p:custDataLst>
          </p:nvPr>
        </p:nvGrpSpPr>
        <p:grpSpPr>
          <a:xfrm>
            <a:off x="696118" y="2840038"/>
            <a:ext cx="1739900" cy="184150"/>
            <a:chOff x="684213" y="2840038"/>
            <a:chExt cx="1739900" cy="184150"/>
          </a:xfrm>
          <a:solidFill>
            <a:schemeClr val="bg1"/>
          </a:solidFill>
        </p:grpSpPr>
        <p:sp>
          <p:nvSpPr>
            <p:cNvPr id="13" name="Freeform 5">
              <a:extLst>
                <a:ext uri="{FF2B5EF4-FFF2-40B4-BE49-F238E27FC236}">
                  <a16:creationId xmlns:a16="http://schemas.microsoft.com/office/drawing/2014/main" id="{F0BEE156-CE53-4D31-AA5B-1D0BD4856E5E}"/>
                </a:ext>
              </a:extLst>
            </p:cNvPr>
            <p:cNvSpPr>
              <a:spLocks noEditPoints="1"/>
            </p:cNvSpPr>
            <p:nvPr userDrawn="1"/>
          </p:nvSpPr>
          <p:spPr bwMode="auto">
            <a:xfrm>
              <a:off x="684213" y="2840038"/>
              <a:ext cx="1657350" cy="184150"/>
            </a:xfrm>
            <a:custGeom>
              <a:avLst/>
              <a:gdLst>
                <a:gd name="T0" fmla="*/ 3069 w 3132"/>
                <a:gd name="T1" fmla="*/ 202 h 348"/>
                <a:gd name="T2" fmla="*/ 3069 w 3132"/>
                <a:gd name="T3" fmla="*/ 143 h 348"/>
                <a:gd name="T4" fmla="*/ 3043 w 3132"/>
                <a:gd name="T5" fmla="*/ 348 h 348"/>
                <a:gd name="T6" fmla="*/ 3090 w 3132"/>
                <a:gd name="T7" fmla="*/ 341 h 348"/>
                <a:gd name="T8" fmla="*/ 3116 w 3132"/>
                <a:gd name="T9" fmla="*/ 324 h 348"/>
                <a:gd name="T10" fmla="*/ 3130 w 3132"/>
                <a:gd name="T11" fmla="*/ 299 h 348"/>
                <a:gd name="T12" fmla="*/ 3132 w 3132"/>
                <a:gd name="T13" fmla="*/ 234 h 348"/>
                <a:gd name="T14" fmla="*/ 3125 w 3132"/>
                <a:gd name="T15" fmla="*/ 213 h 348"/>
                <a:gd name="T16" fmla="*/ 3120 w 3132"/>
                <a:gd name="T17" fmla="*/ 136 h 348"/>
                <a:gd name="T18" fmla="*/ 3132 w 3132"/>
                <a:gd name="T19" fmla="*/ 109 h 348"/>
                <a:gd name="T20" fmla="*/ 3131 w 3132"/>
                <a:gd name="T21" fmla="*/ 57 h 348"/>
                <a:gd name="T22" fmla="*/ 3121 w 3132"/>
                <a:gd name="T23" fmla="*/ 30 h 348"/>
                <a:gd name="T24" fmla="*/ 3098 w 3132"/>
                <a:gd name="T25" fmla="*/ 11 h 348"/>
                <a:gd name="T26" fmla="*/ 3064 w 3132"/>
                <a:gd name="T27" fmla="*/ 1 h 348"/>
                <a:gd name="T28" fmla="*/ 3043 w 3132"/>
                <a:gd name="T29" fmla="*/ 348 h 348"/>
                <a:gd name="T30" fmla="*/ 2395 w 3132"/>
                <a:gd name="T31" fmla="*/ 202 h 348"/>
                <a:gd name="T32" fmla="*/ 2395 w 3132"/>
                <a:gd name="T33" fmla="*/ 143 h 348"/>
                <a:gd name="T34" fmla="*/ 2368 w 3132"/>
                <a:gd name="T35" fmla="*/ 348 h 348"/>
                <a:gd name="T36" fmla="*/ 2416 w 3132"/>
                <a:gd name="T37" fmla="*/ 341 h 348"/>
                <a:gd name="T38" fmla="*/ 2442 w 3132"/>
                <a:gd name="T39" fmla="*/ 324 h 348"/>
                <a:gd name="T40" fmla="*/ 2456 w 3132"/>
                <a:gd name="T41" fmla="*/ 299 h 348"/>
                <a:gd name="T42" fmla="*/ 2458 w 3132"/>
                <a:gd name="T43" fmla="*/ 234 h 348"/>
                <a:gd name="T44" fmla="*/ 2451 w 3132"/>
                <a:gd name="T45" fmla="*/ 213 h 348"/>
                <a:gd name="T46" fmla="*/ 2446 w 3132"/>
                <a:gd name="T47" fmla="*/ 136 h 348"/>
                <a:gd name="T48" fmla="*/ 2458 w 3132"/>
                <a:gd name="T49" fmla="*/ 109 h 348"/>
                <a:gd name="T50" fmla="*/ 2457 w 3132"/>
                <a:gd name="T51" fmla="*/ 57 h 348"/>
                <a:gd name="T52" fmla="*/ 2446 w 3132"/>
                <a:gd name="T53" fmla="*/ 30 h 348"/>
                <a:gd name="T54" fmla="*/ 2424 w 3132"/>
                <a:gd name="T55" fmla="*/ 11 h 348"/>
                <a:gd name="T56" fmla="*/ 2390 w 3132"/>
                <a:gd name="T57" fmla="*/ 1 h 348"/>
                <a:gd name="T58" fmla="*/ 2368 w 3132"/>
                <a:gd name="T59" fmla="*/ 348 h 348"/>
                <a:gd name="T60" fmla="*/ 1374 w 3132"/>
                <a:gd name="T61" fmla="*/ 0 h 348"/>
                <a:gd name="T62" fmla="*/ 1312 w 3132"/>
                <a:gd name="T63" fmla="*/ 278 h 348"/>
                <a:gd name="T64" fmla="*/ 1320 w 3132"/>
                <a:gd name="T65" fmla="*/ 309 h 348"/>
                <a:gd name="T66" fmla="*/ 1338 w 3132"/>
                <a:gd name="T67" fmla="*/ 331 h 348"/>
                <a:gd name="T68" fmla="*/ 1367 w 3132"/>
                <a:gd name="T69" fmla="*/ 346 h 348"/>
                <a:gd name="T70" fmla="*/ 1681 w 3132"/>
                <a:gd name="T71" fmla="*/ 348 h 348"/>
                <a:gd name="T72" fmla="*/ 1711 w 3132"/>
                <a:gd name="T73" fmla="*/ 346 h 348"/>
                <a:gd name="T74" fmla="*/ 1740 w 3132"/>
                <a:gd name="T75" fmla="*/ 331 h 348"/>
                <a:gd name="T76" fmla="*/ 1758 w 3132"/>
                <a:gd name="T77" fmla="*/ 309 h 348"/>
                <a:gd name="T78" fmla="*/ 1766 w 3132"/>
                <a:gd name="T79" fmla="*/ 278 h 348"/>
                <a:gd name="T80" fmla="*/ 698 w 3132"/>
                <a:gd name="T81" fmla="*/ 142 h 348"/>
                <a:gd name="T82" fmla="*/ 698 w 3132"/>
                <a:gd name="T83" fmla="*/ 348 h 348"/>
                <a:gd name="T84" fmla="*/ 1095 w 3132"/>
                <a:gd name="T85" fmla="*/ 348 h 348"/>
                <a:gd name="T86" fmla="*/ 698 w 3132"/>
                <a:gd name="T87" fmla="*/ 142 h 348"/>
                <a:gd name="T88" fmla="*/ 85 w 3132"/>
                <a:gd name="T89" fmla="*/ 0 h 348"/>
                <a:gd name="T90" fmla="*/ 47 w 3132"/>
                <a:gd name="T91" fmla="*/ 5 h 348"/>
                <a:gd name="T92" fmla="*/ 20 w 3132"/>
                <a:gd name="T93" fmla="*/ 21 h 348"/>
                <a:gd name="T94" fmla="*/ 5 w 3132"/>
                <a:gd name="T95" fmla="*/ 46 h 348"/>
                <a:gd name="T96" fmla="*/ 0 w 3132"/>
                <a:gd name="T97" fmla="*/ 79 h 348"/>
                <a:gd name="T98" fmla="*/ 1 w 3132"/>
                <a:gd name="T99" fmla="*/ 286 h 348"/>
                <a:gd name="T100" fmla="*/ 11 w 3132"/>
                <a:gd name="T101" fmla="*/ 315 h 348"/>
                <a:gd name="T102" fmla="*/ 33 w 3132"/>
                <a:gd name="T103" fmla="*/ 336 h 348"/>
                <a:gd name="T104" fmla="*/ 64 w 3132"/>
                <a:gd name="T105" fmla="*/ 347 h 348"/>
                <a:gd name="T106" fmla="*/ 453 w 3132"/>
                <a:gd name="T107" fmla="*/ 28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2" h="348">
                  <a:moveTo>
                    <a:pt x="3069" y="289"/>
                  </a:moveTo>
                  <a:lnTo>
                    <a:pt x="2720" y="289"/>
                  </a:lnTo>
                  <a:lnTo>
                    <a:pt x="2720" y="202"/>
                  </a:lnTo>
                  <a:lnTo>
                    <a:pt x="3069" y="202"/>
                  </a:lnTo>
                  <a:lnTo>
                    <a:pt x="3069" y="289"/>
                  </a:lnTo>
                  <a:close/>
                  <a:moveTo>
                    <a:pt x="2720" y="59"/>
                  </a:moveTo>
                  <a:lnTo>
                    <a:pt x="3069" y="59"/>
                  </a:lnTo>
                  <a:lnTo>
                    <a:pt x="3069" y="143"/>
                  </a:lnTo>
                  <a:lnTo>
                    <a:pt x="2720" y="143"/>
                  </a:lnTo>
                  <a:lnTo>
                    <a:pt x="2720" y="59"/>
                  </a:lnTo>
                  <a:close/>
                  <a:moveTo>
                    <a:pt x="3043" y="348"/>
                  </a:moveTo>
                  <a:lnTo>
                    <a:pt x="3043" y="348"/>
                  </a:lnTo>
                  <a:lnTo>
                    <a:pt x="3064" y="347"/>
                  </a:lnTo>
                  <a:lnTo>
                    <a:pt x="3073" y="346"/>
                  </a:lnTo>
                  <a:lnTo>
                    <a:pt x="3083" y="343"/>
                  </a:lnTo>
                  <a:lnTo>
                    <a:pt x="3090" y="341"/>
                  </a:lnTo>
                  <a:lnTo>
                    <a:pt x="3098" y="337"/>
                  </a:lnTo>
                  <a:lnTo>
                    <a:pt x="3105" y="334"/>
                  </a:lnTo>
                  <a:lnTo>
                    <a:pt x="3111" y="329"/>
                  </a:lnTo>
                  <a:lnTo>
                    <a:pt x="3116" y="324"/>
                  </a:lnTo>
                  <a:lnTo>
                    <a:pt x="3121" y="318"/>
                  </a:lnTo>
                  <a:lnTo>
                    <a:pt x="3124" y="312"/>
                  </a:lnTo>
                  <a:lnTo>
                    <a:pt x="3128" y="307"/>
                  </a:lnTo>
                  <a:lnTo>
                    <a:pt x="3130" y="299"/>
                  </a:lnTo>
                  <a:lnTo>
                    <a:pt x="3131" y="291"/>
                  </a:lnTo>
                  <a:lnTo>
                    <a:pt x="3132" y="284"/>
                  </a:lnTo>
                  <a:lnTo>
                    <a:pt x="3132" y="275"/>
                  </a:lnTo>
                  <a:lnTo>
                    <a:pt x="3132" y="234"/>
                  </a:lnTo>
                  <a:lnTo>
                    <a:pt x="3132" y="234"/>
                  </a:lnTo>
                  <a:lnTo>
                    <a:pt x="3132" y="226"/>
                  </a:lnTo>
                  <a:lnTo>
                    <a:pt x="3130" y="219"/>
                  </a:lnTo>
                  <a:lnTo>
                    <a:pt x="3125" y="213"/>
                  </a:lnTo>
                  <a:lnTo>
                    <a:pt x="3120" y="207"/>
                  </a:lnTo>
                  <a:lnTo>
                    <a:pt x="3079" y="172"/>
                  </a:lnTo>
                  <a:lnTo>
                    <a:pt x="3120" y="136"/>
                  </a:lnTo>
                  <a:lnTo>
                    <a:pt x="3120" y="136"/>
                  </a:lnTo>
                  <a:lnTo>
                    <a:pt x="3125" y="130"/>
                  </a:lnTo>
                  <a:lnTo>
                    <a:pt x="3130" y="124"/>
                  </a:lnTo>
                  <a:lnTo>
                    <a:pt x="3132" y="117"/>
                  </a:lnTo>
                  <a:lnTo>
                    <a:pt x="3132" y="109"/>
                  </a:lnTo>
                  <a:lnTo>
                    <a:pt x="3132" y="73"/>
                  </a:lnTo>
                  <a:lnTo>
                    <a:pt x="3132" y="73"/>
                  </a:lnTo>
                  <a:lnTo>
                    <a:pt x="3132" y="64"/>
                  </a:lnTo>
                  <a:lnTo>
                    <a:pt x="3131" y="57"/>
                  </a:lnTo>
                  <a:lnTo>
                    <a:pt x="3130" y="49"/>
                  </a:lnTo>
                  <a:lnTo>
                    <a:pt x="3128" y="41"/>
                  </a:lnTo>
                  <a:lnTo>
                    <a:pt x="3124" y="36"/>
                  </a:lnTo>
                  <a:lnTo>
                    <a:pt x="3121" y="30"/>
                  </a:lnTo>
                  <a:lnTo>
                    <a:pt x="3116" y="24"/>
                  </a:lnTo>
                  <a:lnTo>
                    <a:pt x="3111" y="19"/>
                  </a:lnTo>
                  <a:lnTo>
                    <a:pt x="3105" y="14"/>
                  </a:lnTo>
                  <a:lnTo>
                    <a:pt x="3098" y="11"/>
                  </a:lnTo>
                  <a:lnTo>
                    <a:pt x="3090" y="7"/>
                  </a:lnTo>
                  <a:lnTo>
                    <a:pt x="3083" y="5"/>
                  </a:lnTo>
                  <a:lnTo>
                    <a:pt x="3073" y="2"/>
                  </a:lnTo>
                  <a:lnTo>
                    <a:pt x="3064" y="1"/>
                  </a:lnTo>
                  <a:lnTo>
                    <a:pt x="3043" y="0"/>
                  </a:lnTo>
                  <a:lnTo>
                    <a:pt x="2657" y="0"/>
                  </a:lnTo>
                  <a:lnTo>
                    <a:pt x="2657" y="348"/>
                  </a:lnTo>
                  <a:lnTo>
                    <a:pt x="3043" y="348"/>
                  </a:lnTo>
                  <a:close/>
                  <a:moveTo>
                    <a:pt x="2395" y="289"/>
                  </a:moveTo>
                  <a:lnTo>
                    <a:pt x="2046" y="289"/>
                  </a:lnTo>
                  <a:lnTo>
                    <a:pt x="2046" y="202"/>
                  </a:lnTo>
                  <a:lnTo>
                    <a:pt x="2395" y="202"/>
                  </a:lnTo>
                  <a:lnTo>
                    <a:pt x="2395" y="289"/>
                  </a:lnTo>
                  <a:close/>
                  <a:moveTo>
                    <a:pt x="2046" y="59"/>
                  </a:moveTo>
                  <a:lnTo>
                    <a:pt x="2395" y="59"/>
                  </a:lnTo>
                  <a:lnTo>
                    <a:pt x="2395" y="143"/>
                  </a:lnTo>
                  <a:lnTo>
                    <a:pt x="2046" y="143"/>
                  </a:lnTo>
                  <a:lnTo>
                    <a:pt x="2046" y="59"/>
                  </a:lnTo>
                  <a:close/>
                  <a:moveTo>
                    <a:pt x="2368" y="348"/>
                  </a:moveTo>
                  <a:lnTo>
                    <a:pt x="2368" y="348"/>
                  </a:lnTo>
                  <a:lnTo>
                    <a:pt x="2390" y="347"/>
                  </a:lnTo>
                  <a:lnTo>
                    <a:pt x="2399" y="346"/>
                  </a:lnTo>
                  <a:lnTo>
                    <a:pt x="2408" y="343"/>
                  </a:lnTo>
                  <a:lnTo>
                    <a:pt x="2416" y="341"/>
                  </a:lnTo>
                  <a:lnTo>
                    <a:pt x="2424" y="337"/>
                  </a:lnTo>
                  <a:lnTo>
                    <a:pt x="2431" y="334"/>
                  </a:lnTo>
                  <a:lnTo>
                    <a:pt x="2437" y="329"/>
                  </a:lnTo>
                  <a:lnTo>
                    <a:pt x="2442" y="324"/>
                  </a:lnTo>
                  <a:lnTo>
                    <a:pt x="2446" y="318"/>
                  </a:lnTo>
                  <a:lnTo>
                    <a:pt x="2450" y="312"/>
                  </a:lnTo>
                  <a:lnTo>
                    <a:pt x="2454" y="307"/>
                  </a:lnTo>
                  <a:lnTo>
                    <a:pt x="2456" y="299"/>
                  </a:lnTo>
                  <a:lnTo>
                    <a:pt x="2457" y="291"/>
                  </a:lnTo>
                  <a:lnTo>
                    <a:pt x="2458" y="284"/>
                  </a:lnTo>
                  <a:lnTo>
                    <a:pt x="2458" y="275"/>
                  </a:lnTo>
                  <a:lnTo>
                    <a:pt x="2458" y="234"/>
                  </a:lnTo>
                  <a:lnTo>
                    <a:pt x="2458" y="234"/>
                  </a:lnTo>
                  <a:lnTo>
                    <a:pt x="2458" y="226"/>
                  </a:lnTo>
                  <a:lnTo>
                    <a:pt x="2455" y="219"/>
                  </a:lnTo>
                  <a:lnTo>
                    <a:pt x="2451" y="213"/>
                  </a:lnTo>
                  <a:lnTo>
                    <a:pt x="2446" y="207"/>
                  </a:lnTo>
                  <a:lnTo>
                    <a:pt x="2405" y="172"/>
                  </a:lnTo>
                  <a:lnTo>
                    <a:pt x="2446" y="136"/>
                  </a:lnTo>
                  <a:lnTo>
                    <a:pt x="2446" y="136"/>
                  </a:lnTo>
                  <a:lnTo>
                    <a:pt x="2451" y="130"/>
                  </a:lnTo>
                  <a:lnTo>
                    <a:pt x="2455" y="124"/>
                  </a:lnTo>
                  <a:lnTo>
                    <a:pt x="2458" y="117"/>
                  </a:lnTo>
                  <a:lnTo>
                    <a:pt x="2458" y="109"/>
                  </a:lnTo>
                  <a:lnTo>
                    <a:pt x="2458" y="73"/>
                  </a:lnTo>
                  <a:lnTo>
                    <a:pt x="2458" y="73"/>
                  </a:lnTo>
                  <a:lnTo>
                    <a:pt x="2458" y="64"/>
                  </a:lnTo>
                  <a:lnTo>
                    <a:pt x="2457" y="57"/>
                  </a:lnTo>
                  <a:lnTo>
                    <a:pt x="2456" y="49"/>
                  </a:lnTo>
                  <a:lnTo>
                    <a:pt x="2454" y="41"/>
                  </a:lnTo>
                  <a:lnTo>
                    <a:pt x="2450" y="36"/>
                  </a:lnTo>
                  <a:lnTo>
                    <a:pt x="2446" y="30"/>
                  </a:lnTo>
                  <a:lnTo>
                    <a:pt x="2442" y="24"/>
                  </a:lnTo>
                  <a:lnTo>
                    <a:pt x="2437" y="19"/>
                  </a:lnTo>
                  <a:lnTo>
                    <a:pt x="2431" y="14"/>
                  </a:lnTo>
                  <a:lnTo>
                    <a:pt x="2424" y="11"/>
                  </a:lnTo>
                  <a:lnTo>
                    <a:pt x="2416" y="7"/>
                  </a:lnTo>
                  <a:lnTo>
                    <a:pt x="2408" y="5"/>
                  </a:lnTo>
                  <a:lnTo>
                    <a:pt x="2399" y="2"/>
                  </a:lnTo>
                  <a:lnTo>
                    <a:pt x="2390" y="1"/>
                  </a:lnTo>
                  <a:lnTo>
                    <a:pt x="2368" y="0"/>
                  </a:lnTo>
                  <a:lnTo>
                    <a:pt x="1983" y="0"/>
                  </a:lnTo>
                  <a:lnTo>
                    <a:pt x="1983" y="348"/>
                  </a:lnTo>
                  <a:lnTo>
                    <a:pt x="2368" y="348"/>
                  </a:lnTo>
                  <a:close/>
                  <a:moveTo>
                    <a:pt x="1704" y="0"/>
                  </a:moveTo>
                  <a:lnTo>
                    <a:pt x="1704" y="286"/>
                  </a:lnTo>
                  <a:lnTo>
                    <a:pt x="1374" y="286"/>
                  </a:lnTo>
                  <a:lnTo>
                    <a:pt x="1374" y="0"/>
                  </a:lnTo>
                  <a:lnTo>
                    <a:pt x="1311" y="0"/>
                  </a:lnTo>
                  <a:lnTo>
                    <a:pt x="1311" y="269"/>
                  </a:lnTo>
                  <a:lnTo>
                    <a:pt x="1311" y="269"/>
                  </a:lnTo>
                  <a:lnTo>
                    <a:pt x="1312" y="278"/>
                  </a:lnTo>
                  <a:lnTo>
                    <a:pt x="1313" y="286"/>
                  </a:lnTo>
                  <a:lnTo>
                    <a:pt x="1314" y="295"/>
                  </a:lnTo>
                  <a:lnTo>
                    <a:pt x="1317" y="302"/>
                  </a:lnTo>
                  <a:lnTo>
                    <a:pt x="1320" y="309"/>
                  </a:lnTo>
                  <a:lnTo>
                    <a:pt x="1323" y="315"/>
                  </a:lnTo>
                  <a:lnTo>
                    <a:pt x="1328" y="322"/>
                  </a:lnTo>
                  <a:lnTo>
                    <a:pt x="1332" y="327"/>
                  </a:lnTo>
                  <a:lnTo>
                    <a:pt x="1338" y="331"/>
                  </a:lnTo>
                  <a:lnTo>
                    <a:pt x="1345" y="336"/>
                  </a:lnTo>
                  <a:lnTo>
                    <a:pt x="1352" y="340"/>
                  </a:lnTo>
                  <a:lnTo>
                    <a:pt x="1359" y="343"/>
                  </a:lnTo>
                  <a:lnTo>
                    <a:pt x="1367" y="346"/>
                  </a:lnTo>
                  <a:lnTo>
                    <a:pt x="1376" y="347"/>
                  </a:lnTo>
                  <a:lnTo>
                    <a:pt x="1387" y="348"/>
                  </a:lnTo>
                  <a:lnTo>
                    <a:pt x="1397" y="348"/>
                  </a:lnTo>
                  <a:lnTo>
                    <a:pt x="1681" y="348"/>
                  </a:lnTo>
                  <a:lnTo>
                    <a:pt x="1681" y="348"/>
                  </a:lnTo>
                  <a:lnTo>
                    <a:pt x="1691" y="348"/>
                  </a:lnTo>
                  <a:lnTo>
                    <a:pt x="1702" y="347"/>
                  </a:lnTo>
                  <a:lnTo>
                    <a:pt x="1711" y="346"/>
                  </a:lnTo>
                  <a:lnTo>
                    <a:pt x="1719" y="343"/>
                  </a:lnTo>
                  <a:lnTo>
                    <a:pt x="1726" y="340"/>
                  </a:lnTo>
                  <a:lnTo>
                    <a:pt x="1733" y="336"/>
                  </a:lnTo>
                  <a:lnTo>
                    <a:pt x="1740" y="331"/>
                  </a:lnTo>
                  <a:lnTo>
                    <a:pt x="1746" y="327"/>
                  </a:lnTo>
                  <a:lnTo>
                    <a:pt x="1750" y="322"/>
                  </a:lnTo>
                  <a:lnTo>
                    <a:pt x="1755" y="315"/>
                  </a:lnTo>
                  <a:lnTo>
                    <a:pt x="1758" y="309"/>
                  </a:lnTo>
                  <a:lnTo>
                    <a:pt x="1761" y="302"/>
                  </a:lnTo>
                  <a:lnTo>
                    <a:pt x="1764" y="295"/>
                  </a:lnTo>
                  <a:lnTo>
                    <a:pt x="1765" y="286"/>
                  </a:lnTo>
                  <a:lnTo>
                    <a:pt x="1766" y="278"/>
                  </a:lnTo>
                  <a:lnTo>
                    <a:pt x="1767" y="269"/>
                  </a:lnTo>
                  <a:lnTo>
                    <a:pt x="1767" y="0"/>
                  </a:lnTo>
                  <a:lnTo>
                    <a:pt x="1704" y="0"/>
                  </a:lnTo>
                  <a:close/>
                  <a:moveTo>
                    <a:pt x="698" y="142"/>
                  </a:moveTo>
                  <a:lnTo>
                    <a:pt x="698" y="0"/>
                  </a:lnTo>
                  <a:lnTo>
                    <a:pt x="636" y="0"/>
                  </a:lnTo>
                  <a:lnTo>
                    <a:pt x="636" y="348"/>
                  </a:lnTo>
                  <a:lnTo>
                    <a:pt x="698" y="348"/>
                  </a:lnTo>
                  <a:lnTo>
                    <a:pt x="698" y="204"/>
                  </a:lnTo>
                  <a:lnTo>
                    <a:pt x="1033" y="204"/>
                  </a:lnTo>
                  <a:lnTo>
                    <a:pt x="1033" y="348"/>
                  </a:lnTo>
                  <a:lnTo>
                    <a:pt x="1095" y="348"/>
                  </a:lnTo>
                  <a:lnTo>
                    <a:pt x="1095" y="0"/>
                  </a:lnTo>
                  <a:lnTo>
                    <a:pt x="1033" y="0"/>
                  </a:lnTo>
                  <a:lnTo>
                    <a:pt x="1033" y="142"/>
                  </a:lnTo>
                  <a:lnTo>
                    <a:pt x="698" y="142"/>
                  </a:lnTo>
                  <a:close/>
                  <a:moveTo>
                    <a:pt x="453" y="62"/>
                  </a:moveTo>
                  <a:lnTo>
                    <a:pt x="453" y="0"/>
                  </a:lnTo>
                  <a:lnTo>
                    <a:pt x="85" y="0"/>
                  </a:lnTo>
                  <a:lnTo>
                    <a:pt x="85" y="0"/>
                  </a:lnTo>
                  <a:lnTo>
                    <a:pt x="75" y="0"/>
                  </a:lnTo>
                  <a:lnTo>
                    <a:pt x="64" y="1"/>
                  </a:lnTo>
                  <a:lnTo>
                    <a:pt x="55" y="2"/>
                  </a:lnTo>
                  <a:lnTo>
                    <a:pt x="47" y="5"/>
                  </a:lnTo>
                  <a:lnTo>
                    <a:pt x="40" y="8"/>
                  </a:lnTo>
                  <a:lnTo>
                    <a:pt x="33" y="12"/>
                  </a:lnTo>
                  <a:lnTo>
                    <a:pt x="26" y="17"/>
                  </a:lnTo>
                  <a:lnTo>
                    <a:pt x="20" y="21"/>
                  </a:lnTo>
                  <a:lnTo>
                    <a:pt x="16" y="26"/>
                  </a:lnTo>
                  <a:lnTo>
                    <a:pt x="11" y="33"/>
                  </a:lnTo>
                  <a:lnTo>
                    <a:pt x="8" y="39"/>
                  </a:lnTo>
                  <a:lnTo>
                    <a:pt x="5" y="46"/>
                  </a:lnTo>
                  <a:lnTo>
                    <a:pt x="2" y="53"/>
                  </a:lnTo>
                  <a:lnTo>
                    <a:pt x="1" y="62"/>
                  </a:lnTo>
                  <a:lnTo>
                    <a:pt x="0" y="70"/>
                  </a:lnTo>
                  <a:lnTo>
                    <a:pt x="0" y="79"/>
                  </a:lnTo>
                  <a:lnTo>
                    <a:pt x="0" y="269"/>
                  </a:lnTo>
                  <a:lnTo>
                    <a:pt x="0" y="269"/>
                  </a:lnTo>
                  <a:lnTo>
                    <a:pt x="0" y="278"/>
                  </a:lnTo>
                  <a:lnTo>
                    <a:pt x="1" y="286"/>
                  </a:lnTo>
                  <a:lnTo>
                    <a:pt x="2" y="295"/>
                  </a:lnTo>
                  <a:lnTo>
                    <a:pt x="5" y="302"/>
                  </a:lnTo>
                  <a:lnTo>
                    <a:pt x="8" y="309"/>
                  </a:lnTo>
                  <a:lnTo>
                    <a:pt x="11" y="315"/>
                  </a:lnTo>
                  <a:lnTo>
                    <a:pt x="16" y="322"/>
                  </a:lnTo>
                  <a:lnTo>
                    <a:pt x="20" y="327"/>
                  </a:lnTo>
                  <a:lnTo>
                    <a:pt x="26" y="331"/>
                  </a:lnTo>
                  <a:lnTo>
                    <a:pt x="33" y="336"/>
                  </a:lnTo>
                  <a:lnTo>
                    <a:pt x="40" y="340"/>
                  </a:lnTo>
                  <a:lnTo>
                    <a:pt x="47" y="343"/>
                  </a:lnTo>
                  <a:lnTo>
                    <a:pt x="55" y="346"/>
                  </a:lnTo>
                  <a:lnTo>
                    <a:pt x="64" y="347"/>
                  </a:lnTo>
                  <a:lnTo>
                    <a:pt x="75" y="348"/>
                  </a:lnTo>
                  <a:lnTo>
                    <a:pt x="85" y="348"/>
                  </a:lnTo>
                  <a:lnTo>
                    <a:pt x="453" y="348"/>
                  </a:lnTo>
                  <a:lnTo>
                    <a:pt x="453" y="286"/>
                  </a:lnTo>
                  <a:lnTo>
                    <a:pt x="63" y="286"/>
                  </a:lnTo>
                  <a:lnTo>
                    <a:pt x="63" y="62"/>
                  </a:lnTo>
                  <a:lnTo>
                    <a:pt x="453"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6">
              <a:extLst>
                <a:ext uri="{FF2B5EF4-FFF2-40B4-BE49-F238E27FC236}">
                  <a16:creationId xmlns:a16="http://schemas.microsoft.com/office/drawing/2014/main" id="{0251025E-4E5E-48A6-B414-78BBDB5BD48A}"/>
                </a:ext>
              </a:extLst>
            </p:cNvPr>
            <p:cNvSpPr>
              <a:spLocks noEditPoints="1"/>
            </p:cNvSpPr>
            <p:nvPr userDrawn="1"/>
          </p:nvSpPr>
          <p:spPr bwMode="auto">
            <a:xfrm>
              <a:off x="2376488" y="2840038"/>
              <a:ext cx="47625" cy="50800"/>
            </a:xfrm>
            <a:custGeom>
              <a:avLst/>
              <a:gdLst>
                <a:gd name="T0" fmla="*/ 71 w 90"/>
                <a:gd name="T1" fmla="*/ 7 h 95"/>
                <a:gd name="T2" fmla="*/ 83 w 90"/>
                <a:gd name="T3" fmla="*/ 20 h 95"/>
                <a:gd name="T4" fmla="*/ 90 w 90"/>
                <a:gd name="T5" fmla="*/ 38 h 95"/>
                <a:gd name="T6" fmla="*/ 90 w 90"/>
                <a:gd name="T7" fmla="*/ 57 h 95"/>
                <a:gd name="T8" fmla="*/ 83 w 90"/>
                <a:gd name="T9" fmla="*/ 73 h 95"/>
                <a:gd name="T10" fmla="*/ 71 w 90"/>
                <a:gd name="T11" fmla="*/ 86 h 95"/>
                <a:gd name="T12" fmla="*/ 54 w 90"/>
                <a:gd name="T13" fmla="*/ 94 h 95"/>
                <a:gd name="T14" fmla="*/ 36 w 90"/>
                <a:gd name="T15" fmla="*/ 94 h 95"/>
                <a:gd name="T16" fmla="*/ 19 w 90"/>
                <a:gd name="T17" fmla="*/ 86 h 95"/>
                <a:gd name="T18" fmla="*/ 8 w 90"/>
                <a:gd name="T19" fmla="*/ 73 h 95"/>
                <a:gd name="T20" fmla="*/ 1 w 90"/>
                <a:gd name="T21" fmla="*/ 57 h 95"/>
                <a:gd name="T22" fmla="*/ 1 w 90"/>
                <a:gd name="T23" fmla="*/ 38 h 95"/>
                <a:gd name="T24" fmla="*/ 8 w 90"/>
                <a:gd name="T25" fmla="*/ 20 h 95"/>
                <a:gd name="T26" fmla="*/ 19 w 90"/>
                <a:gd name="T27" fmla="*/ 7 h 95"/>
                <a:gd name="T28" fmla="*/ 36 w 90"/>
                <a:gd name="T29" fmla="*/ 0 h 95"/>
                <a:gd name="T30" fmla="*/ 54 w 90"/>
                <a:gd name="T31" fmla="*/ 0 h 95"/>
                <a:gd name="T32" fmla="*/ 30 w 90"/>
                <a:gd name="T33" fmla="*/ 9 h 95"/>
                <a:gd name="T34" fmla="*/ 18 w 90"/>
                <a:gd name="T35" fmla="*/ 18 h 95"/>
                <a:gd name="T36" fmla="*/ 10 w 90"/>
                <a:gd name="T37" fmla="*/ 31 h 95"/>
                <a:gd name="T38" fmla="*/ 6 w 90"/>
                <a:gd name="T39" fmla="*/ 47 h 95"/>
                <a:gd name="T40" fmla="*/ 10 w 90"/>
                <a:gd name="T41" fmla="*/ 63 h 95"/>
                <a:gd name="T42" fmla="*/ 18 w 90"/>
                <a:gd name="T43" fmla="*/ 76 h 95"/>
                <a:gd name="T44" fmla="*/ 30 w 90"/>
                <a:gd name="T45" fmla="*/ 84 h 95"/>
                <a:gd name="T46" fmla="*/ 45 w 90"/>
                <a:gd name="T47" fmla="*/ 88 h 95"/>
                <a:gd name="T48" fmla="*/ 61 w 90"/>
                <a:gd name="T49" fmla="*/ 84 h 95"/>
                <a:gd name="T50" fmla="*/ 72 w 90"/>
                <a:gd name="T51" fmla="*/ 76 h 95"/>
                <a:gd name="T52" fmla="*/ 80 w 90"/>
                <a:gd name="T53" fmla="*/ 63 h 95"/>
                <a:gd name="T54" fmla="*/ 83 w 90"/>
                <a:gd name="T55" fmla="*/ 47 h 95"/>
                <a:gd name="T56" fmla="*/ 80 w 90"/>
                <a:gd name="T57" fmla="*/ 31 h 95"/>
                <a:gd name="T58" fmla="*/ 72 w 90"/>
                <a:gd name="T59" fmla="*/ 18 h 95"/>
                <a:gd name="T60" fmla="*/ 61 w 90"/>
                <a:gd name="T61" fmla="*/ 9 h 95"/>
                <a:gd name="T62" fmla="*/ 45 w 90"/>
                <a:gd name="T63" fmla="*/ 6 h 95"/>
                <a:gd name="T64" fmla="*/ 30 w 90"/>
                <a:gd name="T65" fmla="*/ 9 h 95"/>
                <a:gd name="T66" fmla="*/ 29 w 90"/>
                <a:gd name="T67" fmla="*/ 20 h 95"/>
                <a:gd name="T68" fmla="*/ 56 w 90"/>
                <a:gd name="T69" fmla="*/ 20 h 95"/>
                <a:gd name="T70" fmla="*/ 62 w 90"/>
                <a:gd name="T71" fmla="*/ 24 h 95"/>
                <a:gd name="T72" fmla="*/ 66 w 90"/>
                <a:gd name="T73" fmla="*/ 34 h 95"/>
                <a:gd name="T74" fmla="*/ 62 w 90"/>
                <a:gd name="T75" fmla="*/ 45 h 95"/>
                <a:gd name="T76" fmla="*/ 57 w 90"/>
                <a:gd name="T77" fmla="*/ 49 h 95"/>
                <a:gd name="T78" fmla="*/ 61 w 90"/>
                <a:gd name="T79" fmla="*/ 75 h 95"/>
                <a:gd name="T80" fmla="*/ 35 w 90"/>
                <a:gd name="T81" fmla="*/ 75 h 95"/>
                <a:gd name="T82" fmla="*/ 49 w 90"/>
                <a:gd name="T83" fmla="*/ 44 h 95"/>
                <a:gd name="T84" fmla="*/ 58 w 90"/>
                <a:gd name="T85" fmla="*/ 40 h 95"/>
                <a:gd name="T86" fmla="*/ 60 w 90"/>
                <a:gd name="T87" fmla="*/ 34 h 95"/>
                <a:gd name="T88" fmla="*/ 58 w 90"/>
                <a:gd name="T89" fmla="*/ 30 h 95"/>
                <a:gd name="T90" fmla="*/ 52 w 90"/>
                <a:gd name="T91" fmla="*/ 26 h 95"/>
                <a:gd name="T92" fmla="*/ 35 w 90"/>
                <a:gd name="T93" fmla="*/ 25 h 95"/>
                <a:gd name="T94" fmla="*/ 44 w 90"/>
                <a:gd name="T95"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5">
                  <a:moveTo>
                    <a:pt x="63" y="4"/>
                  </a:moveTo>
                  <a:lnTo>
                    <a:pt x="63" y="4"/>
                  </a:lnTo>
                  <a:lnTo>
                    <a:pt x="71" y="7"/>
                  </a:lnTo>
                  <a:lnTo>
                    <a:pt x="78" y="13"/>
                  </a:lnTo>
                  <a:lnTo>
                    <a:pt x="78" y="13"/>
                  </a:lnTo>
                  <a:lnTo>
                    <a:pt x="83" y="20"/>
                  </a:lnTo>
                  <a:lnTo>
                    <a:pt x="87" y="28"/>
                  </a:lnTo>
                  <a:lnTo>
                    <a:pt x="87" y="28"/>
                  </a:lnTo>
                  <a:lnTo>
                    <a:pt x="90" y="38"/>
                  </a:lnTo>
                  <a:lnTo>
                    <a:pt x="90" y="47"/>
                  </a:lnTo>
                  <a:lnTo>
                    <a:pt x="90" y="47"/>
                  </a:lnTo>
                  <a:lnTo>
                    <a:pt x="90" y="57"/>
                  </a:lnTo>
                  <a:lnTo>
                    <a:pt x="87" y="66"/>
                  </a:lnTo>
                  <a:lnTo>
                    <a:pt x="87" y="66"/>
                  </a:lnTo>
                  <a:lnTo>
                    <a:pt x="83" y="73"/>
                  </a:lnTo>
                  <a:lnTo>
                    <a:pt x="78" y="80"/>
                  </a:lnTo>
                  <a:lnTo>
                    <a:pt x="78" y="80"/>
                  </a:lnTo>
                  <a:lnTo>
                    <a:pt x="71" y="86"/>
                  </a:lnTo>
                  <a:lnTo>
                    <a:pt x="63" y="91"/>
                  </a:lnTo>
                  <a:lnTo>
                    <a:pt x="63" y="91"/>
                  </a:lnTo>
                  <a:lnTo>
                    <a:pt x="54" y="94"/>
                  </a:lnTo>
                  <a:lnTo>
                    <a:pt x="45" y="95"/>
                  </a:lnTo>
                  <a:lnTo>
                    <a:pt x="45" y="95"/>
                  </a:lnTo>
                  <a:lnTo>
                    <a:pt x="36" y="94"/>
                  </a:lnTo>
                  <a:lnTo>
                    <a:pt x="27" y="91"/>
                  </a:lnTo>
                  <a:lnTo>
                    <a:pt x="27" y="91"/>
                  </a:lnTo>
                  <a:lnTo>
                    <a:pt x="19" y="86"/>
                  </a:lnTo>
                  <a:lnTo>
                    <a:pt x="13" y="80"/>
                  </a:lnTo>
                  <a:lnTo>
                    <a:pt x="13" y="80"/>
                  </a:lnTo>
                  <a:lnTo>
                    <a:pt x="8" y="73"/>
                  </a:lnTo>
                  <a:lnTo>
                    <a:pt x="3" y="66"/>
                  </a:lnTo>
                  <a:lnTo>
                    <a:pt x="3" y="66"/>
                  </a:lnTo>
                  <a:lnTo>
                    <a:pt x="1" y="57"/>
                  </a:lnTo>
                  <a:lnTo>
                    <a:pt x="0" y="47"/>
                  </a:lnTo>
                  <a:lnTo>
                    <a:pt x="0" y="47"/>
                  </a:lnTo>
                  <a:lnTo>
                    <a:pt x="1" y="38"/>
                  </a:lnTo>
                  <a:lnTo>
                    <a:pt x="3" y="28"/>
                  </a:lnTo>
                  <a:lnTo>
                    <a:pt x="3" y="28"/>
                  </a:lnTo>
                  <a:lnTo>
                    <a:pt x="8" y="20"/>
                  </a:lnTo>
                  <a:lnTo>
                    <a:pt x="13" y="13"/>
                  </a:lnTo>
                  <a:lnTo>
                    <a:pt x="13" y="13"/>
                  </a:lnTo>
                  <a:lnTo>
                    <a:pt x="19" y="7"/>
                  </a:lnTo>
                  <a:lnTo>
                    <a:pt x="27" y="4"/>
                  </a:lnTo>
                  <a:lnTo>
                    <a:pt x="27" y="4"/>
                  </a:lnTo>
                  <a:lnTo>
                    <a:pt x="36" y="0"/>
                  </a:lnTo>
                  <a:lnTo>
                    <a:pt x="45" y="0"/>
                  </a:lnTo>
                  <a:lnTo>
                    <a:pt x="45" y="0"/>
                  </a:lnTo>
                  <a:lnTo>
                    <a:pt x="54" y="0"/>
                  </a:lnTo>
                  <a:lnTo>
                    <a:pt x="63" y="4"/>
                  </a:lnTo>
                  <a:lnTo>
                    <a:pt x="63" y="4"/>
                  </a:lnTo>
                  <a:close/>
                  <a:moveTo>
                    <a:pt x="30" y="9"/>
                  </a:moveTo>
                  <a:lnTo>
                    <a:pt x="30" y="9"/>
                  </a:lnTo>
                  <a:lnTo>
                    <a:pt x="23" y="13"/>
                  </a:lnTo>
                  <a:lnTo>
                    <a:pt x="18" y="18"/>
                  </a:lnTo>
                  <a:lnTo>
                    <a:pt x="18" y="18"/>
                  </a:lnTo>
                  <a:lnTo>
                    <a:pt x="13" y="24"/>
                  </a:lnTo>
                  <a:lnTo>
                    <a:pt x="10" y="31"/>
                  </a:lnTo>
                  <a:lnTo>
                    <a:pt x="10" y="31"/>
                  </a:lnTo>
                  <a:lnTo>
                    <a:pt x="8" y="39"/>
                  </a:lnTo>
                  <a:lnTo>
                    <a:pt x="6" y="47"/>
                  </a:lnTo>
                  <a:lnTo>
                    <a:pt x="6" y="47"/>
                  </a:lnTo>
                  <a:lnTo>
                    <a:pt x="8" y="56"/>
                  </a:lnTo>
                  <a:lnTo>
                    <a:pt x="10" y="63"/>
                  </a:lnTo>
                  <a:lnTo>
                    <a:pt x="10" y="63"/>
                  </a:lnTo>
                  <a:lnTo>
                    <a:pt x="13" y="70"/>
                  </a:lnTo>
                  <a:lnTo>
                    <a:pt x="18" y="76"/>
                  </a:lnTo>
                  <a:lnTo>
                    <a:pt x="18" y="76"/>
                  </a:lnTo>
                  <a:lnTo>
                    <a:pt x="23" y="80"/>
                  </a:lnTo>
                  <a:lnTo>
                    <a:pt x="30" y="84"/>
                  </a:lnTo>
                  <a:lnTo>
                    <a:pt x="30" y="84"/>
                  </a:lnTo>
                  <a:lnTo>
                    <a:pt x="37" y="86"/>
                  </a:lnTo>
                  <a:lnTo>
                    <a:pt x="45" y="88"/>
                  </a:lnTo>
                  <a:lnTo>
                    <a:pt x="45" y="88"/>
                  </a:lnTo>
                  <a:lnTo>
                    <a:pt x="53" y="86"/>
                  </a:lnTo>
                  <a:lnTo>
                    <a:pt x="61" y="84"/>
                  </a:lnTo>
                  <a:lnTo>
                    <a:pt x="61" y="84"/>
                  </a:lnTo>
                  <a:lnTo>
                    <a:pt x="66" y="80"/>
                  </a:lnTo>
                  <a:lnTo>
                    <a:pt x="72" y="76"/>
                  </a:lnTo>
                  <a:lnTo>
                    <a:pt x="72" y="76"/>
                  </a:lnTo>
                  <a:lnTo>
                    <a:pt x="76" y="70"/>
                  </a:lnTo>
                  <a:lnTo>
                    <a:pt x="80" y="63"/>
                  </a:lnTo>
                  <a:lnTo>
                    <a:pt x="80" y="63"/>
                  </a:lnTo>
                  <a:lnTo>
                    <a:pt x="82" y="56"/>
                  </a:lnTo>
                  <a:lnTo>
                    <a:pt x="83" y="47"/>
                  </a:lnTo>
                  <a:lnTo>
                    <a:pt x="83" y="47"/>
                  </a:lnTo>
                  <a:lnTo>
                    <a:pt x="82" y="39"/>
                  </a:lnTo>
                  <a:lnTo>
                    <a:pt x="80" y="31"/>
                  </a:lnTo>
                  <a:lnTo>
                    <a:pt x="80" y="31"/>
                  </a:lnTo>
                  <a:lnTo>
                    <a:pt x="76" y="24"/>
                  </a:lnTo>
                  <a:lnTo>
                    <a:pt x="72" y="18"/>
                  </a:lnTo>
                  <a:lnTo>
                    <a:pt x="72" y="18"/>
                  </a:lnTo>
                  <a:lnTo>
                    <a:pt x="66" y="13"/>
                  </a:lnTo>
                  <a:lnTo>
                    <a:pt x="61" y="9"/>
                  </a:lnTo>
                  <a:lnTo>
                    <a:pt x="61" y="9"/>
                  </a:lnTo>
                  <a:lnTo>
                    <a:pt x="53" y="7"/>
                  </a:lnTo>
                  <a:lnTo>
                    <a:pt x="45" y="6"/>
                  </a:lnTo>
                  <a:lnTo>
                    <a:pt x="45" y="6"/>
                  </a:lnTo>
                  <a:lnTo>
                    <a:pt x="37" y="7"/>
                  </a:lnTo>
                  <a:lnTo>
                    <a:pt x="30" y="9"/>
                  </a:lnTo>
                  <a:lnTo>
                    <a:pt x="30" y="9"/>
                  </a:lnTo>
                  <a:close/>
                  <a:moveTo>
                    <a:pt x="29" y="75"/>
                  </a:moveTo>
                  <a:lnTo>
                    <a:pt x="29" y="20"/>
                  </a:lnTo>
                  <a:lnTo>
                    <a:pt x="48" y="20"/>
                  </a:lnTo>
                  <a:lnTo>
                    <a:pt x="48" y="20"/>
                  </a:lnTo>
                  <a:lnTo>
                    <a:pt x="56" y="20"/>
                  </a:lnTo>
                  <a:lnTo>
                    <a:pt x="60" y="21"/>
                  </a:lnTo>
                  <a:lnTo>
                    <a:pt x="62" y="24"/>
                  </a:lnTo>
                  <a:lnTo>
                    <a:pt x="62" y="24"/>
                  </a:lnTo>
                  <a:lnTo>
                    <a:pt x="65" y="28"/>
                  </a:lnTo>
                  <a:lnTo>
                    <a:pt x="66" y="34"/>
                  </a:lnTo>
                  <a:lnTo>
                    <a:pt x="66" y="34"/>
                  </a:lnTo>
                  <a:lnTo>
                    <a:pt x="65" y="41"/>
                  </a:lnTo>
                  <a:lnTo>
                    <a:pt x="65" y="41"/>
                  </a:lnTo>
                  <a:lnTo>
                    <a:pt x="62" y="45"/>
                  </a:lnTo>
                  <a:lnTo>
                    <a:pt x="62" y="45"/>
                  </a:lnTo>
                  <a:lnTo>
                    <a:pt x="57" y="49"/>
                  </a:lnTo>
                  <a:lnTo>
                    <a:pt x="57" y="49"/>
                  </a:lnTo>
                  <a:lnTo>
                    <a:pt x="53" y="50"/>
                  </a:lnTo>
                  <a:lnTo>
                    <a:pt x="69" y="75"/>
                  </a:lnTo>
                  <a:lnTo>
                    <a:pt x="61" y="75"/>
                  </a:lnTo>
                  <a:lnTo>
                    <a:pt x="46" y="50"/>
                  </a:lnTo>
                  <a:lnTo>
                    <a:pt x="35" y="50"/>
                  </a:lnTo>
                  <a:lnTo>
                    <a:pt x="35" y="75"/>
                  </a:lnTo>
                  <a:lnTo>
                    <a:pt x="29" y="75"/>
                  </a:lnTo>
                  <a:close/>
                  <a:moveTo>
                    <a:pt x="49" y="44"/>
                  </a:moveTo>
                  <a:lnTo>
                    <a:pt x="49" y="44"/>
                  </a:lnTo>
                  <a:lnTo>
                    <a:pt x="55" y="43"/>
                  </a:lnTo>
                  <a:lnTo>
                    <a:pt x="55" y="43"/>
                  </a:lnTo>
                  <a:lnTo>
                    <a:pt x="58" y="40"/>
                  </a:lnTo>
                  <a:lnTo>
                    <a:pt x="58" y="40"/>
                  </a:lnTo>
                  <a:lnTo>
                    <a:pt x="60" y="38"/>
                  </a:lnTo>
                  <a:lnTo>
                    <a:pt x="60" y="34"/>
                  </a:lnTo>
                  <a:lnTo>
                    <a:pt x="60" y="34"/>
                  </a:lnTo>
                  <a:lnTo>
                    <a:pt x="58" y="30"/>
                  </a:lnTo>
                  <a:lnTo>
                    <a:pt x="58" y="30"/>
                  </a:lnTo>
                  <a:lnTo>
                    <a:pt x="55" y="27"/>
                  </a:lnTo>
                  <a:lnTo>
                    <a:pt x="55" y="27"/>
                  </a:lnTo>
                  <a:lnTo>
                    <a:pt x="52" y="26"/>
                  </a:lnTo>
                  <a:lnTo>
                    <a:pt x="52" y="26"/>
                  </a:lnTo>
                  <a:lnTo>
                    <a:pt x="47" y="25"/>
                  </a:lnTo>
                  <a:lnTo>
                    <a:pt x="35" y="25"/>
                  </a:lnTo>
                  <a:lnTo>
                    <a:pt x="35" y="44"/>
                  </a:lnTo>
                  <a:lnTo>
                    <a:pt x="44" y="44"/>
                  </a:lnTo>
                  <a:lnTo>
                    <a:pt x="44" y="44"/>
                  </a:lnTo>
                  <a:lnTo>
                    <a:pt x="49" y="44"/>
                  </a:lnTo>
                  <a:lnTo>
                    <a:pt x="49"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70718380"/>
      </p:ext>
    </p:extLst>
  </p:cSld>
  <p:clrMapOvr>
    <a:masterClrMapping/>
  </p:clrMapOvr>
  <p:hf sldNum="0" hdr="0"/>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Title Slide with sliced image" preserve="1" userDrawn="1">
  <p:cSld name="Title Slide with sliced image">
    <p:bg>
      <p:bgPr>
        <a:solidFill>
          <a:srgbClr val="FFFFFF"/>
        </a:solidFill>
        <a:effectLst/>
      </p:bgPr>
    </p:bg>
    <p:spTree>
      <p:nvGrpSpPr>
        <p:cNvPr id="1" name=""/>
        <p:cNvGrpSpPr/>
        <p:nvPr/>
      </p:nvGrpSpPr>
      <p:grpSpPr>
        <a:xfrm>
          <a:off x="0" y="0"/>
          <a:ext cx="0" cy="0"/>
          <a:chOff x="0" y="0"/>
          <a:chExt cx="0" cy="0"/>
        </a:xfrm>
      </p:grpSpPr>
      <p:sp>
        <p:nvSpPr>
          <p:cNvPr id="17" name="Rectangle 16" hidden="1">
            <a:extLst>
              <a:ext uri="{FF2B5EF4-FFF2-40B4-BE49-F238E27FC236}">
                <a16:creationId xmlns:a16="http://schemas.microsoft.com/office/drawing/2014/main" id="{7843A990-603C-418D-9F8E-BCC04F94B68E}"/>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7" hidden="1">
            <a:extLst>
              <a:ext uri="{FF2B5EF4-FFF2-40B4-BE49-F238E27FC236}">
                <a16:creationId xmlns:a16="http://schemas.microsoft.com/office/drawing/2014/main" id="{F0F534CD-EBBE-4DFB-80B1-20D4B43A5C14}"/>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p:cNvSpPr>
            <a:spLocks noGrp="1"/>
          </p:cNvSpPr>
          <p:nvPr>
            <p:ph type="pic" sz="quarter" idx="10"/>
          </p:nvPr>
        </p:nvSpPr>
        <p:spPr>
          <a:xfrm>
            <a:off x="0" y="0"/>
            <a:ext cx="12192000" cy="6858000"/>
          </a:xfrm>
          <a:custGeom>
            <a:avLst/>
            <a:gdLst>
              <a:gd name="connsiteX0" fmla="*/ 0 w 9144000"/>
              <a:gd name="connsiteY0" fmla="*/ 3429000 h 6858000"/>
              <a:gd name="connsiteX1" fmla="*/ 1714500 w 9144000"/>
              <a:gd name="connsiteY1" fmla="*/ 2 h 6858000"/>
              <a:gd name="connsiteX2" fmla="*/ 7429500 w 9144000"/>
              <a:gd name="connsiteY2" fmla="*/ 2 h 6858000"/>
              <a:gd name="connsiteX3" fmla="*/ 9144000 w 9144000"/>
              <a:gd name="connsiteY3" fmla="*/ 3429000 h 6858000"/>
              <a:gd name="connsiteX4" fmla="*/ 7429500 w 9144000"/>
              <a:gd name="connsiteY4" fmla="*/ 6857998 h 6858000"/>
              <a:gd name="connsiteX5" fmla="*/ 1714500 w 9144000"/>
              <a:gd name="connsiteY5" fmla="*/ 6857998 h 6858000"/>
              <a:gd name="connsiteX6" fmla="*/ 0 w 9144000"/>
              <a:gd name="connsiteY6" fmla="*/ 3429000 h 6858000"/>
              <a:gd name="connsiteX0" fmla="*/ 7620 w 9151620"/>
              <a:gd name="connsiteY0" fmla="*/ 3428998 h 6857996"/>
              <a:gd name="connsiteX1" fmla="*/ 0 w 9151620"/>
              <a:gd name="connsiteY1" fmla="*/ 0 h 6857996"/>
              <a:gd name="connsiteX2" fmla="*/ 7437120 w 9151620"/>
              <a:gd name="connsiteY2" fmla="*/ 0 h 6857996"/>
              <a:gd name="connsiteX3" fmla="*/ 9151620 w 9151620"/>
              <a:gd name="connsiteY3" fmla="*/ 3428998 h 6857996"/>
              <a:gd name="connsiteX4" fmla="*/ 7437120 w 9151620"/>
              <a:gd name="connsiteY4" fmla="*/ 6857996 h 6857996"/>
              <a:gd name="connsiteX5" fmla="*/ 1722120 w 9151620"/>
              <a:gd name="connsiteY5" fmla="*/ 6857996 h 6857996"/>
              <a:gd name="connsiteX6" fmla="*/ 7620 w 9151620"/>
              <a:gd name="connsiteY6" fmla="*/ 3428998 h 6857996"/>
              <a:gd name="connsiteX0" fmla="*/ 7620 w 9159240"/>
              <a:gd name="connsiteY0" fmla="*/ 3436618 h 6865616"/>
              <a:gd name="connsiteX1" fmla="*/ 0 w 9159240"/>
              <a:gd name="connsiteY1" fmla="*/ 7620 h 6865616"/>
              <a:gd name="connsiteX2" fmla="*/ 9159240 w 9159240"/>
              <a:gd name="connsiteY2" fmla="*/ 0 h 6865616"/>
              <a:gd name="connsiteX3" fmla="*/ 9151620 w 9159240"/>
              <a:gd name="connsiteY3" fmla="*/ 3436618 h 6865616"/>
              <a:gd name="connsiteX4" fmla="*/ 7437120 w 9159240"/>
              <a:gd name="connsiteY4" fmla="*/ 6865616 h 6865616"/>
              <a:gd name="connsiteX5" fmla="*/ 1722120 w 9159240"/>
              <a:gd name="connsiteY5" fmla="*/ 6865616 h 6865616"/>
              <a:gd name="connsiteX6" fmla="*/ 7620 w 9159240"/>
              <a:gd name="connsiteY6" fmla="*/ 3436618 h 6865616"/>
              <a:gd name="connsiteX0" fmla="*/ 7620 w 9166860"/>
              <a:gd name="connsiteY0" fmla="*/ 3436618 h 6865616"/>
              <a:gd name="connsiteX1" fmla="*/ 0 w 9166860"/>
              <a:gd name="connsiteY1" fmla="*/ 7620 h 6865616"/>
              <a:gd name="connsiteX2" fmla="*/ 9159240 w 9166860"/>
              <a:gd name="connsiteY2" fmla="*/ 0 h 6865616"/>
              <a:gd name="connsiteX3" fmla="*/ 9166860 w 9166860"/>
              <a:gd name="connsiteY3" fmla="*/ 6857998 h 6865616"/>
              <a:gd name="connsiteX4" fmla="*/ 7437120 w 9166860"/>
              <a:gd name="connsiteY4" fmla="*/ 6865616 h 6865616"/>
              <a:gd name="connsiteX5" fmla="*/ 1722120 w 9166860"/>
              <a:gd name="connsiteY5" fmla="*/ 6865616 h 6865616"/>
              <a:gd name="connsiteX6" fmla="*/ 7620 w 9166860"/>
              <a:gd name="connsiteY6" fmla="*/ 3436618 h 6865616"/>
              <a:gd name="connsiteX0" fmla="*/ 7620 w 9166860"/>
              <a:gd name="connsiteY0" fmla="*/ 3436618 h 6865616"/>
              <a:gd name="connsiteX1" fmla="*/ 0 w 9166860"/>
              <a:gd name="connsiteY1" fmla="*/ 7620 h 6865616"/>
              <a:gd name="connsiteX2" fmla="*/ 9159240 w 9166860"/>
              <a:gd name="connsiteY2" fmla="*/ 0 h 6865616"/>
              <a:gd name="connsiteX3" fmla="*/ 9166860 w 9166860"/>
              <a:gd name="connsiteY3" fmla="*/ 6857998 h 6865616"/>
              <a:gd name="connsiteX4" fmla="*/ 7437120 w 9166860"/>
              <a:gd name="connsiteY4" fmla="*/ 6865616 h 6865616"/>
              <a:gd name="connsiteX5" fmla="*/ 1722120 w 9166860"/>
              <a:gd name="connsiteY5" fmla="*/ 6865616 h 6865616"/>
              <a:gd name="connsiteX6" fmla="*/ 7620 w 9166860"/>
              <a:gd name="connsiteY6" fmla="*/ 3436618 h 6865616"/>
              <a:gd name="connsiteX0" fmla="*/ 7620 w 9166860"/>
              <a:gd name="connsiteY0" fmla="*/ 3436618 h 6865616"/>
              <a:gd name="connsiteX1" fmla="*/ 0 w 9166860"/>
              <a:gd name="connsiteY1" fmla="*/ 7620 h 6865616"/>
              <a:gd name="connsiteX2" fmla="*/ 9159240 w 9166860"/>
              <a:gd name="connsiteY2" fmla="*/ 0 h 6865616"/>
              <a:gd name="connsiteX3" fmla="*/ 9166860 w 9166860"/>
              <a:gd name="connsiteY3" fmla="*/ 6857998 h 6865616"/>
              <a:gd name="connsiteX4" fmla="*/ 8016240 w 9166860"/>
              <a:gd name="connsiteY4" fmla="*/ 6865616 h 6865616"/>
              <a:gd name="connsiteX5" fmla="*/ 1722120 w 9166860"/>
              <a:gd name="connsiteY5" fmla="*/ 6865616 h 6865616"/>
              <a:gd name="connsiteX6" fmla="*/ 7620 w 9166860"/>
              <a:gd name="connsiteY6" fmla="*/ 3436618 h 6865616"/>
              <a:gd name="connsiteX0" fmla="*/ 0 w 9166860"/>
              <a:gd name="connsiteY0" fmla="*/ 960118 h 6865616"/>
              <a:gd name="connsiteX1" fmla="*/ 0 w 9166860"/>
              <a:gd name="connsiteY1" fmla="*/ 7620 h 6865616"/>
              <a:gd name="connsiteX2" fmla="*/ 9159240 w 9166860"/>
              <a:gd name="connsiteY2" fmla="*/ 0 h 6865616"/>
              <a:gd name="connsiteX3" fmla="*/ 9166860 w 9166860"/>
              <a:gd name="connsiteY3" fmla="*/ 6857998 h 6865616"/>
              <a:gd name="connsiteX4" fmla="*/ 8016240 w 9166860"/>
              <a:gd name="connsiteY4" fmla="*/ 6865616 h 6865616"/>
              <a:gd name="connsiteX5" fmla="*/ 1722120 w 9166860"/>
              <a:gd name="connsiteY5" fmla="*/ 6865616 h 6865616"/>
              <a:gd name="connsiteX6" fmla="*/ 0 w 9166860"/>
              <a:gd name="connsiteY6" fmla="*/ 960118 h 6865616"/>
              <a:gd name="connsiteX0" fmla="*/ 0 w 9166860"/>
              <a:gd name="connsiteY0" fmla="*/ 960118 h 6865616"/>
              <a:gd name="connsiteX1" fmla="*/ 0 w 9166860"/>
              <a:gd name="connsiteY1" fmla="*/ 7620 h 6865616"/>
              <a:gd name="connsiteX2" fmla="*/ 9159240 w 9166860"/>
              <a:gd name="connsiteY2" fmla="*/ 0 h 6865616"/>
              <a:gd name="connsiteX3" fmla="*/ 9166860 w 9166860"/>
              <a:gd name="connsiteY3" fmla="*/ 6857998 h 6865616"/>
              <a:gd name="connsiteX4" fmla="*/ 8016240 w 9166860"/>
              <a:gd name="connsiteY4" fmla="*/ 6865616 h 6865616"/>
              <a:gd name="connsiteX5" fmla="*/ 8001000 w 9166860"/>
              <a:gd name="connsiteY5" fmla="*/ 952496 h 6865616"/>
              <a:gd name="connsiteX6" fmla="*/ 0 w 9166860"/>
              <a:gd name="connsiteY6" fmla="*/ 960118 h 6865616"/>
              <a:gd name="connsiteX0" fmla="*/ 0 w 9166860"/>
              <a:gd name="connsiteY0" fmla="*/ 960118 h 6865616"/>
              <a:gd name="connsiteX1" fmla="*/ 0 w 9166860"/>
              <a:gd name="connsiteY1" fmla="*/ 7620 h 6865616"/>
              <a:gd name="connsiteX2" fmla="*/ 9159240 w 9166860"/>
              <a:gd name="connsiteY2" fmla="*/ 0 h 6865616"/>
              <a:gd name="connsiteX3" fmla="*/ 9166860 w 9166860"/>
              <a:gd name="connsiteY3" fmla="*/ 6857998 h 6865616"/>
              <a:gd name="connsiteX4" fmla="*/ 8016240 w 9166860"/>
              <a:gd name="connsiteY4" fmla="*/ 6865616 h 6865616"/>
              <a:gd name="connsiteX5" fmla="*/ 8001000 w 9166860"/>
              <a:gd name="connsiteY5" fmla="*/ 960116 h 6865616"/>
              <a:gd name="connsiteX6" fmla="*/ 0 w 9166860"/>
              <a:gd name="connsiteY6" fmla="*/ 960118 h 6865616"/>
              <a:gd name="connsiteX0" fmla="*/ 0 w 9166860"/>
              <a:gd name="connsiteY0" fmla="*/ 960118 h 6857998"/>
              <a:gd name="connsiteX1" fmla="*/ 0 w 9166860"/>
              <a:gd name="connsiteY1" fmla="*/ 7620 h 6857998"/>
              <a:gd name="connsiteX2" fmla="*/ 9159240 w 9166860"/>
              <a:gd name="connsiteY2" fmla="*/ 0 h 6857998"/>
              <a:gd name="connsiteX3" fmla="*/ 9166860 w 9166860"/>
              <a:gd name="connsiteY3" fmla="*/ 6857998 h 6857998"/>
              <a:gd name="connsiteX4" fmla="*/ 8008620 w 9166860"/>
              <a:gd name="connsiteY4" fmla="*/ 6842756 h 6857998"/>
              <a:gd name="connsiteX5" fmla="*/ 8001000 w 9166860"/>
              <a:gd name="connsiteY5" fmla="*/ 960116 h 6857998"/>
              <a:gd name="connsiteX6" fmla="*/ 0 w 9166860"/>
              <a:gd name="connsiteY6" fmla="*/ 960118 h 6857998"/>
              <a:gd name="connsiteX0" fmla="*/ 0 w 9166860"/>
              <a:gd name="connsiteY0" fmla="*/ 960118 h 6857998"/>
              <a:gd name="connsiteX1" fmla="*/ 0 w 9166860"/>
              <a:gd name="connsiteY1" fmla="*/ 7620 h 6857998"/>
              <a:gd name="connsiteX2" fmla="*/ 9159240 w 9166860"/>
              <a:gd name="connsiteY2" fmla="*/ 0 h 6857998"/>
              <a:gd name="connsiteX3" fmla="*/ 9166860 w 9166860"/>
              <a:gd name="connsiteY3" fmla="*/ 6857998 h 6857998"/>
              <a:gd name="connsiteX4" fmla="*/ 8001000 w 9166860"/>
              <a:gd name="connsiteY4" fmla="*/ 6857996 h 6857998"/>
              <a:gd name="connsiteX5" fmla="*/ 8001000 w 9166860"/>
              <a:gd name="connsiteY5" fmla="*/ 960116 h 6857998"/>
              <a:gd name="connsiteX6" fmla="*/ 0 w 9166860"/>
              <a:gd name="connsiteY6" fmla="*/ 960118 h 6857998"/>
              <a:gd name="connsiteX0" fmla="*/ 0 w 9159240"/>
              <a:gd name="connsiteY0" fmla="*/ 960118 h 6865618"/>
              <a:gd name="connsiteX1" fmla="*/ 0 w 9159240"/>
              <a:gd name="connsiteY1" fmla="*/ 7620 h 6865618"/>
              <a:gd name="connsiteX2" fmla="*/ 9159240 w 9159240"/>
              <a:gd name="connsiteY2" fmla="*/ 0 h 6865618"/>
              <a:gd name="connsiteX3" fmla="*/ 9151620 w 9159240"/>
              <a:gd name="connsiteY3" fmla="*/ 6865618 h 6865618"/>
              <a:gd name="connsiteX4" fmla="*/ 8001000 w 9159240"/>
              <a:gd name="connsiteY4" fmla="*/ 6857996 h 6865618"/>
              <a:gd name="connsiteX5" fmla="*/ 8001000 w 9159240"/>
              <a:gd name="connsiteY5" fmla="*/ 960116 h 6865618"/>
              <a:gd name="connsiteX6" fmla="*/ 0 w 9159240"/>
              <a:gd name="connsiteY6" fmla="*/ 960118 h 6865618"/>
              <a:gd name="connsiteX0" fmla="*/ 0 w 9159240"/>
              <a:gd name="connsiteY0" fmla="*/ 960118 h 6865618"/>
              <a:gd name="connsiteX1" fmla="*/ 0 w 9159240"/>
              <a:gd name="connsiteY1" fmla="*/ 7620 h 6865618"/>
              <a:gd name="connsiteX2" fmla="*/ 9159240 w 9159240"/>
              <a:gd name="connsiteY2" fmla="*/ 0 h 6865618"/>
              <a:gd name="connsiteX3" fmla="*/ 9151620 w 9159240"/>
              <a:gd name="connsiteY3" fmla="*/ 6865618 h 6865618"/>
              <a:gd name="connsiteX4" fmla="*/ 8001000 w 9159240"/>
              <a:gd name="connsiteY4" fmla="*/ 6857996 h 6865618"/>
              <a:gd name="connsiteX5" fmla="*/ 8001000 w 9159240"/>
              <a:gd name="connsiteY5" fmla="*/ 960116 h 6865618"/>
              <a:gd name="connsiteX6" fmla="*/ 0 w 9159240"/>
              <a:gd name="connsiteY6" fmla="*/ 960118 h 6865618"/>
              <a:gd name="connsiteX0" fmla="*/ 0 w 9159240"/>
              <a:gd name="connsiteY0" fmla="*/ 960118 h 6857996"/>
              <a:gd name="connsiteX1" fmla="*/ 0 w 9159240"/>
              <a:gd name="connsiteY1" fmla="*/ 7620 h 6857996"/>
              <a:gd name="connsiteX2" fmla="*/ 9159240 w 9159240"/>
              <a:gd name="connsiteY2" fmla="*/ 0 h 6857996"/>
              <a:gd name="connsiteX3" fmla="*/ 9151620 w 9159240"/>
              <a:gd name="connsiteY3" fmla="*/ 6850378 h 6857996"/>
              <a:gd name="connsiteX4" fmla="*/ 8001000 w 9159240"/>
              <a:gd name="connsiteY4" fmla="*/ 6857996 h 6857996"/>
              <a:gd name="connsiteX5" fmla="*/ 8001000 w 9159240"/>
              <a:gd name="connsiteY5" fmla="*/ 960116 h 6857996"/>
              <a:gd name="connsiteX6" fmla="*/ 0 w 9159240"/>
              <a:gd name="connsiteY6" fmla="*/ 960118 h 6857996"/>
              <a:gd name="connsiteX0" fmla="*/ 0 w 9159240"/>
              <a:gd name="connsiteY0" fmla="*/ 960118 h 6857998"/>
              <a:gd name="connsiteX1" fmla="*/ 0 w 9159240"/>
              <a:gd name="connsiteY1" fmla="*/ 7620 h 6857998"/>
              <a:gd name="connsiteX2" fmla="*/ 9159240 w 9159240"/>
              <a:gd name="connsiteY2" fmla="*/ 0 h 6857998"/>
              <a:gd name="connsiteX3" fmla="*/ 9159240 w 9159240"/>
              <a:gd name="connsiteY3" fmla="*/ 6857998 h 6857998"/>
              <a:gd name="connsiteX4" fmla="*/ 8001000 w 9159240"/>
              <a:gd name="connsiteY4" fmla="*/ 6857996 h 6857998"/>
              <a:gd name="connsiteX5" fmla="*/ 8001000 w 9159240"/>
              <a:gd name="connsiteY5" fmla="*/ 960116 h 6857998"/>
              <a:gd name="connsiteX6" fmla="*/ 0 w 9159240"/>
              <a:gd name="connsiteY6" fmla="*/ 960118 h 6857998"/>
              <a:gd name="connsiteX0" fmla="*/ 0 w 9159240"/>
              <a:gd name="connsiteY0" fmla="*/ 960118 h 6865616"/>
              <a:gd name="connsiteX1" fmla="*/ 0 w 9159240"/>
              <a:gd name="connsiteY1" fmla="*/ 7620 h 6865616"/>
              <a:gd name="connsiteX2" fmla="*/ 9159240 w 9159240"/>
              <a:gd name="connsiteY2" fmla="*/ 0 h 6865616"/>
              <a:gd name="connsiteX3" fmla="*/ 9159240 w 9159240"/>
              <a:gd name="connsiteY3" fmla="*/ 6857998 h 6865616"/>
              <a:gd name="connsiteX4" fmla="*/ 8001000 w 9159240"/>
              <a:gd name="connsiteY4" fmla="*/ 6865616 h 6865616"/>
              <a:gd name="connsiteX5" fmla="*/ 8001000 w 9159240"/>
              <a:gd name="connsiteY5" fmla="*/ 960116 h 6865616"/>
              <a:gd name="connsiteX6" fmla="*/ 0 w 9159240"/>
              <a:gd name="connsiteY6" fmla="*/ 960118 h 6865616"/>
              <a:gd name="connsiteX0" fmla="*/ 0 w 9159240"/>
              <a:gd name="connsiteY0" fmla="*/ 960118 h 6865618"/>
              <a:gd name="connsiteX1" fmla="*/ 0 w 9159240"/>
              <a:gd name="connsiteY1" fmla="*/ 7620 h 6865618"/>
              <a:gd name="connsiteX2" fmla="*/ 9159240 w 9159240"/>
              <a:gd name="connsiteY2" fmla="*/ 0 h 6865618"/>
              <a:gd name="connsiteX3" fmla="*/ 9159240 w 9159240"/>
              <a:gd name="connsiteY3" fmla="*/ 6865618 h 6865618"/>
              <a:gd name="connsiteX4" fmla="*/ 8001000 w 9159240"/>
              <a:gd name="connsiteY4" fmla="*/ 6865616 h 6865618"/>
              <a:gd name="connsiteX5" fmla="*/ 8001000 w 9159240"/>
              <a:gd name="connsiteY5" fmla="*/ 960116 h 6865618"/>
              <a:gd name="connsiteX6" fmla="*/ 0 w 9159240"/>
              <a:gd name="connsiteY6" fmla="*/ 960118 h 6865618"/>
              <a:gd name="connsiteX0" fmla="*/ 0 w 9159240"/>
              <a:gd name="connsiteY0" fmla="*/ 960118 h 6873236"/>
              <a:gd name="connsiteX1" fmla="*/ 0 w 9159240"/>
              <a:gd name="connsiteY1" fmla="*/ 7620 h 6873236"/>
              <a:gd name="connsiteX2" fmla="*/ 9159240 w 9159240"/>
              <a:gd name="connsiteY2" fmla="*/ 0 h 6873236"/>
              <a:gd name="connsiteX3" fmla="*/ 9159240 w 9159240"/>
              <a:gd name="connsiteY3" fmla="*/ 6865618 h 6873236"/>
              <a:gd name="connsiteX4" fmla="*/ 8001000 w 9159240"/>
              <a:gd name="connsiteY4" fmla="*/ 6873236 h 6873236"/>
              <a:gd name="connsiteX5" fmla="*/ 8001000 w 9159240"/>
              <a:gd name="connsiteY5" fmla="*/ 960116 h 6873236"/>
              <a:gd name="connsiteX6" fmla="*/ 0 w 9159240"/>
              <a:gd name="connsiteY6" fmla="*/ 960118 h 6873236"/>
              <a:gd name="connsiteX0" fmla="*/ 0 w 9159240"/>
              <a:gd name="connsiteY0" fmla="*/ 960118 h 6873236"/>
              <a:gd name="connsiteX1" fmla="*/ 0 w 9159240"/>
              <a:gd name="connsiteY1" fmla="*/ 7620 h 6873236"/>
              <a:gd name="connsiteX2" fmla="*/ 9159240 w 9159240"/>
              <a:gd name="connsiteY2" fmla="*/ 0 h 6873236"/>
              <a:gd name="connsiteX3" fmla="*/ 9159240 w 9159240"/>
              <a:gd name="connsiteY3" fmla="*/ 6865618 h 6873236"/>
              <a:gd name="connsiteX4" fmla="*/ 7857757 w 9159240"/>
              <a:gd name="connsiteY4" fmla="*/ 6873236 h 6873236"/>
              <a:gd name="connsiteX5" fmla="*/ 8001000 w 9159240"/>
              <a:gd name="connsiteY5" fmla="*/ 960116 h 6873236"/>
              <a:gd name="connsiteX6" fmla="*/ 0 w 9159240"/>
              <a:gd name="connsiteY6" fmla="*/ 960118 h 6873236"/>
              <a:gd name="connsiteX0" fmla="*/ 0 w 9159240"/>
              <a:gd name="connsiteY0" fmla="*/ 960118 h 6873236"/>
              <a:gd name="connsiteX1" fmla="*/ 0 w 9159240"/>
              <a:gd name="connsiteY1" fmla="*/ 7620 h 6873236"/>
              <a:gd name="connsiteX2" fmla="*/ 9159240 w 9159240"/>
              <a:gd name="connsiteY2" fmla="*/ 0 h 6873236"/>
              <a:gd name="connsiteX3" fmla="*/ 9159240 w 9159240"/>
              <a:gd name="connsiteY3" fmla="*/ 6865618 h 6873236"/>
              <a:gd name="connsiteX4" fmla="*/ 7857757 w 9159240"/>
              <a:gd name="connsiteY4" fmla="*/ 6873236 h 6873236"/>
              <a:gd name="connsiteX5" fmla="*/ 7851789 w 9159240"/>
              <a:gd name="connsiteY5" fmla="*/ 960116 h 6873236"/>
              <a:gd name="connsiteX6" fmla="*/ 0 w 9159240"/>
              <a:gd name="connsiteY6" fmla="*/ 960118 h 6873236"/>
              <a:gd name="connsiteX0" fmla="*/ 0 w 9159240"/>
              <a:gd name="connsiteY0" fmla="*/ 960118 h 6873236"/>
              <a:gd name="connsiteX1" fmla="*/ 0 w 9159240"/>
              <a:gd name="connsiteY1" fmla="*/ 7620 h 6873236"/>
              <a:gd name="connsiteX2" fmla="*/ 9159240 w 9159240"/>
              <a:gd name="connsiteY2" fmla="*/ 0 h 6873236"/>
              <a:gd name="connsiteX3" fmla="*/ 9159240 w 9159240"/>
              <a:gd name="connsiteY3" fmla="*/ 6865618 h 6873236"/>
              <a:gd name="connsiteX4" fmla="*/ 7857757 w 9159240"/>
              <a:gd name="connsiteY4" fmla="*/ 6873236 h 6873236"/>
              <a:gd name="connsiteX5" fmla="*/ 7851789 w 9159240"/>
              <a:gd name="connsiteY5" fmla="*/ 960116 h 6873236"/>
              <a:gd name="connsiteX6" fmla="*/ 0 w 9159240"/>
              <a:gd name="connsiteY6" fmla="*/ 960118 h 6873236"/>
              <a:gd name="connsiteX0" fmla="*/ 0 w 9159240"/>
              <a:gd name="connsiteY0" fmla="*/ 960118 h 6873236"/>
              <a:gd name="connsiteX1" fmla="*/ 0 w 9159240"/>
              <a:gd name="connsiteY1" fmla="*/ 7620 h 6873236"/>
              <a:gd name="connsiteX2" fmla="*/ 9159240 w 9159240"/>
              <a:gd name="connsiteY2" fmla="*/ 0 h 6873236"/>
              <a:gd name="connsiteX3" fmla="*/ 9159240 w 9159240"/>
              <a:gd name="connsiteY3" fmla="*/ 6865618 h 6873236"/>
              <a:gd name="connsiteX4" fmla="*/ 7851789 w 9159240"/>
              <a:gd name="connsiteY4" fmla="*/ 6873236 h 6873236"/>
              <a:gd name="connsiteX5" fmla="*/ 7851789 w 9159240"/>
              <a:gd name="connsiteY5" fmla="*/ 960116 h 6873236"/>
              <a:gd name="connsiteX6" fmla="*/ 0 w 9159240"/>
              <a:gd name="connsiteY6" fmla="*/ 960118 h 687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9240" h="6873236">
                <a:moveTo>
                  <a:pt x="0" y="960118"/>
                </a:moveTo>
                <a:lnTo>
                  <a:pt x="0" y="7620"/>
                </a:lnTo>
                <a:lnTo>
                  <a:pt x="9159240" y="0"/>
                </a:lnTo>
                <a:lnTo>
                  <a:pt x="9159240" y="6865618"/>
                </a:lnTo>
                <a:lnTo>
                  <a:pt x="7851789" y="6873236"/>
                </a:lnTo>
                <a:cubicBezTo>
                  <a:pt x="7849800" y="4902196"/>
                  <a:pt x="7853778" y="2931156"/>
                  <a:pt x="7851789" y="960116"/>
                </a:cubicBezTo>
                <a:lnTo>
                  <a:pt x="0" y="960118"/>
                </a:lnTo>
                <a:close/>
              </a:path>
            </a:pathLst>
          </a:custGeom>
        </p:spPr>
        <p:txBody>
          <a:bodyPr lIns="0" tIns="324000" rIns="0" bIns="0"/>
          <a:lstStyle>
            <a:lvl1pPr marL="0" indent="0" algn="ctr">
              <a:buNone/>
              <a:defRPr/>
            </a:lvl1pPr>
          </a:lstStyle>
          <a:p>
            <a:r>
              <a:rPr lang="en-US" dirty="0"/>
              <a:t>Click icon to add picture</a:t>
            </a:r>
          </a:p>
        </p:txBody>
      </p:sp>
      <p:sp>
        <p:nvSpPr>
          <p:cNvPr id="6" name="Rectangle 5"/>
          <p:cNvSpPr>
            <a:spLocks/>
          </p:cNvSpPr>
          <p:nvPr userDrawn="1"/>
        </p:nvSpPr>
        <p:spPr bwMode="gray">
          <a:xfrm>
            <a:off x="0" y="942681"/>
            <a:ext cx="10458450" cy="5915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Subtitle 2"/>
          <p:cNvSpPr>
            <a:spLocks noGrp="1"/>
          </p:cNvSpPr>
          <p:nvPr>
            <p:ph type="subTitle" idx="1"/>
          </p:nvPr>
        </p:nvSpPr>
        <p:spPr bwMode="gray">
          <a:xfrm>
            <a:off x="3146068" y="3920017"/>
            <a:ext cx="6912330" cy="789447"/>
          </a:xfrm>
        </p:spPr>
        <p:txBody>
          <a:bodyPr lIns="0" tIns="0" rIns="0" bIns="0">
            <a:noAutofit/>
          </a:bodyPr>
          <a:lstStyle>
            <a:lvl1pPr marL="0" indent="0" algn="l">
              <a:lnSpc>
                <a:spcPct val="95000"/>
              </a:lnSpc>
              <a:spcBef>
                <a:spcPts val="0"/>
              </a:spcBef>
              <a:spcAft>
                <a:spcPts val="0"/>
              </a:spcAft>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Title 1"/>
          <p:cNvSpPr>
            <a:spLocks noGrp="1"/>
          </p:cNvSpPr>
          <p:nvPr>
            <p:ph type="ctrTitle"/>
          </p:nvPr>
        </p:nvSpPr>
        <p:spPr bwMode="gray">
          <a:xfrm>
            <a:off x="3146068" y="2739922"/>
            <a:ext cx="6912331" cy="369460"/>
          </a:xfrm>
        </p:spPr>
        <p:txBody>
          <a:bodyPr wrap="square" anchor="t" anchorCtr="0">
            <a:spAutoFit/>
          </a:bodyPr>
          <a:lstStyle>
            <a:lvl1pPr algn="l">
              <a:lnSpc>
                <a:spcPct val="85000"/>
              </a:lnSpc>
              <a:defRPr sz="2800">
                <a:solidFill>
                  <a:schemeClr val="bg1"/>
                </a:solidFill>
              </a:defRPr>
            </a:lvl1pPr>
          </a:lstStyle>
          <a:p>
            <a:r>
              <a:rPr lang="en-US"/>
              <a:t>Click to edit Master title style</a:t>
            </a:r>
          </a:p>
        </p:txBody>
      </p:sp>
      <p:sp>
        <p:nvSpPr>
          <p:cNvPr id="12" name="Textplatzhalter 3"/>
          <p:cNvSpPr>
            <a:spLocks noGrp="1"/>
          </p:cNvSpPr>
          <p:nvPr>
            <p:ph type="body" sz="quarter" idx="11" hasCustomPrompt="1"/>
          </p:nvPr>
        </p:nvSpPr>
        <p:spPr bwMode="gray">
          <a:xfrm>
            <a:off x="3146068" y="5979695"/>
            <a:ext cx="2598239" cy="263149"/>
          </a:xfrm>
        </p:spPr>
        <p:txBody>
          <a:bodyPr>
            <a:spAutoFit/>
          </a:bodyPr>
          <a:lstStyle>
            <a:lvl1pPr marL="0" indent="0">
              <a:lnSpc>
                <a:spcPct val="95000"/>
              </a:lnSpc>
              <a:spcBef>
                <a:spcPts val="0"/>
              </a:spcBef>
              <a:spcAft>
                <a:spcPts val="0"/>
              </a:spcAft>
              <a:buNone/>
              <a:defRPr lang="de-DE" sz="1800" kern="1200" baseline="0" smtClean="0">
                <a:solidFill>
                  <a:schemeClr val="bg1"/>
                </a:solidFill>
                <a:latin typeface="+mn-lt"/>
                <a:ea typeface="+mn-ea"/>
                <a:cs typeface="+mn-cs"/>
              </a:defRPr>
            </a:lvl1pPr>
          </a:lstStyle>
          <a:p>
            <a:r>
              <a:rPr lang="en-US"/>
              <a:t>Business Descriptor</a:t>
            </a:r>
          </a:p>
        </p:txBody>
      </p:sp>
      <p:sp>
        <p:nvSpPr>
          <p:cNvPr id="14" name="Classification" hidden="1">
            <a:extLst>
              <a:ext uri="{FF2B5EF4-FFF2-40B4-BE49-F238E27FC236}">
                <a16:creationId xmlns:a16="http://schemas.microsoft.com/office/drawing/2014/main" id="{D433CEEB-CB31-4C22-903C-657A2955AB2E}"/>
              </a:ext>
            </a:extLst>
          </p:cNvPr>
          <p:cNvSpPr txBox="1">
            <a:spLocks/>
          </p:cNvSpPr>
          <p:nvPr userDrawn="1">
            <p:custDataLst>
              <p:tags r:id="rId2"/>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5" name="Status" hidden="1">
            <a:extLst>
              <a:ext uri="{FF2B5EF4-FFF2-40B4-BE49-F238E27FC236}">
                <a16:creationId xmlns:a16="http://schemas.microsoft.com/office/drawing/2014/main" id="{AFB054CC-C817-4BBF-81E9-59233FA39546}"/>
              </a:ext>
            </a:extLst>
          </p:cNvPr>
          <p:cNvSpPr txBox="1">
            <a:spLocks/>
          </p:cNvSpPr>
          <p:nvPr userDrawn="1">
            <p:custDataLst>
              <p:tags r:id="rId3"/>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grpSp>
        <p:nvGrpSpPr>
          <p:cNvPr id="10" name="Group 10">
            <a:extLst>
              <a:ext uri="{FF2B5EF4-FFF2-40B4-BE49-F238E27FC236}">
                <a16:creationId xmlns:a16="http://schemas.microsoft.com/office/drawing/2014/main" id="{1D535441-FA2A-415D-82CB-2FBA3F51973C}"/>
              </a:ext>
            </a:extLst>
          </p:cNvPr>
          <p:cNvGrpSpPr>
            <a:grpSpLocks/>
          </p:cNvGrpSpPr>
          <p:nvPr userDrawn="1">
            <p:custDataLst>
              <p:tags r:id="rId4"/>
            </p:custDataLst>
          </p:nvPr>
        </p:nvGrpSpPr>
        <p:grpSpPr>
          <a:xfrm>
            <a:off x="696118" y="2840038"/>
            <a:ext cx="1739900" cy="184150"/>
            <a:chOff x="684213" y="2840038"/>
            <a:chExt cx="1739900" cy="184150"/>
          </a:xfrm>
          <a:solidFill>
            <a:schemeClr val="bg1"/>
          </a:solidFill>
        </p:grpSpPr>
        <p:sp>
          <p:nvSpPr>
            <p:cNvPr id="11" name="Freeform 5">
              <a:extLst>
                <a:ext uri="{FF2B5EF4-FFF2-40B4-BE49-F238E27FC236}">
                  <a16:creationId xmlns:a16="http://schemas.microsoft.com/office/drawing/2014/main" id="{899707AB-15F8-4B57-9F69-7C76AD838F60}"/>
                </a:ext>
              </a:extLst>
            </p:cNvPr>
            <p:cNvSpPr>
              <a:spLocks noEditPoints="1"/>
            </p:cNvSpPr>
            <p:nvPr userDrawn="1"/>
          </p:nvSpPr>
          <p:spPr bwMode="auto">
            <a:xfrm>
              <a:off x="684213" y="2840038"/>
              <a:ext cx="1657350" cy="184150"/>
            </a:xfrm>
            <a:custGeom>
              <a:avLst/>
              <a:gdLst>
                <a:gd name="T0" fmla="*/ 3069 w 3132"/>
                <a:gd name="T1" fmla="*/ 202 h 348"/>
                <a:gd name="T2" fmla="*/ 3069 w 3132"/>
                <a:gd name="T3" fmla="*/ 143 h 348"/>
                <a:gd name="T4" fmla="*/ 3043 w 3132"/>
                <a:gd name="T5" fmla="*/ 348 h 348"/>
                <a:gd name="T6" fmla="*/ 3090 w 3132"/>
                <a:gd name="T7" fmla="*/ 341 h 348"/>
                <a:gd name="T8" fmla="*/ 3116 w 3132"/>
                <a:gd name="T9" fmla="*/ 324 h 348"/>
                <a:gd name="T10" fmla="*/ 3130 w 3132"/>
                <a:gd name="T11" fmla="*/ 299 h 348"/>
                <a:gd name="T12" fmla="*/ 3132 w 3132"/>
                <a:gd name="T13" fmla="*/ 234 h 348"/>
                <a:gd name="T14" fmla="*/ 3125 w 3132"/>
                <a:gd name="T15" fmla="*/ 213 h 348"/>
                <a:gd name="T16" fmla="*/ 3120 w 3132"/>
                <a:gd name="T17" fmla="*/ 136 h 348"/>
                <a:gd name="T18" fmla="*/ 3132 w 3132"/>
                <a:gd name="T19" fmla="*/ 109 h 348"/>
                <a:gd name="T20" fmla="*/ 3131 w 3132"/>
                <a:gd name="T21" fmla="*/ 57 h 348"/>
                <a:gd name="T22" fmla="*/ 3121 w 3132"/>
                <a:gd name="T23" fmla="*/ 30 h 348"/>
                <a:gd name="T24" fmla="*/ 3098 w 3132"/>
                <a:gd name="T25" fmla="*/ 11 h 348"/>
                <a:gd name="T26" fmla="*/ 3064 w 3132"/>
                <a:gd name="T27" fmla="*/ 1 h 348"/>
                <a:gd name="T28" fmla="*/ 3043 w 3132"/>
                <a:gd name="T29" fmla="*/ 348 h 348"/>
                <a:gd name="T30" fmla="*/ 2395 w 3132"/>
                <a:gd name="T31" fmla="*/ 202 h 348"/>
                <a:gd name="T32" fmla="*/ 2395 w 3132"/>
                <a:gd name="T33" fmla="*/ 143 h 348"/>
                <a:gd name="T34" fmla="*/ 2368 w 3132"/>
                <a:gd name="T35" fmla="*/ 348 h 348"/>
                <a:gd name="T36" fmla="*/ 2416 w 3132"/>
                <a:gd name="T37" fmla="*/ 341 h 348"/>
                <a:gd name="T38" fmla="*/ 2442 w 3132"/>
                <a:gd name="T39" fmla="*/ 324 h 348"/>
                <a:gd name="T40" fmla="*/ 2456 w 3132"/>
                <a:gd name="T41" fmla="*/ 299 h 348"/>
                <a:gd name="T42" fmla="*/ 2458 w 3132"/>
                <a:gd name="T43" fmla="*/ 234 h 348"/>
                <a:gd name="T44" fmla="*/ 2451 w 3132"/>
                <a:gd name="T45" fmla="*/ 213 h 348"/>
                <a:gd name="T46" fmla="*/ 2446 w 3132"/>
                <a:gd name="T47" fmla="*/ 136 h 348"/>
                <a:gd name="T48" fmla="*/ 2458 w 3132"/>
                <a:gd name="T49" fmla="*/ 109 h 348"/>
                <a:gd name="T50" fmla="*/ 2457 w 3132"/>
                <a:gd name="T51" fmla="*/ 57 h 348"/>
                <a:gd name="T52" fmla="*/ 2446 w 3132"/>
                <a:gd name="T53" fmla="*/ 30 h 348"/>
                <a:gd name="T54" fmla="*/ 2424 w 3132"/>
                <a:gd name="T55" fmla="*/ 11 h 348"/>
                <a:gd name="T56" fmla="*/ 2390 w 3132"/>
                <a:gd name="T57" fmla="*/ 1 h 348"/>
                <a:gd name="T58" fmla="*/ 2368 w 3132"/>
                <a:gd name="T59" fmla="*/ 348 h 348"/>
                <a:gd name="T60" fmla="*/ 1374 w 3132"/>
                <a:gd name="T61" fmla="*/ 0 h 348"/>
                <a:gd name="T62" fmla="*/ 1312 w 3132"/>
                <a:gd name="T63" fmla="*/ 278 h 348"/>
                <a:gd name="T64" fmla="*/ 1320 w 3132"/>
                <a:gd name="T65" fmla="*/ 309 h 348"/>
                <a:gd name="T66" fmla="*/ 1338 w 3132"/>
                <a:gd name="T67" fmla="*/ 331 h 348"/>
                <a:gd name="T68" fmla="*/ 1367 w 3132"/>
                <a:gd name="T69" fmla="*/ 346 h 348"/>
                <a:gd name="T70" fmla="*/ 1681 w 3132"/>
                <a:gd name="T71" fmla="*/ 348 h 348"/>
                <a:gd name="T72" fmla="*/ 1711 w 3132"/>
                <a:gd name="T73" fmla="*/ 346 h 348"/>
                <a:gd name="T74" fmla="*/ 1740 w 3132"/>
                <a:gd name="T75" fmla="*/ 331 h 348"/>
                <a:gd name="T76" fmla="*/ 1758 w 3132"/>
                <a:gd name="T77" fmla="*/ 309 h 348"/>
                <a:gd name="T78" fmla="*/ 1766 w 3132"/>
                <a:gd name="T79" fmla="*/ 278 h 348"/>
                <a:gd name="T80" fmla="*/ 698 w 3132"/>
                <a:gd name="T81" fmla="*/ 142 h 348"/>
                <a:gd name="T82" fmla="*/ 698 w 3132"/>
                <a:gd name="T83" fmla="*/ 348 h 348"/>
                <a:gd name="T84" fmla="*/ 1095 w 3132"/>
                <a:gd name="T85" fmla="*/ 348 h 348"/>
                <a:gd name="T86" fmla="*/ 698 w 3132"/>
                <a:gd name="T87" fmla="*/ 142 h 348"/>
                <a:gd name="T88" fmla="*/ 85 w 3132"/>
                <a:gd name="T89" fmla="*/ 0 h 348"/>
                <a:gd name="T90" fmla="*/ 47 w 3132"/>
                <a:gd name="T91" fmla="*/ 5 h 348"/>
                <a:gd name="T92" fmla="*/ 20 w 3132"/>
                <a:gd name="T93" fmla="*/ 21 h 348"/>
                <a:gd name="T94" fmla="*/ 5 w 3132"/>
                <a:gd name="T95" fmla="*/ 46 h 348"/>
                <a:gd name="T96" fmla="*/ 0 w 3132"/>
                <a:gd name="T97" fmla="*/ 79 h 348"/>
                <a:gd name="T98" fmla="*/ 1 w 3132"/>
                <a:gd name="T99" fmla="*/ 286 h 348"/>
                <a:gd name="T100" fmla="*/ 11 w 3132"/>
                <a:gd name="T101" fmla="*/ 315 h 348"/>
                <a:gd name="T102" fmla="*/ 33 w 3132"/>
                <a:gd name="T103" fmla="*/ 336 h 348"/>
                <a:gd name="T104" fmla="*/ 64 w 3132"/>
                <a:gd name="T105" fmla="*/ 347 h 348"/>
                <a:gd name="T106" fmla="*/ 453 w 3132"/>
                <a:gd name="T107" fmla="*/ 28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2" h="348">
                  <a:moveTo>
                    <a:pt x="3069" y="289"/>
                  </a:moveTo>
                  <a:lnTo>
                    <a:pt x="2720" y="289"/>
                  </a:lnTo>
                  <a:lnTo>
                    <a:pt x="2720" y="202"/>
                  </a:lnTo>
                  <a:lnTo>
                    <a:pt x="3069" y="202"/>
                  </a:lnTo>
                  <a:lnTo>
                    <a:pt x="3069" y="289"/>
                  </a:lnTo>
                  <a:close/>
                  <a:moveTo>
                    <a:pt x="2720" y="59"/>
                  </a:moveTo>
                  <a:lnTo>
                    <a:pt x="3069" y="59"/>
                  </a:lnTo>
                  <a:lnTo>
                    <a:pt x="3069" y="143"/>
                  </a:lnTo>
                  <a:lnTo>
                    <a:pt x="2720" y="143"/>
                  </a:lnTo>
                  <a:lnTo>
                    <a:pt x="2720" y="59"/>
                  </a:lnTo>
                  <a:close/>
                  <a:moveTo>
                    <a:pt x="3043" y="348"/>
                  </a:moveTo>
                  <a:lnTo>
                    <a:pt x="3043" y="348"/>
                  </a:lnTo>
                  <a:lnTo>
                    <a:pt x="3064" y="347"/>
                  </a:lnTo>
                  <a:lnTo>
                    <a:pt x="3073" y="346"/>
                  </a:lnTo>
                  <a:lnTo>
                    <a:pt x="3083" y="343"/>
                  </a:lnTo>
                  <a:lnTo>
                    <a:pt x="3090" y="341"/>
                  </a:lnTo>
                  <a:lnTo>
                    <a:pt x="3098" y="337"/>
                  </a:lnTo>
                  <a:lnTo>
                    <a:pt x="3105" y="334"/>
                  </a:lnTo>
                  <a:lnTo>
                    <a:pt x="3111" y="329"/>
                  </a:lnTo>
                  <a:lnTo>
                    <a:pt x="3116" y="324"/>
                  </a:lnTo>
                  <a:lnTo>
                    <a:pt x="3121" y="318"/>
                  </a:lnTo>
                  <a:lnTo>
                    <a:pt x="3124" y="312"/>
                  </a:lnTo>
                  <a:lnTo>
                    <a:pt x="3128" y="307"/>
                  </a:lnTo>
                  <a:lnTo>
                    <a:pt x="3130" y="299"/>
                  </a:lnTo>
                  <a:lnTo>
                    <a:pt x="3131" y="291"/>
                  </a:lnTo>
                  <a:lnTo>
                    <a:pt x="3132" y="284"/>
                  </a:lnTo>
                  <a:lnTo>
                    <a:pt x="3132" y="275"/>
                  </a:lnTo>
                  <a:lnTo>
                    <a:pt x="3132" y="234"/>
                  </a:lnTo>
                  <a:lnTo>
                    <a:pt x="3132" y="234"/>
                  </a:lnTo>
                  <a:lnTo>
                    <a:pt x="3132" y="226"/>
                  </a:lnTo>
                  <a:lnTo>
                    <a:pt x="3130" y="219"/>
                  </a:lnTo>
                  <a:lnTo>
                    <a:pt x="3125" y="213"/>
                  </a:lnTo>
                  <a:lnTo>
                    <a:pt x="3120" y="207"/>
                  </a:lnTo>
                  <a:lnTo>
                    <a:pt x="3079" y="172"/>
                  </a:lnTo>
                  <a:lnTo>
                    <a:pt x="3120" y="136"/>
                  </a:lnTo>
                  <a:lnTo>
                    <a:pt x="3120" y="136"/>
                  </a:lnTo>
                  <a:lnTo>
                    <a:pt x="3125" y="130"/>
                  </a:lnTo>
                  <a:lnTo>
                    <a:pt x="3130" y="124"/>
                  </a:lnTo>
                  <a:lnTo>
                    <a:pt x="3132" y="117"/>
                  </a:lnTo>
                  <a:lnTo>
                    <a:pt x="3132" y="109"/>
                  </a:lnTo>
                  <a:lnTo>
                    <a:pt x="3132" y="73"/>
                  </a:lnTo>
                  <a:lnTo>
                    <a:pt x="3132" y="73"/>
                  </a:lnTo>
                  <a:lnTo>
                    <a:pt x="3132" y="64"/>
                  </a:lnTo>
                  <a:lnTo>
                    <a:pt x="3131" y="57"/>
                  </a:lnTo>
                  <a:lnTo>
                    <a:pt x="3130" y="49"/>
                  </a:lnTo>
                  <a:lnTo>
                    <a:pt x="3128" y="41"/>
                  </a:lnTo>
                  <a:lnTo>
                    <a:pt x="3124" y="36"/>
                  </a:lnTo>
                  <a:lnTo>
                    <a:pt x="3121" y="30"/>
                  </a:lnTo>
                  <a:lnTo>
                    <a:pt x="3116" y="24"/>
                  </a:lnTo>
                  <a:lnTo>
                    <a:pt x="3111" y="19"/>
                  </a:lnTo>
                  <a:lnTo>
                    <a:pt x="3105" y="14"/>
                  </a:lnTo>
                  <a:lnTo>
                    <a:pt x="3098" y="11"/>
                  </a:lnTo>
                  <a:lnTo>
                    <a:pt x="3090" y="7"/>
                  </a:lnTo>
                  <a:lnTo>
                    <a:pt x="3083" y="5"/>
                  </a:lnTo>
                  <a:lnTo>
                    <a:pt x="3073" y="2"/>
                  </a:lnTo>
                  <a:lnTo>
                    <a:pt x="3064" y="1"/>
                  </a:lnTo>
                  <a:lnTo>
                    <a:pt x="3043" y="0"/>
                  </a:lnTo>
                  <a:lnTo>
                    <a:pt x="2657" y="0"/>
                  </a:lnTo>
                  <a:lnTo>
                    <a:pt x="2657" y="348"/>
                  </a:lnTo>
                  <a:lnTo>
                    <a:pt x="3043" y="348"/>
                  </a:lnTo>
                  <a:close/>
                  <a:moveTo>
                    <a:pt x="2395" y="289"/>
                  </a:moveTo>
                  <a:lnTo>
                    <a:pt x="2046" y="289"/>
                  </a:lnTo>
                  <a:lnTo>
                    <a:pt x="2046" y="202"/>
                  </a:lnTo>
                  <a:lnTo>
                    <a:pt x="2395" y="202"/>
                  </a:lnTo>
                  <a:lnTo>
                    <a:pt x="2395" y="289"/>
                  </a:lnTo>
                  <a:close/>
                  <a:moveTo>
                    <a:pt x="2046" y="59"/>
                  </a:moveTo>
                  <a:lnTo>
                    <a:pt x="2395" y="59"/>
                  </a:lnTo>
                  <a:lnTo>
                    <a:pt x="2395" y="143"/>
                  </a:lnTo>
                  <a:lnTo>
                    <a:pt x="2046" y="143"/>
                  </a:lnTo>
                  <a:lnTo>
                    <a:pt x="2046" y="59"/>
                  </a:lnTo>
                  <a:close/>
                  <a:moveTo>
                    <a:pt x="2368" y="348"/>
                  </a:moveTo>
                  <a:lnTo>
                    <a:pt x="2368" y="348"/>
                  </a:lnTo>
                  <a:lnTo>
                    <a:pt x="2390" y="347"/>
                  </a:lnTo>
                  <a:lnTo>
                    <a:pt x="2399" y="346"/>
                  </a:lnTo>
                  <a:lnTo>
                    <a:pt x="2408" y="343"/>
                  </a:lnTo>
                  <a:lnTo>
                    <a:pt x="2416" y="341"/>
                  </a:lnTo>
                  <a:lnTo>
                    <a:pt x="2424" y="337"/>
                  </a:lnTo>
                  <a:lnTo>
                    <a:pt x="2431" y="334"/>
                  </a:lnTo>
                  <a:lnTo>
                    <a:pt x="2437" y="329"/>
                  </a:lnTo>
                  <a:lnTo>
                    <a:pt x="2442" y="324"/>
                  </a:lnTo>
                  <a:lnTo>
                    <a:pt x="2446" y="318"/>
                  </a:lnTo>
                  <a:lnTo>
                    <a:pt x="2450" y="312"/>
                  </a:lnTo>
                  <a:lnTo>
                    <a:pt x="2454" y="307"/>
                  </a:lnTo>
                  <a:lnTo>
                    <a:pt x="2456" y="299"/>
                  </a:lnTo>
                  <a:lnTo>
                    <a:pt x="2457" y="291"/>
                  </a:lnTo>
                  <a:lnTo>
                    <a:pt x="2458" y="284"/>
                  </a:lnTo>
                  <a:lnTo>
                    <a:pt x="2458" y="275"/>
                  </a:lnTo>
                  <a:lnTo>
                    <a:pt x="2458" y="234"/>
                  </a:lnTo>
                  <a:lnTo>
                    <a:pt x="2458" y="234"/>
                  </a:lnTo>
                  <a:lnTo>
                    <a:pt x="2458" y="226"/>
                  </a:lnTo>
                  <a:lnTo>
                    <a:pt x="2455" y="219"/>
                  </a:lnTo>
                  <a:lnTo>
                    <a:pt x="2451" y="213"/>
                  </a:lnTo>
                  <a:lnTo>
                    <a:pt x="2446" y="207"/>
                  </a:lnTo>
                  <a:lnTo>
                    <a:pt x="2405" y="172"/>
                  </a:lnTo>
                  <a:lnTo>
                    <a:pt x="2446" y="136"/>
                  </a:lnTo>
                  <a:lnTo>
                    <a:pt x="2446" y="136"/>
                  </a:lnTo>
                  <a:lnTo>
                    <a:pt x="2451" y="130"/>
                  </a:lnTo>
                  <a:lnTo>
                    <a:pt x="2455" y="124"/>
                  </a:lnTo>
                  <a:lnTo>
                    <a:pt x="2458" y="117"/>
                  </a:lnTo>
                  <a:lnTo>
                    <a:pt x="2458" y="109"/>
                  </a:lnTo>
                  <a:lnTo>
                    <a:pt x="2458" y="73"/>
                  </a:lnTo>
                  <a:lnTo>
                    <a:pt x="2458" y="73"/>
                  </a:lnTo>
                  <a:lnTo>
                    <a:pt x="2458" y="64"/>
                  </a:lnTo>
                  <a:lnTo>
                    <a:pt x="2457" y="57"/>
                  </a:lnTo>
                  <a:lnTo>
                    <a:pt x="2456" y="49"/>
                  </a:lnTo>
                  <a:lnTo>
                    <a:pt x="2454" y="41"/>
                  </a:lnTo>
                  <a:lnTo>
                    <a:pt x="2450" y="36"/>
                  </a:lnTo>
                  <a:lnTo>
                    <a:pt x="2446" y="30"/>
                  </a:lnTo>
                  <a:lnTo>
                    <a:pt x="2442" y="24"/>
                  </a:lnTo>
                  <a:lnTo>
                    <a:pt x="2437" y="19"/>
                  </a:lnTo>
                  <a:lnTo>
                    <a:pt x="2431" y="14"/>
                  </a:lnTo>
                  <a:lnTo>
                    <a:pt x="2424" y="11"/>
                  </a:lnTo>
                  <a:lnTo>
                    <a:pt x="2416" y="7"/>
                  </a:lnTo>
                  <a:lnTo>
                    <a:pt x="2408" y="5"/>
                  </a:lnTo>
                  <a:lnTo>
                    <a:pt x="2399" y="2"/>
                  </a:lnTo>
                  <a:lnTo>
                    <a:pt x="2390" y="1"/>
                  </a:lnTo>
                  <a:lnTo>
                    <a:pt x="2368" y="0"/>
                  </a:lnTo>
                  <a:lnTo>
                    <a:pt x="1983" y="0"/>
                  </a:lnTo>
                  <a:lnTo>
                    <a:pt x="1983" y="348"/>
                  </a:lnTo>
                  <a:lnTo>
                    <a:pt x="2368" y="348"/>
                  </a:lnTo>
                  <a:close/>
                  <a:moveTo>
                    <a:pt x="1704" y="0"/>
                  </a:moveTo>
                  <a:lnTo>
                    <a:pt x="1704" y="286"/>
                  </a:lnTo>
                  <a:lnTo>
                    <a:pt x="1374" y="286"/>
                  </a:lnTo>
                  <a:lnTo>
                    <a:pt x="1374" y="0"/>
                  </a:lnTo>
                  <a:lnTo>
                    <a:pt x="1311" y="0"/>
                  </a:lnTo>
                  <a:lnTo>
                    <a:pt x="1311" y="269"/>
                  </a:lnTo>
                  <a:lnTo>
                    <a:pt x="1311" y="269"/>
                  </a:lnTo>
                  <a:lnTo>
                    <a:pt x="1312" y="278"/>
                  </a:lnTo>
                  <a:lnTo>
                    <a:pt x="1313" y="286"/>
                  </a:lnTo>
                  <a:lnTo>
                    <a:pt x="1314" y="295"/>
                  </a:lnTo>
                  <a:lnTo>
                    <a:pt x="1317" y="302"/>
                  </a:lnTo>
                  <a:lnTo>
                    <a:pt x="1320" y="309"/>
                  </a:lnTo>
                  <a:lnTo>
                    <a:pt x="1323" y="315"/>
                  </a:lnTo>
                  <a:lnTo>
                    <a:pt x="1328" y="322"/>
                  </a:lnTo>
                  <a:lnTo>
                    <a:pt x="1332" y="327"/>
                  </a:lnTo>
                  <a:lnTo>
                    <a:pt x="1338" y="331"/>
                  </a:lnTo>
                  <a:lnTo>
                    <a:pt x="1345" y="336"/>
                  </a:lnTo>
                  <a:lnTo>
                    <a:pt x="1352" y="340"/>
                  </a:lnTo>
                  <a:lnTo>
                    <a:pt x="1359" y="343"/>
                  </a:lnTo>
                  <a:lnTo>
                    <a:pt x="1367" y="346"/>
                  </a:lnTo>
                  <a:lnTo>
                    <a:pt x="1376" y="347"/>
                  </a:lnTo>
                  <a:lnTo>
                    <a:pt x="1387" y="348"/>
                  </a:lnTo>
                  <a:lnTo>
                    <a:pt x="1397" y="348"/>
                  </a:lnTo>
                  <a:lnTo>
                    <a:pt x="1681" y="348"/>
                  </a:lnTo>
                  <a:lnTo>
                    <a:pt x="1681" y="348"/>
                  </a:lnTo>
                  <a:lnTo>
                    <a:pt x="1691" y="348"/>
                  </a:lnTo>
                  <a:lnTo>
                    <a:pt x="1702" y="347"/>
                  </a:lnTo>
                  <a:lnTo>
                    <a:pt x="1711" y="346"/>
                  </a:lnTo>
                  <a:lnTo>
                    <a:pt x="1719" y="343"/>
                  </a:lnTo>
                  <a:lnTo>
                    <a:pt x="1726" y="340"/>
                  </a:lnTo>
                  <a:lnTo>
                    <a:pt x="1733" y="336"/>
                  </a:lnTo>
                  <a:lnTo>
                    <a:pt x="1740" y="331"/>
                  </a:lnTo>
                  <a:lnTo>
                    <a:pt x="1746" y="327"/>
                  </a:lnTo>
                  <a:lnTo>
                    <a:pt x="1750" y="322"/>
                  </a:lnTo>
                  <a:lnTo>
                    <a:pt x="1755" y="315"/>
                  </a:lnTo>
                  <a:lnTo>
                    <a:pt x="1758" y="309"/>
                  </a:lnTo>
                  <a:lnTo>
                    <a:pt x="1761" y="302"/>
                  </a:lnTo>
                  <a:lnTo>
                    <a:pt x="1764" y="295"/>
                  </a:lnTo>
                  <a:lnTo>
                    <a:pt x="1765" y="286"/>
                  </a:lnTo>
                  <a:lnTo>
                    <a:pt x="1766" y="278"/>
                  </a:lnTo>
                  <a:lnTo>
                    <a:pt x="1767" y="269"/>
                  </a:lnTo>
                  <a:lnTo>
                    <a:pt x="1767" y="0"/>
                  </a:lnTo>
                  <a:lnTo>
                    <a:pt x="1704" y="0"/>
                  </a:lnTo>
                  <a:close/>
                  <a:moveTo>
                    <a:pt x="698" y="142"/>
                  </a:moveTo>
                  <a:lnTo>
                    <a:pt x="698" y="0"/>
                  </a:lnTo>
                  <a:lnTo>
                    <a:pt x="636" y="0"/>
                  </a:lnTo>
                  <a:lnTo>
                    <a:pt x="636" y="348"/>
                  </a:lnTo>
                  <a:lnTo>
                    <a:pt x="698" y="348"/>
                  </a:lnTo>
                  <a:lnTo>
                    <a:pt x="698" y="204"/>
                  </a:lnTo>
                  <a:lnTo>
                    <a:pt x="1033" y="204"/>
                  </a:lnTo>
                  <a:lnTo>
                    <a:pt x="1033" y="348"/>
                  </a:lnTo>
                  <a:lnTo>
                    <a:pt x="1095" y="348"/>
                  </a:lnTo>
                  <a:lnTo>
                    <a:pt x="1095" y="0"/>
                  </a:lnTo>
                  <a:lnTo>
                    <a:pt x="1033" y="0"/>
                  </a:lnTo>
                  <a:lnTo>
                    <a:pt x="1033" y="142"/>
                  </a:lnTo>
                  <a:lnTo>
                    <a:pt x="698" y="142"/>
                  </a:lnTo>
                  <a:close/>
                  <a:moveTo>
                    <a:pt x="453" y="62"/>
                  </a:moveTo>
                  <a:lnTo>
                    <a:pt x="453" y="0"/>
                  </a:lnTo>
                  <a:lnTo>
                    <a:pt x="85" y="0"/>
                  </a:lnTo>
                  <a:lnTo>
                    <a:pt x="85" y="0"/>
                  </a:lnTo>
                  <a:lnTo>
                    <a:pt x="75" y="0"/>
                  </a:lnTo>
                  <a:lnTo>
                    <a:pt x="64" y="1"/>
                  </a:lnTo>
                  <a:lnTo>
                    <a:pt x="55" y="2"/>
                  </a:lnTo>
                  <a:lnTo>
                    <a:pt x="47" y="5"/>
                  </a:lnTo>
                  <a:lnTo>
                    <a:pt x="40" y="8"/>
                  </a:lnTo>
                  <a:lnTo>
                    <a:pt x="33" y="12"/>
                  </a:lnTo>
                  <a:lnTo>
                    <a:pt x="26" y="17"/>
                  </a:lnTo>
                  <a:lnTo>
                    <a:pt x="20" y="21"/>
                  </a:lnTo>
                  <a:lnTo>
                    <a:pt x="16" y="26"/>
                  </a:lnTo>
                  <a:lnTo>
                    <a:pt x="11" y="33"/>
                  </a:lnTo>
                  <a:lnTo>
                    <a:pt x="8" y="39"/>
                  </a:lnTo>
                  <a:lnTo>
                    <a:pt x="5" y="46"/>
                  </a:lnTo>
                  <a:lnTo>
                    <a:pt x="2" y="53"/>
                  </a:lnTo>
                  <a:lnTo>
                    <a:pt x="1" y="62"/>
                  </a:lnTo>
                  <a:lnTo>
                    <a:pt x="0" y="70"/>
                  </a:lnTo>
                  <a:lnTo>
                    <a:pt x="0" y="79"/>
                  </a:lnTo>
                  <a:lnTo>
                    <a:pt x="0" y="269"/>
                  </a:lnTo>
                  <a:lnTo>
                    <a:pt x="0" y="269"/>
                  </a:lnTo>
                  <a:lnTo>
                    <a:pt x="0" y="278"/>
                  </a:lnTo>
                  <a:lnTo>
                    <a:pt x="1" y="286"/>
                  </a:lnTo>
                  <a:lnTo>
                    <a:pt x="2" y="295"/>
                  </a:lnTo>
                  <a:lnTo>
                    <a:pt x="5" y="302"/>
                  </a:lnTo>
                  <a:lnTo>
                    <a:pt x="8" y="309"/>
                  </a:lnTo>
                  <a:lnTo>
                    <a:pt x="11" y="315"/>
                  </a:lnTo>
                  <a:lnTo>
                    <a:pt x="16" y="322"/>
                  </a:lnTo>
                  <a:lnTo>
                    <a:pt x="20" y="327"/>
                  </a:lnTo>
                  <a:lnTo>
                    <a:pt x="26" y="331"/>
                  </a:lnTo>
                  <a:lnTo>
                    <a:pt x="33" y="336"/>
                  </a:lnTo>
                  <a:lnTo>
                    <a:pt x="40" y="340"/>
                  </a:lnTo>
                  <a:lnTo>
                    <a:pt x="47" y="343"/>
                  </a:lnTo>
                  <a:lnTo>
                    <a:pt x="55" y="346"/>
                  </a:lnTo>
                  <a:lnTo>
                    <a:pt x="64" y="347"/>
                  </a:lnTo>
                  <a:lnTo>
                    <a:pt x="75" y="348"/>
                  </a:lnTo>
                  <a:lnTo>
                    <a:pt x="85" y="348"/>
                  </a:lnTo>
                  <a:lnTo>
                    <a:pt x="453" y="348"/>
                  </a:lnTo>
                  <a:lnTo>
                    <a:pt x="453" y="286"/>
                  </a:lnTo>
                  <a:lnTo>
                    <a:pt x="63" y="286"/>
                  </a:lnTo>
                  <a:lnTo>
                    <a:pt x="63" y="62"/>
                  </a:lnTo>
                  <a:lnTo>
                    <a:pt x="453"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a:extLst>
                <a:ext uri="{FF2B5EF4-FFF2-40B4-BE49-F238E27FC236}">
                  <a16:creationId xmlns:a16="http://schemas.microsoft.com/office/drawing/2014/main" id="{18BC088A-1388-4976-A799-E4ED6E5FBFBF}"/>
                </a:ext>
              </a:extLst>
            </p:cNvPr>
            <p:cNvSpPr>
              <a:spLocks noEditPoints="1"/>
            </p:cNvSpPr>
            <p:nvPr userDrawn="1"/>
          </p:nvSpPr>
          <p:spPr bwMode="auto">
            <a:xfrm>
              <a:off x="2376488" y="2840038"/>
              <a:ext cx="47625" cy="50800"/>
            </a:xfrm>
            <a:custGeom>
              <a:avLst/>
              <a:gdLst>
                <a:gd name="T0" fmla="*/ 71 w 90"/>
                <a:gd name="T1" fmla="*/ 7 h 95"/>
                <a:gd name="T2" fmla="*/ 83 w 90"/>
                <a:gd name="T3" fmla="*/ 20 h 95"/>
                <a:gd name="T4" fmla="*/ 90 w 90"/>
                <a:gd name="T5" fmla="*/ 38 h 95"/>
                <a:gd name="T6" fmla="*/ 90 w 90"/>
                <a:gd name="T7" fmla="*/ 57 h 95"/>
                <a:gd name="T8" fmla="*/ 83 w 90"/>
                <a:gd name="T9" fmla="*/ 73 h 95"/>
                <a:gd name="T10" fmla="*/ 71 w 90"/>
                <a:gd name="T11" fmla="*/ 86 h 95"/>
                <a:gd name="T12" fmla="*/ 54 w 90"/>
                <a:gd name="T13" fmla="*/ 94 h 95"/>
                <a:gd name="T14" fmla="*/ 36 w 90"/>
                <a:gd name="T15" fmla="*/ 94 h 95"/>
                <a:gd name="T16" fmla="*/ 19 w 90"/>
                <a:gd name="T17" fmla="*/ 86 h 95"/>
                <a:gd name="T18" fmla="*/ 8 w 90"/>
                <a:gd name="T19" fmla="*/ 73 h 95"/>
                <a:gd name="T20" fmla="*/ 1 w 90"/>
                <a:gd name="T21" fmla="*/ 57 h 95"/>
                <a:gd name="T22" fmla="*/ 1 w 90"/>
                <a:gd name="T23" fmla="*/ 38 h 95"/>
                <a:gd name="T24" fmla="*/ 8 w 90"/>
                <a:gd name="T25" fmla="*/ 20 h 95"/>
                <a:gd name="T26" fmla="*/ 19 w 90"/>
                <a:gd name="T27" fmla="*/ 7 h 95"/>
                <a:gd name="T28" fmla="*/ 36 w 90"/>
                <a:gd name="T29" fmla="*/ 0 h 95"/>
                <a:gd name="T30" fmla="*/ 54 w 90"/>
                <a:gd name="T31" fmla="*/ 0 h 95"/>
                <a:gd name="T32" fmla="*/ 30 w 90"/>
                <a:gd name="T33" fmla="*/ 9 h 95"/>
                <a:gd name="T34" fmla="*/ 18 w 90"/>
                <a:gd name="T35" fmla="*/ 18 h 95"/>
                <a:gd name="T36" fmla="*/ 10 w 90"/>
                <a:gd name="T37" fmla="*/ 31 h 95"/>
                <a:gd name="T38" fmla="*/ 6 w 90"/>
                <a:gd name="T39" fmla="*/ 47 h 95"/>
                <a:gd name="T40" fmla="*/ 10 w 90"/>
                <a:gd name="T41" fmla="*/ 63 h 95"/>
                <a:gd name="T42" fmla="*/ 18 w 90"/>
                <a:gd name="T43" fmla="*/ 76 h 95"/>
                <a:gd name="T44" fmla="*/ 30 w 90"/>
                <a:gd name="T45" fmla="*/ 84 h 95"/>
                <a:gd name="T46" fmla="*/ 45 w 90"/>
                <a:gd name="T47" fmla="*/ 88 h 95"/>
                <a:gd name="T48" fmla="*/ 61 w 90"/>
                <a:gd name="T49" fmla="*/ 84 h 95"/>
                <a:gd name="T50" fmla="*/ 72 w 90"/>
                <a:gd name="T51" fmla="*/ 76 h 95"/>
                <a:gd name="T52" fmla="*/ 80 w 90"/>
                <a:gd name="T53" fmla="*/ 63 h 95"/>
                <a:gd name="T54" fmla="*/ 83 w 90"/>
                <a:gd name="T55" fmla="*/ 47 h 95"/>
                <a:gd name="T56" fmla="*/ 80 w 90"/>
                <a:gd name="T57" fmla="*/ 31 h 95"/>
                <a:gd name="T58" fmla="*/ 72 w 90"/>
                <a:gd name="T59" fmla="*/ 18 h 95"/>
                <a:gd name="T60" fmla="*/ 61 w 90"/>
                <a:gd name="T61" fmla="*/ 9 h 95"/>
                <a:gd name="T62" fmla="*/ 45 w 90"/>
                <a:gd name="T63" fmla="*/ 6 h 95"/>
                <a:gd name="T64" fmla="*/ 30 w 90"/>
                <a:gd name="T65" fmla="*/ 9 h 95"/>
                <a:gd name="T66" fmla="*/ 29 w 90"/>
                <a:gd name="T67" fmla="*/ 20 h 95"/>
                <a:gd name="T68" fmla="*/ 56 w 90"/>
                <a:gd name="T69" fmla="*/ 20 h 95"/>
                <a:gd name="T70" fmla="*/ 62 w 90"/>
                <a:gd name="T71" fmla="*/ 24 h 95"/>
                <a:gd name="T72" fmla="*/ 66 w 90"/>
                <a:gd name="T73" fmla="*/ 34 h 95"/>
                <a:gd name="T74" fmla="*/ 62 w 90"/>
                <a:gd name="T75" fmla="*/ 45 h 95"/>
                <a:gd name="T76" fmla="*/ 57 w 90"/>
                <a:gd name="T77" fmla="*/ 49 h 95"/>
                <a:gd name="T78" fmla="*/ 61 w 90"/>
                <a:gd name="T79" fmla="*/ 75 h 95"/>
                <a:gd name="T80" fmla="*/ 35 w 90"/>
                <a:gd name="T81" fmla="*/ 75 h 95"/>
                <a:gd name="T82" fmla="*/ 49 w 90"/>
                <a:gd name="T83" fmla="*/ 44 h 95"/>
                <a:gd name="T84" fmla="*/ 58 w 90"/>
                <a:gd name="T85" fmla="*/ 40 h 95"/>
                <a:gd name="T86" fmla="*/ 60 w 90"/>
                <a:gd name="T87" fmla="*/ 34 h 95"/>
                <a:gd name="T88" fmla="*/ 58 w 90"/>
                <a:gd name="T89" fmla="*/ 30 h 95"/>
                <a:gd name="T90" fmla="*/ 52 w 90"/>
                <a:gd name="T91" fmla="*/ 26 h 95"/>
                <a:gd name="T92" fmla="*/ 35 w 90"/>
                <a:gd name="T93" fmla="*/ 25 h 95"/>
                <a:gd name="T94" fmla="*/ 44 w 90"/>
                <a:gd name="T95"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5">
                  <a:moveTo>
                    <a:pt x="63" y="4"/>
                  </a:moveTo>
                  <a:lnTo>
                    <a:pt x="63" y="4"/>
                  </a:lnTo>
                  <a:lnTo>
                    <a:pt x="71" y="7"/>
                  </a:lnTo>
                  <a:lnTo>
                    <a:pt x="78" y="13"/>
                  </a:lnTo>
                  <a:lnTo>
                    <a:pt x="78" y="13"/>
                  </a:lnTo>
                  <a:lnTo>
                    <a:pt x="83" y="20"/>
                  </a:lnTo>
                  <a:lnTo>
                    <a:pt x="87" y="28"/>
                  </a:lnTo>
                  <a:lnTo>
                    <a:pt x="87" y="28"/>
                  </a:lnTo>
                  <a:lnTo>
                    <a:pt x="90" y="38"/>
                  </a:lnTo>
                  <a:lnTo>
                    <a:pt x="90" y="47"/>
                  </a:lnTo>
                  <a:lnTo>
                    <a:pt x="90" y="47"/>
                  </a:lnTo>
                  <a:lnTo>
                    <a:pt x="90" y="57"/>
                  </a:lnTo>
                  <a:lnTo>
                    <a:pt x="87" y="66"/>
                  </a:lnTo>
                  <a:lnTo>
                    <a:pt x="87" y="66"/>
                  </a:lnTo>
                  <a:lnTo>
                    <a:pt x="83" y="73"/>
                  </a:lnTo>
                  <a:lnTo>
                    <a:pt x="78" y="80"/>
                  </a:lnTo>
                  <a:lnTo>
                    <a:pt x="78" y="80"/>
                  </a:lnTo>
                  <a:lnTo>
                    <a:pt x="71" y="86"/>
                  </a:lnTo>
                  <a:lnTo>
                    <a:pt x="63" y="91"/>
                  </a:lnTo>
                  <a:lnTo>
                    <a:pt x="63" y="91"/>
                  </a:lnTo>
                  <a:lnTo>
                    <a:pt x="54" y="94"/>
                  </a:lnTo>
                  <a:lnTo>
                    <a:pt x="45" y="95"/>
                  </a:lnTo>
                  <a:lnTo>
                    <a:pt x="45" y="95"/>
                  </a:lnTo>
                  <a:lnTo>
                    <a:pt x="36" y="94"/>
                  </a:lnTo>
                  <a:lnTo>
                    <a:pt x="27" y="91"/>
                  </a:lnTo>
                  <a:lnTo>
                    <a:pt x="27" y="91"/>
                  </a:lnTo>
                  <a:lnTo>
                    <a:pt x="19" y="86"/>
                  </a:lnTo>
                  <a:lnTo>
                    <a:pt x="13" y="80"/>
                  </a:lnTo>
                  <a:lnTo>
                    <a:pt x="13" y="80"/>
                  </a:lnTo>
                  <a:lnTo>
                    <a:pt x="8" y="73"/>
                  </a:lnTo>
                  <a:lnTo>
                    <a:pt x="3" y="66"/>
                  </a:lnTo>
                  <a:lnTo>
                    <a:pt x="3" y="66"/>
                  </a:lnTo>
                  <a:lnTo>
                    <a:pt x="1" y="57"/>
                  </a:lnTo>
                  <a:lnTo>
                    <a:pt x="0" y="47"/>
                  </a:lnTo>
                  <a:lnTo>
                    <a:pt x="0" y="47"/>
                  </a:lnTo>
                  <a:lnTo>
                    <a:pt x="1" y="38"/>
                  </a:lnTo>
                  <a:lnTo>
                    <a:pt x="3" y="28"/>
                  </a:lnTo>
                  <a:lnTo>
                    <a:pt x="3" y="28"/>
                  </a:lnTo>
                  <a:lnTo>
                    <a:pt x="8" y="20"/>
                  </a:lnTo>
                  <a:lnTo>
                    <a:pt x="13" y="13"/>
                  </a:lnTo>
                  <a:lnTo>
                    <a:pt x="13" y="13"/>
                  </a:lnTo>
                  <a:lnTo>
                    <a:pt x="19" y="7"/>
                  </a:lnTo>
                  <a:lnTo>
                    <a:pt x="27" y="4"/>
                  </a:lnTo>
                  <a:lnTo>
                    <a:pt x="27" y="4"/>
                  </a:lnTo>
                  <a:lnTo>
                    <a:pt x="36" y="0"/>
                  </a:lnTo>
                  <a:lnTo>
                    <a:pt x="45" y="0"/>
                  </a:lnTo>
                  <a:lnTo>
                    <a:pt x="45" y="0"/>
                  </a:lnTo>
                  <a:lnTo>
                    <a:pt x="54" y="0"/>
                  </a:lnTo>
                  <a:lnTo>
                    <a:pt x="63" y="4"/>
                  </a:lnTo>
                  <a:lnTo>
                    <a:pt x="63" y="4"/>
                  </a:lnTo>
                  <a:close/>
                  <a:moveTo>
                    <a:pt x="30" y="9"/>
                  </a:moveTo>
                  <a:lnTo>
                    <a:pt x="30" y="9"/>
                  </a:lnTo>
                  <a:lnTo>
                    <a:pt x="23" y="13"/>
                  </a:lnTo>
                  <a:lnTo>
                    <a:pt x="18" y="18"/>
                  </a:lnTo>
                  <a:lnTo>
                    <a:pt x="18" y="18"/>
                  </a:lnTo>
                  <a:lnTo>
                    <a:pt x="13" y="24"/>
                  </a:lnTo>
                  <a:lnTo>
                    <a:pt x="10" y="31"/>
                  </a:lnTo>
                  <a:lnTo>
                    <a:pt x="10" y="31"/>
                  </a:lnTo>
                  <a:lnTo>
                    <a:pt x="8" y="39"/>
                  </a:lnTo>
                  <a:lnTo>
                    <a:pt x="6" y="47"/>
                  </a:lnTo>
                  <a:lnTo>
                    <a:pt x="6" y="47"/>
                  </a:lnTo>
                  <a:lnTo>
                    <a:pt x="8" y="56"/>
                  </a:lnTo>
                  <a:lnTo>
                    <a:pt x="10" y="63"/>
                  </a:lnTo>
                  <a:lnTo>
                    <a:pt x="10" y="63"/>
                  </a:lnTo>
                  <a:lnTo>
                    <a:pt x="13" y="70"/>
                  </a:lnTo>
                  <a:lnTo>
                    <a:pt x="18" y="76"/>
                  </a:lnTo>
                  <a:lnTo>
                    <a:pt x="18" y="76"/>
                  </a:lnTo>
                  <a:lnTo>
                    <a:pt x="23" y="80"/>
                  </a:lnTo>
                  <a:lnTo>
                    <a:pt x="30" y="84"/>
                  </a:lnTo>
                  <a:lnTo>
                    <a:pt x="30" y="84"/>
                  </a:lnTo>
                  <a:lnTo>
                    <a:pt x="37" y="86"/>
                  </a:lnTo>
                  <a:lnTo>
                    <a:pt x="45" y="88"/>
                  </a:lnTo>
                  <a:lnTo>
                    <a:pt x="45" y="88"/>
                  </a:lnTo>
                  <a:lnTo>
                    <a:pt x="53" y="86"/>
                  </a:lnTo>
                  <a:lnTo>
                    <a:pt x="61" y="84"/>
                  </a:lnTo>
                  <a:lnTo>
                    <a:pt x="61" y="84"/>
                  </a:lnTo>
                  <a:lnTo>
                    <a:pt x="66" y="80"/>
                  </a:lnTo>
                  <a:lnTo>
                    <a:pt x="72" y="76"/>
                  </a:lnTo>
                  <a:lnTo>
                    <a:pt x="72" y="76"/>
                  </a:lnTo>
                  <a:lnTo>
                    <a:pt x="76" y="70"/>
                  </a:lnTo>
                  <a:lnTo>
                    <a:pt x="80" y="63"/>
                  </a:lnTo>
                  <a:lnTo>
                    <a:pt x="80" y="63"/>
                  </a:lnTo>
                  <a:lnTo>
                    <a:pt x="82" y="56"/>
                  </a:lnTo>
                  <a:lnTo>
                    <a:pt x="83" y="47"/>
                  </a:lnTo>
                  <a:lnTo>
                    <a:pt x="83" y="47"/>
                  </a:lnTo>
                  <a:lnTo>
                    <a:pt x="82" y="39"/>
                  </a:lnTo>
                  <a:lnTo>
                    <a:pt x="80" y="31"/>
                  </a:lnTo>
                  <a:lnTo>
                    <a:pt x="80" y="31"/>
                  </a:lnTo>
                  <a:lnTo>
                    <a:pt x="76" y="24"/>
                  </a:lnTo>
                  <a:lnTo>
                    <a:pt x="72" y="18"/>
                  </a:lnTo>
                  <a:lnTo>
                    <a:pt x="72" y="18"/>
                  </a:lnTo>
                  <a:lnTo>
                    <a:pt x="66" y="13"/>
                  </a:lnTo>
                  <a:lnTo>
                    <a:pt x="61" y="9"/>
                  </a:lnTo>
                  <a:lnTo>
                    <a:pt x="61" y="9"/>
                  </a:lnTo>
                  <a:lnTo>
                    <a:pt x="53" y="7"/>
                  </a:lnTo>
                  <a:lnTo>
                    <a:pt x="45" y="6"/>
                  </a:lnTo>
                  <a:lnTo>
                    <a:pt x="45" y="6"/>
                  </a:lnTo>
                  <a:lnTo>
                    <a:pt x="37" y="7"/>
                  </a:lnTo>
                  <a:lnTo>
                    <a:pt x="30" y="9"/>
                  </a:lnTo>
                  <a:lnTo>
                    <a:pt x="30" y="9"/>
                  </a:lnTo>
                  <a:close/>
                  <a:moveTo>
                    <a:pt x="29" y="75"/>
                  </a:moveTo>
                  <a:lnTo>
                    <a:pt x="29" y="20"/>
                  </a:lnTo>
                  <a:lnTo>
                    <a:pt x="48" y="20"/>
                  </a:lnTo>
                  <a:lnTo>
                    <a:pt x="48" y="20"/>
                  </a:lnTo>
                  <a:lnTo>
                    <a:pt x="56" y="20"/>
                  </a:lnTo>
                  <a:lnTo>
                    <a:pt x="60" y="21"/>
                  </a:lnTo>
                  <a:lnTo>
                    <a:pt x="62" y="24"/>
                  </a:lnTo>
                  <a:lnTo>
                    <a:pt x="62" y="24"/>
                  </a:lnTo>
                  <a:lnTo>
                    <a:pt x="65" y="28"/>
                  </a:lnTo>
                  <a:lnTo>
                    <a:pt x="66" y="34"/>
                  </a:lnTo>
                  <a:lnTo>
                    <a:pt x="66" y="34"/>
                  </a:lnTo>
                  <a:lnTo>
                    <a:pt x="65" y="41"/>
                  </a:lnTo>
                  <a:lnTo>
                    <a:pt x="65" y="41"/>
                  </a:lnTo>
                  <a:lnTo>
                    <a:pt x="62" y="45"/>
                  </a:lnTo>
                  <a:lnTo>
                    <a:pt x="62" y="45"/>
                  </a:lnTo>
                  <a:lnTo>
                    <a:pt x="57" y="49"/>
                  </a:lnTo>
                  <a:lnTo>
                    <a:pt x="57" y="49"/>
                  </a:lnTo>
                  <a:lnTo>
                    <a:pt x="53" y="50"/>
                  </a:lnTo>
                  <a:lnTo>
                    <a:pt x="69" y="75"/>
                  </a:lnTo>
                  <a:lnTo>
                    <a:pt x="61" y="75"/>
                  </a:lnTo>
                  <a:lnTo>
                    <a:pt x="46" y="50"/>
                  </a:lnTo>
                  <a:lnTo>
                    <a:pt x="35" y="50"/>
                  </a:lnTo>
                  <a:lnTo>
                    <a:pt x="35" y="75"/>
                  </a:lnTo>
                  <a:lnTo>
                    <a:pt x="29" y="75"/>
                  </a:lnTo>
                  <a:close/>
                  <a:moveTo>
                    <a:pt x="49" y="44"/>
                  </a:moveTo>
                  <a:lnTo>
                    <a:pt x="49" y="44"/>
                  </a:lnTo>
                  <a:lnTo>
                    <a:pt x="55" y="43"/>
                  </a:lnTo>
                  <a:lnTo>
                    <a:pt x="55" y="43"/>
                  </a:lnTo>
                  <a:lnTo>
                    <a:pt x="58" y="40"/>
                  </a:lnTo>
                  <a:lnTo>
                    <a:pt x="58" y="40"/>
                  </a:lnTo>
                  <a:lnTo>
                    <a:pt x="60" y="38"/>
                  </a:lnTo>
                  <a:lnTo>
                    <a:pt x="60" y="34"/>
                  </a:lnTo>
                  <a:lnTo>
                    <a:pt x="60" y="34"/>
                  </a:lnTo>
                  <a:lnTo>
                    <a:pt x="58" y="30"/>
                  </a:lnTo>
                  <a:lnTo>
                    <a:pt x="58" y="30"/>
                  </a:lnTo>
                  <a:lnTo>
                    <a:pt x="55" y="27"/>
                  </a:lnTo>
                  <a:lnTo>
                    <a:pt x="55" y="27"/>
                  </a:lnTo>
                  <a:lnTo>
                    <a:pt x="52" y="26"/>
                  </a:lnTo>
                  <a:lnTo>
                    <a:pt x="52" y="26"/>
                  </a:lnTo>
                  <a:lnTo>
                    <a:pt x="47" y="25"/>
                  </a:lnTo>
                  <a:lnTo>
                    <a:pt x="35" y="25"/>
                  </a:lnTo>
                  <a:lnTo>
                    <a:pt x="35" y="44"/>
                  </a:lnTo>
                  <a:lnTo>
                    <a:pt x="44" y="44"/>
                  </a:lnTo>
                  <a:lnTo>
                    <a:pt x="44" y="44"/>
                  </a:lnTo>
                  <a:lnTo>
                    <a:pt x="49" y="44"/>
                  </a:lnTo>
                  <a:lnTo>
                    <a:pt x="49"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21509028"/>
      </p:ext>
    </p:extLst>
  </p:cSld>
  <p:clrMapOvr>
    <a:masterClrMapping/>
  </p:clrMapOvr>
  <p:hf sldNum="0" hdr="0"/>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Section Title" preserve="1" userDrawn="1">
  <p:cSld name="Section Title">
    <p:bg>
      <p:bgPr>
        <a:solidFill>
          <a:srgbClr val="FFFFFF"/>
        </a:solidFill>
        <a:effectLst/>
      </p:bgPr>
    </p:bg>
    <p:spTree>
      <p:nvGrpSpPr>
        <p:cNvPr id="1" name=""/>
        <p:cNvGrpSpPr/>
        <p:nvPr/>
      </p:nvGrpSpPr>
      <p:grpSpPr>
        <a:xfrm>
          <a:off x="0" y="0"/>
          <a:ext cx="0" cy="0"/>
          <a:chOff x="0" y="0"/>
          <a:chExt cx="0" cy="0"/>
        </a:xfrm>
      </p:grpSpPr>
      <p:sp>
        <p:nvSpPr>
          <p:cNvPr id="4"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p>
        </p:txBody>
      </p:sp>
      <p:sp>
        <p:nvSpPr>
          <p:cNvPr id="2" name="Title 1"/>
          <p:cNvSpPr>
            <a:spLocks noGrp="1"/>
          </p:cNvSpPr>
          <p:nvPr>
            <p:ph type="title"/>
          </p:nvPr>
        </p:nvSpPr>
        <p:spPr bwMode="gray">
          <a:xfrm>
            <a:off x="695326" y="632071"/>
            <a:ext cx="8091704" cy="1046440"/>
          </a:xfrm>
        </p:spPr>
        <p:txBody>
          <a:bodyPr anchor="b">
            <a:noAutofit/>
          </a:bodyPr>
          <a:lstStyle>
            <a:lvl1pPr>
              <a:lnSpc>
                <a:spcPct val="90000"/>
              </a:lnSpc>
              <a:defRPr sz="2400" baseline="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4E4D895C-63A1-4E8A-BC4B-F727B65AF174}" type="slidenum">
              <a:rPr lang="en-US" smtClean="0"/>
              <a:pPr/>
              <a:t>‹#›</a:t>
            </a:fld>
            <a:r>
              <a:rPr lang="en-US" dirty="0"/>
              <a:t>/109</a:t>
            </a:r>
          </a:p>
        </p:txBody>
      </p:sp>
      <p:cxnSp>
        <p:nvCxnSpPr>
          <p:cNvPr id="11" name="Straight Connector 14"/>
          <p:cNvCxnSpPr/>
          <p:nvPr userDrawn="1"/>
        </p:nvCxnSpPr>
        <p:spPr bwMode="gray">
          <a:xfrm>
            <a:off x="695325" y="1766862"/>
            <a:ext cx="110172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2"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sp>
        <p:nvSpPr>
          <p:cNvPr id="8" name="Text Placeholder 7"/>
          <p:cNvSpPr>
            <a:spLocks noGrp="1"/>
          </p:cNvSpPr>
          <p:nvPr>
            <p:ph type="body" sz="quarter" idx="14"/>
          </p:nvPr>
        </p:nvSpPr>
        <p:spPr bwMode="gray">
          <a:xfrm>
            <a:off x="695326" y="1901365"/>
            <a:ext cx="10881774" cy="42867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0">
            <a:extLst>
              <a:ext uri="{FF2B5EF4-FFF2-40B4-BE49-F238E27FC236}">
                <a16:creationId xmlns:a16="http://schemas.microsoft.com/office/drawing/2014/main" id="{A4BF06C1-A73D-4709-8AE1-F676CA45DF86}"/>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15" name="Freeform 5">
              <a:extLst>
                <a:ext uri="{FF2B5EF4-FFF2-40B4-BE49-F238E27FC236}">
                  <a16:creationId xmlns:a16="http://schemas.microsoft.com/office/drawing/2014/main" id="{AED4EC28-1CBE-42FF-B77B-F4CD30F462D5}"/>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9FBF08F8-2ED1-463A-B302-9E8AE7F664A4}"/>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04ACDB6E-EBF4-4ACF-94B5-CCB648BB8387}"/>
              </a:ext>
            </a:extLst>
          </p:cNvPr>
          <p:cNvSpPr>
            <a:spLocks noGrp="1"/>
          </p:cNvSpPr>
          <p:nvPr>
            <p:ph type="ftr" sz="quarter" idx="15"/>
          </p:nvPr>
        </p:nvSpPr>
        <p:spPr bwMode="gray"/>
        <p:txBody>
          <a:bodyPr/>
          <a:lstStyle>
            <a:lvl1pPr>
              <a:defRPr>
                <a:solidFill>
                  <a:schemeClr val="bg1"/>
                </a:solidFill>
              </a:defRPr>
            </a:lvl1pPr>
          </a:lstStyle>
          <a:p>
            <a:r>
              <a:rPr lang="en-US" dirty="0"/>
              <a:t>2022 | Confidential &amp; Proprietary Information of Chubb- Not for Distribution</a:t>
            </a:r>
          </a:p>
        </p:txBody>
      </p:sp>
    </p:spTree>
    <p:extLst>
      <p:ext uri="{BB962C8B-B14F-4D97-AF65-F5344CB8AC3E}">
        <p14:creationId xmlns:p14="http://schemas.microsoft.com/office/powerpoint/2010/main" val="2891644372"/>
      </p:ext>
    </p:extLst>
  </p:cSld>
  <p:clrMapOvr>
    <a:masterClrMapping/>
  </p:clrMapOvr>
  <p:hf sldNum="0" hdr="0"/>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Section Title_Secondary text" preserve="1" userDrawn="1">
  <p:cSld name="Section Title_Secondary text">
    <p:bg>
      <p:bgPr>
        <a:solidFill>
          <a:srgbClr val="FFFFFF"/>
        </a:solidFill>
        <a:effectLst/>
      </p:bgPr>
    </p:bg>
    <p:spTree>
      <p:nvGrpSpPr>
        <p:cNvPr id="1" name=""/>
        <p:cNvGrpSpPr/>
        <p:nvPr/>
      </p:nvGrpSpPr>
      <p:grpSpPr>
        <a:xfrm>
          <a:off x="0" y="0"/>
          <a:ext cx="0" cy="0"/>
          <a:chOff x="0" y="0"/>
          <a:chExt cx="0" cy="0"/>
        </a:xfrm>
      </p:grpSpPr>
      <p:sp>
        <p:nvSpPr>
          <p:cNvPr id="4"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p>
        </p:txBody>
      </p:sp>
      <p:sp>
        <p:nvSpPr>
          <p:cNvPr id="2" name="Title 1"/>
          <p:cNvSpPr>
            <a:spLocks noGrp="1"/>
          </p:cNvSpPr>
          <p:nvPr>
            <p:ph type="title"/>
          </p:nvPr>
        </p:nvSpPr>
        <p:spPr bwMode="gray">
          <a:xfrm>
            <a:off x="695326" y="632071"/>
            <a:ext cx="8091704" cy="1046440"/>
          </a:xfrm>
        </p:spPr>
        <p:txBody>
          <a:bodyPr anchor="b">
            <a:noAutofit/>
          </a:bodyPr>
          <a:lstStyle>
            <a:lvl1pPr>
              <a:lnSpc>
                <a:spcPct val="90000"/>
              </a:lnSpc>
              <a:defRPr sz="2400" baseline="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D6130F6D-0DB3-4502-A2FD-74A67A098ACB}" type="slidenum">
              <a:rPr lang="en-US" smtClean="0"/>
              <a:pPr/>
              <a:t>‹#›</a:t>
            </a:fld>
            <a:r>
              <a:rPr lang="en-US" dirty="0"/>
              <a:t>/109</a:t>
            </a:r>
          </a:p>
        </p:txBody>
      </p:sp>
      <p:cxnSp>
        <p:nvCxnSpPr>
          <p:cNvPr id="11" name="Straight Connector 14"/>
          <p:cNvCxnSpPr>
            <a:cxnSpLocks/>
          </p:cNvCxnSpPr>
          <p:nvPr userDrawn="1"/>
        </p:nvCxnSpPr>
        <p:spPr bwMode="gray">
          <a:xfrm>
            <a:off x="695325" y="1766862"/>
            <a:ext cx="110172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9"/>
          <p:cNvSpPr>
            <a:spLocks noGrp="1"/>
          </p:cNvSpPr>
          <p:nvPr>
            <p:ph type="body" sz="quarter" idx="14"/>
          </p:nvPr>
        </p:nvSpPr>
        <p:spPr bwMode="gray">
          <a:xfrm>
            <a:off x="695326" y="1891101"/>
            <a:ext cx="8091704" cy="584775"/>
          </a:xfrm>
        </p:spPr>
        <p:txBody>
          <a:bodyPr>
            <a:noAutofit/>
          </a:bodyPr>
          <a:lstStyle>
            <a:lvl1pPr marL="0" indent="0">
              <a:lnSpc>
                <a:spcPct val="90000"/>
              </a:lnSpc>
              <a:spcBef>
                <a:spcPts val="0"/>
              </a:spcBef>
              <a:spcAft>
                <a:spcPts val="0"/>
              </a:spcAft>
              <a:buNone/>
              <a:defRPr sz="2000" baseline="0">
                <a:solidFill>
                  <a:schemeClr val="bg1"/>
                </a:solidFill>
                <a:latin typeface="+mj-lt"/>
              </a:defRPr>
            </a:lvl1pPr>
          </a:lstStyle>
          <a:p>
            <a:pPr lvl="0"/>
            <a:r>
              <a:rPr lang="en-US"/>
              <a:t>Click to edit Master text styles</a:t>
            </a:r>
          </a:p>
        </p:txBody>
      </p: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2"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sp>
        <p:nvSpPr>
          <p:cNvPr id="5" name="Text Placeholder 4"/>
          <p:cNvSpPr>
            <a:spLocks noGrp="1"/>
          </p:cNvSpPr>
          <p:nvPr>
            <p:ph type="body" sz="quarter" idx="15"/>
          </p:nvPr>
        </p:nvSpPr>
        <p:spPr bwMode="gray">
          <a:xfrm>
            <a:off x="695326" y="2544098"/>
            <a:ext cx="10881774" cy="36439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6" name="Group 10">
            <a:extLst>
              <a:ext uri="{FF2B5EF4-FFF2-40B4-BE49-F238E27FC236}">
                <a16:creationId xmlns:a16="http://schemas.microsoft.com/office/drawing/2014/main" id="{6B35DE30-C22B-45D5-891C-FFB0E69919B9}"/>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17" name="Freeform 5">
              <a:extLst>
                <a:ext uri="{FF2B5EF4-FFF2-40B4-BE49-F238E27FC236}">
                  <a16:creationId xmlns:a16="http://schemas.microsoft.com/office/drawing/2014/main" id="{DB829CF9-AEF5-48FE-BE69-DC303F060ABD}"/>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
              <a:extLst>
                <a:ext uri="{FF2B5EF4-FFF2-40B4-BE49-F238E27FC236}">
                  <a16:creationId xmlns:a16="http://schemas.microsoft.com/office/drawing/2014/main" id="{142AF54B-1467-4A43-929E-197B3E4B0201}"/>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E6BCD5E5-5AE9-4C1F-85F7-706D5ECD6355}"/>
              </a:ext>
            </a:extLst>
          </p:cNvPr>
          <p:cNvSpPr>
            <a:spLocks noGrp="1"/>
          </p:cNvSpPr>
          <p:nvPr>
            <p:ph type="ftr" sz="quarter" idx="16"/>
          </p:nvPr>
        </p:nvSpPr>
        <p:spPr bwMode="gray"/>
        <p:txBody>
          <a:bodyPr/>
          <a:lstStyle>
            <a:lvl1pPr>
              <a:defRPr>
                <a:solidFill>
                  <a:schemeClr val="bg1"/>
                </a:solidFill>
              </a:defRPr>
            </a:lvl1pPr>
          </a:lstStyle>
          <a:p>
            <a:r>
              <a:rPr lang="en-US" dirty="0"/>
              <a:t>2022 | Confidential &amp; Proprietary Information of Chubb- Not for Distribution</a:t>
            </a:r>
          </a:p>
        </p:txBody>
      </p:sp>
    </p:spTree>
    <p:extLst>
      <p:ext uri="{BB962C8B-B14F-4D97-AF65-F5344CB8AC3E}">
        <p14:creationId xmlns:p14="http://schemas.microsoft.com/office/powerpoint/2010/main" val="798135232"/>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all Out box left" preserve="1" userDrawn="1">
  <p:cSld name="Call Out box left">
    <p:bg>
      <p:bgPr>
        <a:solidFill>
          <a:srgbClr val="FFFFFF"/>
        </a:solidFill>
        <a:effectLst/>
      </p:bgPr>
    </p:bg>
    <p:spTree>
      <p:nvGrpSpPr>
        <p:cNvPr id="1" name=""/>
        <p:cNvGrpSpPr/>
        <p:nvPr/>
      </p:nvGrpSpPr>
      <p:grpSpPr>
        <a:xfrm>
          <a:off x="0" y="0"/>
          <a:ext cx="0" cy="0"/>
          <a:chOff x="0" y="0"/>
          <a:chExt cx="0" cy="0"/>
        </a:xfrm>
      </p:grpSpPr>
      <p:sp>
        <p:nvSpPr>
          <p:cNvPr id="22" name="Rectangle 22" hidden="1">
            <a:extLst>
              <a:ext uri="{FF2B5EF4-FFF2-40B4-BE49-F238E27FC236}">
                <a16:creationId xmlns:a16="http://schemas.microsoft.com/office/drawing/2014/main" id="{7DA9FC88-798C-4682-92A9-15D2963BA9BB}"/>
              </a:ext>
            </a:extLst>
          </p:cNvPr>
          <p:cNvSpPr>
            <a:spLocks/>
          </p:cNvSpPr>
          <p:nvPr userDrawn="1"/>
        </p:nvSpPr>
        <p:spPr bwMode="gray">
          <a:xfrm>
            <a:off x="0" y="0"/>
            <a:ext cx="2524369"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p:cNvSpPr>
          <p:nvPr userDrawn="1"/>
        </p:nvSpPr>
        <p:spPr bwMode="gray">
          <a:xfrm>
            <a:off x="0" y="0"/>
            <a:ext cx="25243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5" hasCustomPrompt="1"/>
          </p:nvPr>
        </p:nvSpPr>
        <p:spPr bwMode="gray">
          <a:xfrm>
            <a:off x="319160" y="662767"/>
            <a:ext cx="1886050" cy="544765"/>
          </a:xfrm>
        </p:spPr>
        <p:txBody>
          <a:bodyPr anchor="b" anchorCtr="0">
            <a:noAutofit/>
          </a:bodyPr>
          <a:lstStyle>
            <a:lvl1pPr marL="0" indent="0">
              <a:lnSpc>
                <a:spcPct val="90000"/>
              </a:lnSpc>
              <a:spcBef>
                <a:spcPts val="0"/>
              </a:spcBef>
              <a:spcAft>
                <a:spcPts val="0"/>
              </a:spcAft>
              <a:buNone/>
              <a:defRPr sz="12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 out</a:t>
            </a:r>
          </a:p>
        </p:txBody>
      </p:sp>
      <p:sp>
        <p:nvSpPr>
          <p:cNvPr id="10" name="Text Placeholder 8"/>
          <p:cNvSpPr>
            <a:spLocks noGrp="1"/>
          </p:cNvSpPr>
          <p:nvPr>
            <p:ph type="body" sz="quarter" idx="14"/>
          </p:nvPr>
        </p:nvSpPr>
        <p:spPr bwMode="gray">
          <a:xfrm>
            <a:off x="319160" y="1512097"/>
            <a:ext cx="1886050" cy="4675979"/>
          </a:xfrm>
        </p:spPr>
        <p:txBody>
          <a:bodyPr>
            <a:noAutofit/>
          </a:bodyPr>
          <a:lstStyle>
            <a:lvl1pPr marL="144000" indent="-144000">
              <a:lnSpc>
                <a:spcPct val="90000"/>
              </a:lnSpc>
              <a:spcBef>
                <a:spcPts val="0"/>
              </a:spcBef>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8"/>
          <p:cNvSpPr>
            <a:spLocks noGrp="1"/>
          </p:cNvSpPr>
          <p:nvPr>
            <p:ph type="sldNum" sz="quarter" idx="17"/>
          </p:nvPr>
        </p:nvSpPr>
        <p:spPr bwMode="gray"/>
        <p:txBody>
          <a:bodyPr/>
          <a:lstStyle>
            <a:lvl1pPr>
              <a:defRPr>
                <a:solidFill>
                  <a:schemeClr val="tx1"/>
                </a:solidFill>
              </a:defRPr>
            </a:lvl1pPr>
          </a:lstStyle>
          <a:p>
            <a:fld id="{BAB58B51-65EC-4F7E-A2C5-CB5C002D203A}" type="slidenum">
              <a:rPr lang="en-US" smtClean="0"/>
              <a:pPr/>
              <a:t>‹#›</a:t>
            </a:fld>
            <a:endParaRPr lang="en-US" dirty="0"/>
          </a:p>
        </p:txBody>
      </p:sp>
      <p:sp>
        <p:nvSpPr>
          <p:cNvPr id="5" name="Title 4"/>
          <p:cNvSpPr>
            <a:spLocks noGrp="1"/>
          </p:cNvSpPr>
          <p:nvPr>
            <p:ph type="title"/>
          </p:nvPr>
        </p:nvSpPr>
        <p:spPr>
          <a:xfrm>
            <a:off x="2843529" y="360703"/>
            <a:ext cx="8880950" cy="889474"/>
          </a:xfrm>
        </p:spPr>
        <p:txBody>
          <a:bodyPr/>
          <a:lstStyle>
            <a:lvl1pPr>
              <a:defRPr baseline="0"/>
            </a:lvl1pPr>
          </a:lstStyle>
          <a:p>
            <a:r>
              <a:rPr lang="en-US"/>
              <a:t>Click to edit Master title style</a:t>
            </a:r>
          </a:p>
        </p:txBody>
      </p:sp>
      <p:cxnSp>
        <p:nvCxnSpPr>
          <p:cNvPr id="16" name="Straight Connector 15"/>
          <p:cNvCxnSpPr>
            <a:cxnSpLocks/>
          </p:cNvCxnSpPr>
          <p:nvPr userDrawn="1"/>
        </p:nvCxnSpPr>
        <p:spPr bwMode="gray">
          <a:xfrm>
            <a:off x="319160" y="1348849"/>
            <a:ext cx="18860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a:cxnSpLocks/>
          </p:cNvCxnSpPr>
          <p:nvPr userDrawn="1"/>
        </p:nvCxnSpPr>
        <p:spPr>
          <a:xfrm>
            <a:off x="2843529" y="1348849"/>
            <a:ext cx="8880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ußzeilenplatzhalter 3"/>
          <p:cNvSpPr>
            <a:spLocks noGrp="1"/>
          </p:cNvSpPr>
          <p:nvPr>
            <p:ph type="ftr" sz="quarter" idx="18"/>
          </p:nvPr>
        </p:nvSpPr>
        <p:spPr/>
        <p:txBody>
          <a:bodyPr/>
          <a:lstStyle/>
          <a:p>
            <a:r>
              <a:rPr lang="en-US" dirty="0"/>
              <a:t>January 22, 2024</a:t>
            </a:r>
          </a:p>
        </p:txBody>
      </p: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tx1"/>
                </a:solidFill>
              </a:rPr>
              <a:t>Internal Use Only</a:t>
            </a:r>
          </a:p>
        </p:txBody>
      </p:sp>
      <p:sp>
        <p:nvSpPr>
          <p:cNvPr id="14"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tx1"/>
                </a:solidFill>
              </a:rPr>
              <a:t>Status</a:t>
            </a:r>
          </a:p>
        </p:txBody>
      </p:sp>
      <p:sp>
        <p:nvSpPr>
          <p:cNvPr id="6" name="Content Placeholder 5"/>
          <p:cNvSpPr>
            <a:spLocks noGrp="1"/>
          </p:cNvSpPr>
          <p:nvPr>
            <p:ph sz="quarter" idx="19"/>
          </p:nvPr>
        </p:nvSpPr>
        <p:spPr>
          <a:xfrm>
            <a:off x="2843529" y="1512098"/>
            <a:ext cx="8880950"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9" name="Group 10">
            <a:extLst>
              <a:ext uri="{FF2B5EF4-FFF2-40B4-BE49-F238E27FC236}">
                <a16:creationId xmlns:a16="http://schemas.microsoft.com/office/drawing/2014/main" id="{69BA040B-2BF0-4A50-A2ED-07B19F392989}"/>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20" name="Freeform 5">
              <a:extLst>
                <a:ext uri="{FF2B5EF4-FFF2-40B4-BE49-F238E27FC236}">
                  <a16:creationId xmlns:a16="http://schemas.microsoft.com/office/drawing/2014/main" id="{891A1C8E-6495-4596-A154-2ECE462E1C3A}"/>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D23A6B5F-9B55-4F33-ACA0-8DA0B7D23B6D}"/>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970960019"/>
      </p:ext>
    </p:extLst>
  </p:cSld>
  <p:clrMapOvr>
    <a:masterClrMapping/>
  </p:clrMapOvr>
  <p:hf hdr="0"/>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Quote_Image" preserve="1" userDrawn="1">
  <p:cSld name="Quote_Image">
    <p:bg>
      <p:bgPr>
        <a:solidFill>
          <a:srgbClr val="FFFFFF"/>
        </a:solidFill>
        <a:effectLst/>
      </p:bgPr>
    </p:bg>
    <p:spTree>
      <p:nvGrpSpPr>
        <p:cNvPr id="1" name=""/>
        <p:cNvGrpSpPr/>
        <p:nvPr/>
      </p:nvGrpSpPr>
      <p:grpSpPr>
        <a:xfrm>
          <a:off x="0" y="0"/>
          <a:ext cx="0" cy="0"/>
          <a:chOff x="0" y="0"/>
          <a:chExt cx="0" cy="0"/>
        </a:xfrm>
      </p:grpSpPr>
      <p:sp>
        <p:nvSpPr>
          <p:cNvPr id="13" name="Picture Placeholder 14"/>
          <p:cNvSpPr>
            <a:spLocks noGrp="1"/>
          </p:cNvSpPr>
          <p:nvPr>
            <p:ph type="pic" sz="quarter" idx="15"/>
          </p:nvPr>
        </p:nvSpPr>
        <p:spPr bwMode="gray">
          <a:xfrm>
            <a:off x="1" y="0"/>
            <a:ext cx="12191999" cy="6858000"/>
          </a:xfrm>
          <a:solidFill>
            <a:srgbClr val="D9D9D9"/>
          </a:solidFill>
        </p:spPr>
        <p:txBody>
          <a:bodyPr lIns="0" tIns="504000" rIns="0" bIns="0" anchor="t" anchorCtr="0"/>
          <a:lstStyle>
            <a:lvl1pPr marL="0" indent="0" algn="ctr">
              <a:buNone/>
              <a:defRPr>
                <a:solidFill>
                  <a:schemeClr val="bg1"/>
                </a:solidFill>
              </a:defRPr>
            </a:lvl1pPr>
          </a:lstStyle>
          <a:p>
            <a:r>
              <a:rPr lang="en-US" dirty="0"/>
              <a:t>Click icon to add picture</a:t>
            </a:r>
          </a:p>
        </p:txBody>
      </p:sp>
      <p:sp>
        <p:nvSpPr>
          <p:cNvPr id="5" name="Slide Number Placeholder 4"/>
          <p:cNvSpPr>
            <a:spLocks noGrp="1"/>
          </p:cNvSpPr>
          <p:nvPr>
            <p:ph type="sldNum" sz="quarter" idx="12"/>
          </p:nvPr>
        </p:nvSpPr>
        <p:spPr bwMode="auto"/>
        <p:txBody>
          <a:bodyPr/>
          <a:lstStyle>
            <a:lvl1pPr>
              <a:defRPr>
                <a:solidFill>
                  <a:schemeClr val="bg1"/>
                </a:solidFill>
              </a:defRPr>
            </a:lvl1pPr>
          </a:lstStyle>
          <a:p>
            <a:fld id="{4B07DD51-3815-42AF-AC8B-F32A27E4F0A6}" type="slidenum">
              <a:rPr lang="en-US" smtClean="0"/>
              <a:pPr/>
              <a:t>‹#›</a:t>
            </a:fld>
            <a:r>
              <a:rPr lang="en-US" dirty="0"/>
              <a:t>/109</a:t>
            </a:r>
          </a:p>
        </p:txBody>
      </p:sp>
      <p:sp>
        <p:nvSpPr>
          <p:cNvPr id="9" name="Text Placeholder 8"/>
          <p:cNvSpPr>
            <a:spLocks noGrp="1"/>
          </p:cNvSpPr>
          <p:nvPr>
            <p:ph type="body" sz="quarter" idx="13"/>
          </p:nvPr>
        </p:nvSpPr>
        <p:spPr bwMode="auto">
          <a:xfrm>
            <a:off x="695326" y="1539083"/>
            <a:ext cx="5080000" cy="1745093"/>
          </a:xfrm>
        </p:spPr>
        <p:txBody>
          <a:bodyPr lIns="0" tIns="0" rIns="0" bIns="0">
            <a:noAutofit/>
          </a:bodyPr>
          <a:lstStyle>
            <a:lvl1pPr marL="0" indent="0">
              <a:lnSpc>
                <a:spcPct val="90000"/>
              </a:lnSpc>
              <a:spcBef>
                <a:spcPts val="0"/>
              </a:spcBef>
              <a:spcAft>
                <a:spcPts val="0"/>
              </a:spcAft>
              <a:buNone/>
              <a:defRPr sz="2400">
                <a:solidFill>
                  <a:schemeClr val="bg1"/>
                </a:solidFill>
                <a:latin typeface="+mj-lt"/>
              </a:defRPr>
            </a:lvl1pPr>
          </a:lstStyle>
          <a:p>
            <a:pPr lvl="0"/>
            <a:r>
              <a:rPr lang="en-US"/>
              <a:t>Click to edit Master text styles</a:t>
            </a:r>
          </a:p>
        </p:txBody>
      </p:sp>
      <p:sp>
        <p:nvSpPr>
          <p:cNvPr id="15" name="Text Placeholder 10">
            <a:extLst>
              <a:ext uri="{FF2B5EF4-FFF2-40B4-BE49-F238E27FC236}">
                <a16:creationId xmlns:a16="http://schemas.microsoft.com/office/drawing/2014/main" id="{23FEBBD8-D2AC-412A-A8DF-4DD49E0CC88E}"/>
              </a:ext>
            </a:extLst>
          </p:cNvPr>
          <p:cNvSpPr>
            <a:spLocks noGrp="1"/>
          </p:cNvSpPr>
          <p:nvPr>
            <p:ph type="body" sz="quarter" idx="17"/>
          </p:nvPr>
        </p:nvSpPr>
        <p:spPr>
          <a:xfrm>
            <a:off x="695326" y="3603871"/>
            <a:ext cx="5080000" cy="166199"/>
          </a:xfrm>
        </p:spPr>
        <p:txBody>
          <a:bodyPr>
            <a:noAutofit/>
          </a:bodyPr>
          <a:lstStyle>
            <a:lvl1pPr marL="144000" indent="-144000">
              <a:buFontTx/>
              <a:buChar char="–"/>
              <a:defRPr lang="en-US" sz="1200" kern="1200" baseline="0" dirty="0">
                <a:solidFill>
                  <a:schemeClr val="bg1"/>
                </a:solidFill>
                <a:latin typeface="+mn-lt"/>
                <a:ea typeface="+mn-ea"/>
                <a:cs typeface="+mn-cs"/>
              </a:defRPr>
            </a:lvl1pPr>
          </a:lstStyle>
          <a:p>
            <a:pPr lvl="0"/>
            <a:r>
              <a:rPr lang="en-US"/>
              <a:t>Click to edit Master text styles</a:t>
            </a:r>
          </a:p>
        </p:txBody>
      </p:sp>
      <p:sp>
        <p:nvSpPr>
          <p:cNvPr id="14"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2"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grpSp>
        <p:nvGrpSpPr>
          <p:cNvPr id="18" name="Group 10">
            <a:extLst>
              <a:ext uri="{FF2B5EF4-FFF2-40B4-BE49-F238E27FC236}">
                <a16:creationId xmlns:a16="http://schemas.microsoft.com/office/drawing/2014/main" id="{963AE4DE-C119-41AD-9443-331EC79ACD90}"/>
              </a:ext>
            </a:extLst>
          </p:cNvPr>
          <p:cNvGrpSpPr/>
          <p:nvPr userDrawn="1">
            <p:custDataLst>
              <p:tags r:id="rId4"/>
            </p:custDataLst>
          </p:nvPr>
        </p:nvGrpSpPr>
        <p:grpSpPr bwMode="black">
          <a:xfrm>
            <a:off x="696118" y="6394450"/>
            <a:ext cx="1044575" cy="107950"/>
            <a:chOff x="684213" y="6394450"/>
            <a:chExt cx="1044575" cy="107950"/>
          </a:xfrm>
          <a:solidFill>
            <a:schemeClr val="bg1"/>
          </a:solidFill>
        </p:grpSpPr>
        <p:sp>
          <p:nvSpPr>
            <p:cNvPr id="19" name="Freeform 5">
              <a:extLst>
                <a:ext uri="{FF2B5EF4-FFF2-40B4-BE49-F238E27FC236}">
                  <a16:creationId xmlns:a16="http://schemas.microsoft.com/office/drawing/2014/main" id="{301EE753-829D-4AEA-9E6F-A8D35091623B}"/>
                </a:ext>
              </a:extLst>
            </p:cNvPr>
            <p:cNvSpPr>
              <a:spLocks noEditPoints="1"/>
            </p:cNvSpPr>
            <p:nvPr userDrawn="1"/>
          </p:nvSpPr>
          <p:spPr bwMode="black">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011AD791-094B-450E-B2BA-9DA521EFA80E}"/>
                </a:ext>
              </a:extLst>
            </p:cNvPr>
            <p:cNvSpPr>
              <a:spLocks noEditPoints="1"/>
            </p:cNvSpPr>
            <p:nvPr userDrawn="1"/>
          </p:nvSpPr>
          <p:spPr bwMode="black">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BD3A3AE0-FE26-41C3-87C1-82F81B1E4090}"/>
              </a:ext>
            </a:extLst>
          </p:cNvPr>
          <p:cNvSpPr>
            <a:spLocks noGrp="1"/>
          </p:cNvSpPr>
          <p:nvPr>
            <p:ph type="ftr" sz="quarter" idx="16"/>
          </p:nvPr>
        </p:nvSpPr>
        <p:spPr/>
        <p:txBody>
          <a:bodyPr/>
          <a:lstStyle>
            <a:lvl1pPr>
              <a:defRPr>
                <a:solidFill>
                  <a:schemeClr val="bg1"/>
                </a:solidFill>
              </a:defRPr>
            </a:lvl1pPr>
          </a:lstStyle>
          <a:p>
            <a:r>
              <a:rPr lang="en-US" dirty="0"/>
              <a:t>2022 | Confidential &amp; Proprietary Information of Chubb- Not for Distribution</a:t>
            </a:r>
          </a:p>
        </p:txBody>
      </p:sp>
    </p:spTree>
    <p:extLst>
      <p:ext uri="{BB962C8B-B14F-4D97-AF65-F5344CB8AC3E}">
        <p14:creationId xmlns:p14="http://schemas.microsoft.com/office/powerpoint/2010/main" val="3465833086"/>
      </p:ext>
    </p:extLst>
  </p:cSld>
  <p:clrMapOvr>
    <a:masterClrMapping/>
  </p:clrMapOvr>
  <p:hf sldNum="0" hdr="0"/>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Quote_Color" preserve="1" userDrawn="1">
  <p:cSld name="Quote_Color">
    <p:bg>
      <p:bgPr>
        <a:solidFill>
          <a:srgbClr val="FFFFFF"/>
        </a:solidFill>
        <a:effectLst/>
      </p:bgPr>
    </p:bg>
    <p:spTree>
      <p:nvGrpSpPr>
        <p:cNvPr id="1" name=""/>
        <p:cNvGrpSpPr/>
        <p:nvPr/>
      </p:nvGrpSpPr>
      <p:grpSpPr>
        <a:xfrm>
          <a:off x="0" y="0"/>
          <a:ext cx="0" cy="0"/>
          <a:chOff x="0" y="0"/>
          <a:chExt cx="0" cy="0"/>
        </a:xfrm>
      </p:grpSpPr>
      <p:sp>
        <p:nvSpPr>
          <p:cNvPr id="15"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4F9FD74C-5A32-433D-8E8C-B6B71F1CB392}" type="slidenum">
              <a:rPr lang="en-US" smtClean="0"/>
              <a:pPr/>
              <a:t>‹#›</a:t>
            </a:fld>
            <a:r>
              <a:rPr lang="en-US" dirty="0"/>
              <a:t>/109</a:t>
            </a:r>
          </a:p>
        </p:txBody>
      </p:sp>
      <p:sp>
        <p:nvSpPr>
          <p:cNvPr id="9" name="Text Placeholder 8"/>
          <p:cNvSpPr>
            <a:spLocks noGrp="1"/>
          </p:cNvSpPr>
          <p:nvPr>
            <p:ph type="body" sz="quarter" idx="13"/>
          </p:nvPr>
        </p:nvSpPr>
        <p:spPr bwMode="gray">
          <a:xfrm>
            <a:off x="695326" y="1539083"/>
            <a:ext cx="5080000" cy="1745093"/>
          </a:xfrm>
        </p:spPr>
        <p:txBody>
          <a:bodyPr lIns="0" tIns="0" rIns="0" bIns="0">
            <a:noAutofit/>
          </a:bodyPr>
          <a:lstStyle>
            <a:lvl1pPr marL="0" indent="0">
              <a:lnSpc>
                <a:spcPct val="90000"/>
              </a:lnSpc>
              <a:spcBef>
                <a:spcPts val="0"/>
              </a:spcBef>
              <a:spcAft>
                <a:spcPts val="0"/>
              </a:spcAft>
              <a:buNone/>
              <a:defRPr sz="2400">
                <a:solidFill>
                  <a:schemeClr val="bg1"/>
                </a:solidFill>
                <a:latin typeface="+mj-lt"/>
              </a:defRPr>
            </a:lvl1pPr>
          </a:lstStyle>
          <a:p>
            <a:pPr lvl="0"/>
            <a:r>
              <a:rPr lang="en-US"/>
              <a:t>Click to edit Master text styles</a:t>
            </a:r>
          </a:p>
        </p:txBody>
      </p:sp>
      <p:sp>
        <p:nvSpPr>
          <p:cNvPr id="13" name="Text Placeholder 10">
            <a:extLst>
              <a:ext uri="{FF2B5EF4-FFF2-40B4-BE49-F238E27FC236}">
                <a16:creationId xmlns:a16="http://schemas.microsoft.com/office/drawing/2014/main" id="{E9302300-33DC-40DA-9E43-9272980D4383}"/>
              </a:ext>
            </a:extLst>
          </p:cNvPr>
          <p:cNvSpPr>
            <a:spLocks noGrp="1"/>
          </p:cNvSpPr>
          <p:nvPr>
            <p:ph type="body" sz="quarter" idx="17"/>
          </p:nvPr>
        </p:nvSpPr>
        <p:spPr bwMode="gray">
          <a:xfrm>
            <a:off x="695326" y="3603871"/>
            <a:ext cx="5080000" cy="166199"/>
          </a:xfrm>
        </p:spPr>
        <p:txBody>
          <a:bodyPr>
            <a:noAutofit/>
          </a:bodyPr>
          <a:lstStyle>
            <a:lvl1pPr marL="144000" indent="-144000">
              <a:buFontTx/>
              <a:buChar char="–"/>
              <a:defRPr lang="en-US" sz="1200" kern="1200" baseline="0" dirty="0">
                <a:solidFill>
                  <a:schemeClr val="bg1"/>
                </a:solidFill>
                <a:latin typeface="+mn-lt"/>
                <a:ea typeface="+mn-ea"/>
                <a:cs typeface="+mn-cs"/>
              </a:defRPr>
            </a:lvl1pPr>
          </a:lstStyle>
          <a:p>
            <a:pPr lvl="0"/>
            <a:r>
              <a:rPr lang="en-US"/>
              <a:t>Click to edit Master text styles</a:t>
            </a:r>
          </a:p>
        </p:txBody>
      </p:sp>
      <p:sp>
        <p:nvSpPr>
          <p:cNvPr id="12"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0"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grpSp>
        <p:nvGrpSpPr>
          <p:cNvPr id="17" name="Group 10">
            <a:extLst>
              <a:ext uri="{FF2B5EF4-FFF2-40B4-BE49-F238E27FC236}">
                <a16:creationId xmlns:a16="http://schemas.microsoft.com/office/drawing/2014/main" id="{E149DB8F-FDA1-4DA1-BE7D-B4E9CB77ECEA}"/>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18" name="Freeform 5">
              <a:extLst>
                <a:ext uri="{FF2B5EF4-FFF2-40B4-BE49-F238E27FC236}">
                  <a16:creationId xmlns:a16="http://schemas.microsoft.com/office/drawing/2014/main" id="{FD8D85AC-059C-4755-BBA6-C944F83FE628}"/>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
              <a:extLst>
                <a:ext uri="{FF2B5EF4-FFF2-40B4-BE49-F238E27FC236}">
                  <a16:creationId xmlns:a16="http://schemas.microsoft.com/office/drawing/2014/main" id="{E87FD90A-29EE-44C1-8D71-DD46477C3A6C}"/>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6A34A58D-6D93-49F2-BFFE-CB6DDE0BB55F}"/>
              </a:ext>
            </a:extLst>
          </p:cNvPr>
          <p:cNvSpPr>
            <a:spLocks noGrp="1"/>
          </p:cNvSpPr>
          <p:nvPr>
            <p:ph type="ftr" sz="quarter" idx="15"/>
          </p:nvPr>
        </p:nvSpPr>
        <p:spPr bwMode="gray"/>
        <p:txBody>
          <a:bodyPr/>
          <a:lstStyle>
            <a:lvl1pPr>
              <a:defRPr>
                <a:solidFill>
                  <a:schemeClr val="bg1"/>
                </a:solidFill>
              </a:defRPr>
            </a:lvl1pPr>
          </a:lstStyle>
          <a:p>
            <a:r>
              <a:rPr lang="en-US" dirty="0"/>
              <a:t>2022 | Confidential &amp; Proprietary Information of Chubb- Not for Distribution</a:t>
            </a:r>
          </a:p>
        </p:txBody>
      </p:sp>
    </p:spTree>
    <p:extLst>
      <p:ext uri="{BB962C8B-B14F-4D97-AF65-F5344CB8AC3E}">
        <p14:creationId xmlns:p14="http://schemas.microsoft.com/office/powerpoint/2010/main" val="4032115331"/>
      </p:ext>
    </p:extLst>
  </p:cSld>
  <p:clrMapOvr>
    <a:masterClrMapping/>
  </p:clrMapOvr>
  <p:hf sldNum="0" hdr="0"/>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Call Out box" preserve="1" userDrawn="1">
  <p:cSld name="Call Out box">
    <p:bg>
      <p:bgPr>
        <a:solidFill>
          <a:srgbClr val="FFFFFF"/>
        </a:solidFill>
        <a:effectLst/>
      </p:bgPr>
    </p:bg>
    <p:spTree>
      <p:nvGrpSpPr>
        <p:cNvPr id="1" name=""/>
        <p:cNvGrpSpPr/>
        <p:nvPr/>
      </p:nvGrpSpPr>
      <p:grpSpPr>
        <a:xfrm>
          <a:off x="0" y="0"/>
          <a:ext cx="0" cy="0"/>
          <a:chOff x="0" y="0"/>
          <a:chExt cx="0" cy="0"/>
        </a:xfrm>
      </p:grpSpPr>
      <p:sp>
        <p:nvSpPr>
          <p:cNvPr id="21" name="Rectangle 22" hidden="1">
            <a:extLst>
              <a:ext uri="{FF2B5EF4-FFF2-40B4-BE49-F238E27FC236}">
                <a16:creationId xmlns:a16="http://schemas.microsoft.com/office/drawing/2014/main" id="{31149F3E-4991-4A6D-A9BA-7FF00961B9E2}"/>
              </a:ext>
            </a:extLst>
          </p:cNvPr>
          <p:cNvSpPr>
            <a:spLocks/>
          </p:cNvSpPr>
          <p:nvPr userDrawn="1"/>
        </p:nvSpPr>
        <p:spPr bwMode="gray">
          <a:xfrm>
            <a:off x="9452552" y="0"/>
            <a:ext cx="2739448"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p:cNvSpPr>
          <p:nvPr userDrawn="1"/>
        </p:nvSpPr>
        <p:spPr bwMode="gray">
          <a:xfrm>
            <a:off x="9452552" y="0"/>
            <a:ext cx="273944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5" hasCustomPrompt="1"/>
          </p:nvPr>
        </p:nvSpPr>
        <p:spPr bwMode="gray">
          <a:xfrm>
            <a:off x="9771712" y="662767"/>
            <a:ext cx="2100672" cy="544765"/>
          </a:xfrm>
        </p:spPr>
        <p:txBody>
          <a:bodyPr anchor="b" anchorCtr="0">
            <a:noAutofit/>
          </a:bodyPr>
          <a:lstStyle>
            <a:lvl1pPr marL="0" indent="0">
              <a:lnSpc>
                <a:spcPct val="90000"/>
              </a:lnSpc>
              <a:spcBef>
                <a:spcPts val="0"/>
              </a:spcBef>
              <a:spcAft>
                <a:spcPts val="0"/>
              </a:spcAft>
              <a:buNone/>
              <a:defRPr sz="12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 out</a:t>
            </a:r>
          </a:p>
        </p:txBody>
      </p:sp>
      <p:sp>
        <p:nvSpPr>
          <p:cNvPr id="10" name="Text Placeholder 8"/>
          <p:cNvSpPr>
            <a:spLocks noGrp="1"/>
          </p:cNvSpPr>
          <p:nvPr>
            <p:ph type="body" sz="quarter" idx="14"/>
          </p:nvPr>
        </p:nvSpPr>
        <p:spPr bwMode="gray">
          <a:xfrm>
            <a:off x="9771712" y="1512097"/>
            <a:ext cx="2100672" cy="4675979"/>
          </a:xfrm>
        </p:spPr>
        <p:txBody>
          <a:bodyPr>
            <a:noAutofit/>
          </a:bodyPr>
          <a:lstStyle>
            <a:lvl1pPr marL="144000" indent="-144000">
              <a:lnSpc>
                <a:spcPct val="90000"/>
              </a:lnSpc>
              <a:spcBef>
                <a:spcPts val="0"/>
              </a:spcBef>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8"/>
          <p:cNvSpPr>
            <a:spLocks noGrp="1"/>
          </p:cNvSpPr>
          <p:nvPr>
            <p:ph type="sldNum" sz="quarter" idx="17"/>
          </p:nvPr>
        </p:nvSpPr>
        <p:spPr bwMode="gray"/>
        <p:txBody>
          <a:bodyPr/>
          <a:lstStyle>
            <a:lvl1pPr>
              <a:defRPr>
                <a:solidFill>
                  <a:schemeClr val="bg1"/>
                </a:solidFill>
              </a:defRPr>
            </a:lvl1pPr>
          </a:lstStyle>
          <a:p>
            <a:fld id="{AFD8B071-2A35-473C-A594-2396E7F7776E}" type="slidenum">
              <a:rPr lang="en-US" smtClean="0"/>
              <a:pPr/>
              <a:t>‹#›</a:t>
            </a:fld>
            <a:r>
              <a:rPr lang="en-US" dirty="0"/>
              <a:t>/109</a:t>
            </a:r>
          </a:p>
        </p:txBody>
      </p:sp>
      <p:sp>
        <p:nvSpPr>
          <p:cNvPr id="5" name="Title 4"/>
          <p:cNvSpPr>
            <a:spLocks noGrp="1"/>
          </p:cNvSpPr>
          <p:nvPr>
            <p:ph type="title"/>
          </p:nvPr>
        </p:nvSpPr>
        <p:spPr>
          <a:xfrm>
            <a:off x="695326" y="360703"/>
            <a:ext cx="8091704" cy="889474"/>
          </a:xfrm>
        </p:spPr>
        <p:txBody>
          <a:bodyPr/>
          <a:lstStyle>
            <a:lvl1pPr>
              <a:defRPr baseline="0"/>
            </a:lvl1pPr>
          </a:lstStyle>
          <a:p>
            <a:r>
              <a:rPr lang="en-US"/>
              <a:t>Click to edit Master title style</a:t>
            </a:r>
          </a:p>
        </p:txBody>
      </p:sp>
      <p:cxnSp>
        <p:nvCxnSpPr>
          <p:cNvPr id="16" name="Straight Connector 15"/>
          <p:cNvCxnSpPr/>
          <p:nvPr userDrawn="1"/>
        </p:nvCxnSpPr>
        <p:spPr bwMode="gray">
          <a:xfrm>
            <a:off x="9771712" y="1348849"/>
            <a:ext cx="21006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p:nvPr userDrawn="1"/>
        </p:nvCxnSpPr>
        <p:spPr>
          <a:xfrm>
            <a:off x="695325" y="1348849"/>
            <a:ext cx="80917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4"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sp>
        <p:nvSpPr>
          <p:cNvPr id="6" name="Content Placeholder 5"/>
          <p:cNvSpPr>
            <a:spLocks noGrp="1"/>
          </p:cNvSpPr>
          <p:nvPr>
            <p:ph sz="quarter" idx="19"/>
          </p:nvPr>
        </p:nvSpPr>
        <p:spPr>
          <a:xfrm>
            <a:off x="695326" y="1512098"/>
            <a:ext cx="8091704"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B6EC53C6-B309-4542-8928-2A82EF29BA8B}"/>
              </a:ext>
            </a:extLst>
          </p:cNvPr>
          <p:cNvSpPr>
            <a:spLocks noGrp="1"/>
          </p:cNvSpPr>
          <p:nvPr>
            <p:ph type="ftr" sz="quarter" idx="20"/>
          </p:nvPr>
        </p:nvSpPr>
        <p:spPr/>
        <p:txBody>
          <a:bodyPr/>
          <a:lstStyle/>
          <a:p>
            <a:r>
              <a:rPr lang="en-US" dirty="0"/>
              <a:t>2022 | Confidential &amp; Proprietary Information of Chubb- Not for Distribution</a:t>
            </a:r>
          </a:p>
        </p:txBody>
      </p:sp>
      <p:grpSp>
        <p:nvGrpSpPr>
          <p:cNvPr id="18" name="Group 10">
            <a:extLst>
              <a:ext uri="{FF2B5EF4-FFF2-40B4-BE49-F238E27FC236}">
                <a16:creationId xmlns:a16="http://schemas.microsoft.com/office/drawing/2014/main" id="{E7818BB8-D2B5-4369-B442-E5615507028D}"/>
              </a:ext>
            </a:extLst>
          </p:cNvPr>
          <p:cNvGrpSpPr/>
          <p:nvPr userDrawn="1">
            <p:custDataLst>
              <p:tags r:id="rId4"/>
            </p:custDataLst>
          </p:nvPr>
        </p:nvGrpSpPr>
        <p:grpSpPr bwMode="gray">
          <a:xfrm>
            <a:off x="696118" y="6394450"/>
            <a:ext cx="1044575" cy="107950"/>
            <a:chOff x="684213" y="6394450"/>
            <a:chExt cx="1044575" cy="107950"/>
          </a:xfrm>
        </p:grpSpPr>
        <p:sp>
          <p:nvSpPr>
            <p:cNvPr id="19" name="Freeform 5">
              <a:extLst>
                <a:ext uri="{FF2B5EF4-FFF2-40B4-BE49-F238E27FC236}">
                  <a16:creationId xmlns:a16="http://schemas.microsoft.com/office/drawing/2014/main" id="{A40E5788-A55A-4F33-85E7-EAC2DFA2D9AE}"/>
                </a:ext>
              </a:extLst>
            </p:cNvPr>
            <p:cNvSpPr>
              <a:spLocks noEditPoints="1"/>
            </p:cNvSpPr>
            <p:nvPr userDrawn="1"/>
          </p:nvSpPr>
          <p:spPr bwMode="gray">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5FABD066-5E27-4C61-8BDE-373C422537B7}"/>
                </a:ext>
              </a:extLst>
            </p:cNvPr>
            <p:cNvSpPr>
              <a:spLocks noEditPoints="1"/>
            </p:cNvSpPr>
            <p:nvPr userDrawn="1"/>
          </p:nvSpPr>
          <p:spPr bwMode="gray">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284649847"/>
      </p:ext>
    </p:extLst>
  </p:cSld>
  <p:clrMapOvr>
    <a:masterClrMapping/>
  </p:clrMapOvr>
  <p:hf sldNum="0" hdr="0"/>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Call Out box_Secondary text" preserve="1" userDrawn="1">
  <p:cSld name="Call Out box_Secondary text">
    <p:bg>
      <p:bgPr>
        <a:solidFill>
          <a:srgbClr val="FFFFFF"/>
        </a:solidFill>
        <a:effectLst/>
      </p:bgPr>
    </p:bg>
    <p:spTree>
      <p:nvGrpSpPr>
        <p:cNvPr id="1" name=""/>
        <p:cNvGrpSpPr/>
        <p:nvPr/>
      </p:nvGrpSpPr>
      <p:grpSpPr>
        <a:xfrm>
          <a:off x="0" y="0"/>
          <a:ext cx="0" cy="0"/>
          <a:chOff x="0" y="0"/>
          <a:chExt cx="0" cy="0"/>
        </a:xfrm>
      </p:grpSpPr>
      <p:sp>
        <p:nvSpPr>
          <p:cNvPr id="22" name="Rectangle 22" hidden="1">
            <a:extLst>
              <a:ext uri="{FF2B5EF4-FFF2-40B4-BE49-F238E27FC236}">
                <a16:creationId xmlns:a16="http://schemas.microsoft.com/office/drawing/2014/main" id="{BAD9F4DB-4629-47F0-A929-EF3B1C4CAD98}"/>
              </a:ext>
            </a:extLst>
          </p:cNvPr>
          <p:cNvSpPr>
            <a:spLocks/>
          </p:cNvSpPr>
          <p:nvPr userDrawn="1"/>
        </p:nvSpPr>
        <p:spPr bwMode="gray">
          <a:xfrm>
            <a:off x="9452552" y="0"/>
            <a:ext cx="2739448"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p:cNvSpPr>
          <p:nvPr userDrawn="1"/>
        </p:nvSpPr>
        <p:spPr bwMode="gray">
          <a:xfrm>
            <a:off x="9452552" y="0"/>
            <a:ext cx="273944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5" hasCustomPrompt="1"/>
          </p:nvPr>
        </p:nvSpPr>
        <p:spPr bwMode="gray">
          <a:xfrm>
            <a:off x="9771712" y="662767"/>
            <a:ext cx="2100672" cy="544765"/>
          </a:xfrm>
        </p:spPr>
        <p:txBody>
          <a:bodyPr anchor="b" anchorCtr="0">
            <a:noAutofit/>
          </a:bodyPr>
          <a:lstStyle>
            <a:lvl1pPr marL="0" indent="0">
              <a:lnSpc>
                <a:spcPct val="90000"/>
              </a:lnSpc>
              <a:spcBef>
                <a:spcPts val="0"/>
              </a:spcBef>
              <a:spcAft>
                <a:spcPts val="0"/>
              </a:spcAft>
              <a:buNone/>
              <a:defRPr sz="12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 out</a:t>
            </a:r>
          </a:p>
        </p:txBody>
      </p:sp>
      <p:sp>
        <p:nvSpPr>
          <p:cNvPr id="10" name="Text Placeholder 8"/>
          <p:cNvSpPr>
            <a:spLocks noGrp="1"/>
          </p:cNvSpPr>
          <p:nvPr>
            <p:ph type="body" sz="quarter" idx="14"/>
          </p:nvPr>
        </p:nvSpPr>
        <p:spPr bwMode="gray">
          <a:xfrm>
            <a:off x="9771712" y="1512097"/>
            <a:ext cx="2100672" cy="4675979"/>
          </a:xfrm>
        </p:spPr>
        <p:txBody>
          <a:bodyPr>
            <a:noAutofit/>
          </a:bodyPr>
          <a:lstStyle>
            <a:lvl1pPr>
              <a:lnSpc>
                <a:spcPct val="90000"/>
              </a:lnSpc>
              <a:spcBef>
                <a:spcPts val="0"/>
              </a:spcBef>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8"/>
          <p:cNvSpPr>
            <a:spLocks noGrp="1"/>
          </p:cNvSpPr>
          <p:nvPr>
            <p:ph type="sldNum" sz="quarter" idx="17"/>
          </p:nvPr>
        </p:nvSpPr>
        <p:spPr bwMode="gray"/>
        <p:txBody>
          <a:bodyPr/>
          <a:lstStyle>
            <a:lvl1pPr>
              <a:defRPr>
                <a:solidFill>
                  <a:schemeClr val="bg1"/>
                </a:solidFill>
              </a:defRPr>
            </a:lvl1pPr>
          </a:lstStyle>
          <a:p>
            <a:fld id="{FF244081-1096-44A6-BE79-7A142FFA3E05}" type="slidenum">
              <a:rPr lang="en-US" smtClean="0"/>
              <a:pPr/>
              <a:t>‹#›</a:t>
            </a:fld>
            <a:r>
              <a:rPr lang="en-US" dirty="0"/>
              <a:t>/109</a:t>
            </a:r>
          </a:p>
        </p:txBody>
      </p:sp>
      <p:sp>
        <p:nvSpPr>
          <p:cNvPr id="5" name="Title 4"/>
          <p:cNvSpPr>
            <a:spLocks noGrp="1"/>
          </p:cNvSpPr>
          <p:nvPr>
            <p:ph type="title"/>
          </p:nvPr>
        </p:nvSpPr>
        <p:spPr>
          <a:xfrm>
            <a:off x="695326" y="360703"/>
            <a:ext cx="8091704" cy="889474"/>
          </a:xfrm>
        </p:spPr>
        <p:txBody>
          <a:bodyPr/>
          <a:lstStyle>
            <a:lvl1pPr>
              <a:defRPr baseline="0"/>
            </a:lvl1pPr>
          </a:lstStyle>
          <a:p>
            <a:r>
              <a:rPr lang="en-US"/>
              <a:t>Click to edit Master title style</a:t>
            </a:r>
          </a:p>
        </p:txBody>
      </p:sp>
      <p:sp>
        <p:nvSpPr>
          <p:cNvPr id="11" name="Text Placeholder 9"/>
          <p:cNvSpPr>
            <a:spLocks noGrp="1"/>
          </p:cNvSpPr>
          <p:nvPr>
            <p:ph type="body" sz="quarter" idx="19"/>
          </p:nvPr>
        </p:nvSpPr>
        <p:spPr>
          <a:xfrm>
            <a:off x="695326" y="1500509"/>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cxnSp>
        <p:nvCxnSpPr>
          <p:cNvPr id="16" name="Straight Connector 15"/>
          <p:cNvCxnSpPr>
            <a:cxnSpLocks/>
          </p:cNvCxnSpPr>
          <p:nvPr userDrawn="1"/>
        </p:nvCxnSpPr>
        <p:spPr bwMode="gray">
          <a:xfrm>
            <a:off x="9771712" y="1348849"/>
            <a:ext cx="21006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p:nvPr userDrawn="1"/>
        </p:nvCxnSpPr>
        <p:spPr>
          <a:xfrm>
            <a:off x="695325" y="1348849"/>
            <a:ext cx="80917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p:ph type="ftr" sz="quarter" idx="21"/>
          </p:nvPr>
        </p:nvSpPr>
        <p:spPr/>
        <p:txBody>
          <a:bodyPr/>
          <a:lstStyle/>
          <a:p>
            <a:r>
              <a:rPr lang="en-US" dirty="0"/>
              <a:t>2022 | Confidential &amp; Proprietary Information of Chubb- Not for Distribution</a:t>
            </a:r>
          </a:p>
        </p:txBody>
      </p: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8"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sp>
        <p:nvSpPr>
          <p:cNvPr id="7" name="Content Placeholder 6"/>
          <p:cNvSpPr>
            <a:spLocks noGrp="1"/>
          </p:cNvSpPr>
          <p:nvPr>
            <p:ph sz="quarter" idx="22"/>
          </p:nvPr>
        </p:nvSpPr>
        <p:spPr>
          <a:xfrm>
            <a:off x="695326" y="2156131"/>
            <a:ext cx="8091704"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9" name="Group 10">
            <a:extLst>
              <a:ext uri="{FF2B5EF4-FFF2-40B4-BE49-F238E27FC236}">
                <a16:creationId xmlns:a16="http://schemas.microsoft.com/office/drawing/2014/main" id="{AD6C9A29-A16C-4234-B027-2D002536B0E8}"/>
              </a:ext>
            </a:extLst>
          </p:cNvPr>
          <p:cNvGrpSpPr/>
          <p:nvPr userDrawn="1">
            <p:custDataLst>
              <p:tags r:id="rId4"/>
            </p:custDataLst>
          </p:nvPr>
        </p:nvGrpSpPr>
        <p:grpSpPr bwMode="gray">
          <a:xfrm>
            <a:off x="696118" y="6394450"/>
            <a:ext cx="1044575" cy="107950"/>
            <a:chOff x="684213" y="6394450"/>
            <a:chExt cx="1044575" cy="107950"/>
          </a:xfrm>
        </p:grpSpPr>
        <p:sp>
          <p:nvSpPr>
            <p:cNvPr id="20" name="Freeform 5">
              <a:extLst>
                <a:ext uri="{FF2B5EF4-FFF2-40B4-BE49-F238E27FC236}">
                  <a16:creationId xmlns:a16="http://schemas.microsoft.com/office/drawing/2014/main" id="{E9EF8625-6363-400A-AEC9-2C35AD9CEB79}"/>
                </a:ext>
              </a:extLst>
            </p:cNvPr>
            <p:cNvSpPr>
              <a:spLocks noEditPoints="1"/>
            </p:cNvSpPr>
            <p:nvPr userDrawn="1"/>
          </p:nvSpPr>
          <p:spPr bwMode="gray">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A6A17C64-687B-43E0-AD90-96B008A4A7FE}"/>
                </a:ext>
              </a:extLst>
            </p:cNvPr>
            <p:cNvSpPr>
              <a:spLocks noEditPoints="1"/>
            </p:cNvSpPr>
            <p:nvPr userDrawn="1"/>
          </p:nvSpPr>
          <p:spPr bwMode="gray">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675525212"/>
      </p:ext>
    </p:extLst>
  </p:cSld>
  <p:clrMapOvr>
    <a:masterClrMapping/>
  </p:clrMapOvr>
  <p:hf sldNum="0" hdr="0"/>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Call Out box left" preserve="1" userDrawn="1">
  <p:cSld name="Call Out box left">
    <p:bg>
      <p:bgPr>
        <a:solidFill>
          <a:srgbClr val="FFFFFF"/>
        </a:solidFill>
        <a:effectLst/>
      </p:bgPr>
    </p:bg>
    <p:spTree>
      <p:nvGrpSpPr>
        <p:cNvPr id="1" name=""/>
        <p:cNvGrpSpPr/>
        <p:nvPr/>
      </p:nvGrpSpPr>
      <p:grpSpPr>
        <a:xfrm>
          <a:off x="0" y="0"/>
          <a:ext cx="0" cy="0"/>
          <a:chOff x="0" y="0"/>
          <a:chExt cx="0" cy="0"/>
        </a:xfrm>
      </p:grpSpPr>
      <p:sp>
        <p:nvSpPr>
          <p:cNvPr id="22" name="Rectangle 22" hidden="1">
            <a:extLst>
              <a:ext uri="{FF2B5EF4-FFF2-40B4-BE49-F238E27FC236}">
                <a16:creationId xmlns:a16="http://schemas.microsoft.com/office/drawing/2014/main" id="{7DA9FC88-798C-4682-92A9-15D2963BA9BB}"/>
              </a:ext>
            </a:extLst>
          </p:cNvPr>
          <p:cNvSpPr>
            <a:spLocks/>
          </p:cNvSpPr>
          <p:nvPr userDrawn="1"/>
        </p:nvSpPr>
        <p:spPr bwMode="gray">
          <a:xfrm>
            <a:off x="0" y="0"/>
            <a:ext cx="2524369"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p:cNvSpPr>
          <p:nvPr userDrawn="1"/>
        </p:nvSpPr>
        <p:spPr bwMode="gray">
          <a:xfrm>
            <a:off x="0" y="0"/>
            <a:ext cx="25243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5" hasCustomPrompt="1"/>
          </p:nvPr>
        </p:nvSpPr>
        <p:spPr bwMode="gray">
          <a:xfrm>
            <a:off x="319160" y="662767"/>
            <a:ext cx="1886050" cy="544765"/>
          </a:xfrm>
        </p:spPr>
        <p:txBody>
          <a:bodyPr anchor="b" anchorCtr="0">
            <a:noAutofit/>
          </a:bodyPr>
          <a:lstStyle>
            <a:lvl1pPr marL="0" indent="0">
              <a:lnSpc>
                <a:spcPct val="90000"/>
              </a:lnSpc>
              <a:spcBef>
                <a:spcPts val="0"/>
              </a:spcBef>
              <a:spcAft>
                <a:spcPts val="0"/>
              </a:spcAft>
              <a:buNone/>
              <a:defRPr sz="12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 out</a:t>
            </a:r>
          </a:p>
        </p:txBody>
      </p:sp>
      <p:sp>
        <p:nvSpPr>
          <p:cNvPr id="10" name="Text Placeholder 8"/>
          <p:cNvSpPr>
            <a:spLocks noGrp="1"/>
          </p:cNvSpPr>
          <p:nvPr>
            <p:ph type="body" sz="quarter" idx="14"/>
          </p:nvPr>
        </p:nvSpPr>
        <p:spPr bwMode="gray">
          <a:xfrm>
            <a:off x="319160" y="1512097"/>
            <a:ext cx="1886050" cy="4675979"/>
          </a:xfrm>
        </p:spPr>
        <p:txBody>
          <a:bodyPr>
            <a:noAutofit/>
          </a:bodyPr>
          <a:lstStyle>
            <a:lvl1pPr marL="144000" indent="-144000">
              <a:lnSpc>
                <a:spcPct val="90000"/>
              </a:lnSpc>
              <a:spcBef>
                <a:spcPts val="0"/>
              </a:spcBef>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8"/>
          <p:cNvSpPr>
            <a:spLocks noGrp="1"/>
          </p:cNvSpPr>
          <p:nvPr>
            <p:ph type="sldNum" sz="quarter" idx="17"/>
          </p:nvPr>
        </p:nvSpPr>
        <p:spPr bwMode="gray"/>
        <p:txBody>
          <a:bodyPr/>
          <a:lstStyle>
            <a:lvl1pPr>
              <a:defRPr>
                <a:solidFill>
                  <a:schemeClr val="tx1"/>
                </a:solidFill>
              </a:defRPr>
            </a:lvl1pPr>
          </a:lstStyle>
          <a:p>
            <a:fld id="{DEE38E49-40B1-43A5-9187-BC380665B82B}" type="slidenum">
              <a:rPr lang="en-US" smtClean="0"/>
              <a:pPr/>
              <a:t>‹#›</a:t>
            </a:fld>
            <a:r>
              <a:rPr lang="en-US" dirty="0"/>
              <a:t>/109</a:t>
            </a:r>
          </a:p>
        </p:txBody>
      </p:sp>
      <p:sp>
        <p:nvSpPr>
          <p:cNvPr id="5" name="Title 4"/>
          <p:cNvSpPr>
            <a:spLocks noGrp="1"/>
          </p:cNvSpPr>
          <p:nvPr>
            <p:ph type="title"/>
          </p:nvPr>
        </p:nvSpPr>
        <p:spPr>
          <a:xfrm>
            <a:off x="2843529" y="360703"/>
            <a:ext cx="8880950" cy="889474"/>
          </a:xfrm>
        </p:spPr>
        <p:txBody>
          <a:bodyPr/>
          <a:lstStyle>
            <a:lvl1pPr>
              <a:defRPr baseline="0"/>
            </a:lvl1pPr>
          </a:lstStyle>
          <a:p>
            <a:r>
              <a:rPr lang="en-US"/>
              <a:t>Click to edit Master title style</a:t>
            </a:r>
          </a:p>
        </p:txBody>
      </p:sp>
      <p:cxnSp>
        <p:nvCxnSpPr>
          <p:cNvPr id="16" name="Straight Connector 15"/>
          <p:cNvCxnSpPr>
            <a:cxnSpLocks/>
          </p:cNvCxnSpPr>
          <p:nvPr userDrawn="1"/>
        </p:nvCxnSpPr>
        <p:spPr bwMode="gray">
          <a:xfrm>
            <a:off x="319160" y="1348849"/>
            <a:ext cx="18860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a:cxnSpLocks/>
          </p:cNvCxnSpPr>
          <p:nvPr userDrawn="1"/>
        </p:nvCxnSpPr>
        <p:spPr>
          <a:xfrm>
            <a:off x="2843529" y="1348849"/>
            <a:ext cx="8880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ußzeilenplatzhalter 3"/>
          <p:cNvSpPr>
            <a:spLocks noGrp="1"/>
          </p:cNvSpPr>
          <p:nvPr>
            <p:ph type="ftr" sz="quarter" idx="18"/>
          </p:nvPr>
        </p:nvSpPr>
        <p:spPr/>
        <p:txBody>
          <a:bodyPr/>
          <a:lstStyle/>
          <a:p>
            <a:r>
              <a:rPr lang="en-US" dirty="0"/>
              <a:t>2022 | Confidential &amp; Proprietary Information of Chubb- Not for Distribution</a:t>
            </a:r>
          </a:p>
        </p:txBody>
      </p: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tx1"/>
                </a:solidFill>
              </a:rPr>
              <a:t>Internal Use Only</a:t>
            </a:r>
          </a:p>
        </p:txBody>
      </p:sp>
      <p:sp>
        <p:nvSpPr>
          <p:cNvPr id="14"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tx1"/>
                </a:solidFill>
              </a:rPr>
              <a:t>Status</a:t>
            </a:r>
          </a:p>
        </p:txBody>
      </p:sp>
      <p:sp>
        <p:nvSpPr>
          <p:cNvPr id="6" name="Content Placeholder 5"/>
          <p:cNvSpPr>
            <a:spLocks noGrp="1"/>
          </p:cNvSpPr>
          <p:nvPr>
            <p:ph sz="quarter" idx="19"/>
          </p:nvPr>
        </p:nvSpPr>
        <p:spPr>
          <a:xfrm>
            <a:off x="2843529" y="1512098"/>
            <a:ext cx="8880950"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9" name="Group 10">
            <a:extLst>
              <a:ext uri="{FF2B5EF4-FFF2-40B4-BE49-F238E27FC236}">
                <a16:creationId xmlns:a16="http://schemas.microsoft.com/office/drawing/2014/main" id="{69BA040B-2BF0-4A50-A2ED-07B19F392989}"/>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20" name="Freeform 5">
              <a:extLst>
                <a:ext uri="{FF2B5EF4-FFF2-40B4-BE49-F238E27FC236}">
                  <a16:creationId xmlns:a16="http://schemas.microsoft.com/office/drawing/2014/main" id="{891A1C8E-6495-4596-A154-2ECE462E1C3A}"/>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D23A6B5F-9B55-4F33-ACA0-8DA0B7D23B6D}"/>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29291678"/>
      </p:ext>
    </p:extLst>
  </p:cSld>
  <p:clrMapOvr>
    <a:masterClrMapping/>
  </p:clrMapOvr>
  <p:hf sldNum="0" hdr="0"/>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matchingName="Call Out box left_Secondary text" preserve="1" userDrawn="1">
  <p:cSld name="Call Out box left_Secondary text">
    <p:bg>
      <p:bgPr>
        <a:solidFill>
          <a:srgbClr val="FFFFFF"/>
        </a:solidFill>
        <a:effectLst/>
      </p:bgPr>
    </p:bg>
    <p:spTree>
      <p:nvGrpSpPr>
        <p:cNvPr id="1" name=""/>
        <p:cNvGrpSpPr/>
        <p:nvPr/>
      </p:nvGrpSpPr>
      <p:grpSpPr>
        <a:xfrm>
          <a:off x="0" y="0"/>
          <a:ext cx="0" cy="0"/>
          <a:chOff x="0" y="0"/>
          <a:chExt cx="0" cy="0"/>
        </a:xfrm>
      </p:grpSpPr>
      <p:sp>
        <p:nvSpPr>
          <p:cNvPr id="23" name="Rectangle 22" hidden="1">
            <a:extLst>
              <a:ext uri="{FF2B5EF4-FFF2-40B4-BE49-F238E27FC236}">
                <a16:creationId xmlns:a16="http://schemas.microsoft.com/office/drawing/2014/main" id="{40343D20-8381-47DF-A1AA-BA04DECC02A1}"/>
              </a:ext>
            </a:extLst>
          </p:cNvPr>
          <p:cNvSpPr>
            <a:spLocks/>
          </p:cNvSpPr>
          <p:nvPr userDrawn="1"/>
        </p:nvSpPr>
        <p:spPr bwMode="gray">
          <a:xfrm>
            <a:off x="0" y="0"/>
            <a:ext cx="2524369"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p:cNvSpPr>
          <p:nvPr userDrawn="1"/>
        </p:nvSpPr>
        <p:spPr bwMode="gray">
          <a:xfrm>
            <a:off x="1" y="0"/>
            <a:ext cx="25243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5" hasCustomPrompt="1"/>
          </p:nvPr>
        </p:nvSpPr>
        <p:spPr bwMode="gray">
          <a:xfrm>
            <a:off x="319160" y="662767"/>
            <a:ext cx="1886050" cy="544765"/>
          </a:xfrm>
        </p:spPr>
        <p:txBody>
          <a:bodyPr anchor="b" anchorCtr="0">
            <a:noAutofit/>
          </a:bodyPr>
          <a:lstStyle>
            <a:lvl1pPr marL="0" indent="0">
              <a:lnSpc>
                <a:spcPct val="90000"/>
              </a:lnSpc>
              <a:spcBef>
                <a:spcPts val="0"/>
              </a:spcBef>
              <a:spcAft>
                <a:spcPts val="0"/>
              </a:spcAft>
              <a:buNone/>
              <a:defRPr sz="12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 out</a:t>
            </a:r>
          </a:p>
        </p:txBody>
      </p:sp>
      <p:sp>
        <p:nvSpPr>
          <p:cNvPr id="10" name="Text Placeholder 8"/>
          <p:cNvSpPr>
            <a:spLocks noGrp="1"/>
          </p:cNvSpPr>
          <p:nvPr>
            <p:ph type="body" sz="quarter" idx="14"/>
          </p:nvPr>
        </p:nvSpPr>
        <p:spPr bwMode="gray">
          <a:xfrm>
            <a:off x="319160" y="1512097"/>
            <a:ext cx="1886050" cy="4675979"/>
          </a:xfrm>
        </p:spPr>
        <p:txBody>
          <a:bodyPr>
            <a:noAutofit/>
          </a:bodyPr>
          <a:lstStyle>
            <a:lvl1pPr>
              <a:lnSpc>
                <a:spcPct val="90000"/>
              </a:lnSpc>
              <a:spcBef>
                <a:spcPts val="0"/>
              </a:spcBef>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8"/>
          <p:cNvSpPr>
            <a:spLocks noGrp="1"/>
          </p:cNvSpPr>
          <p:nvPr>
            <p:ph type="sldNum" sz="quarter" idx="17"/>
          </p:nvPr>
        </p:nvSpPr>
        <p:spPr bwMode="gray"/>
        <p:txBody>
          <a:bodyPr/>
          <a:lstStyle>
            <a:lvl1pPr>
              <a:defRPr>
                <a:solidFill>
                  <a:schemeClr val="tx1"/>
                </a:solidFill>
              </a:defRPr>
            </a:lvl1pPr>
          </a:lstStyle>
          <a:p>
            <a:fld id="{3EC67755-59D6-4807-B29E-44CD8A16A123}" type="slidenum">
              <a:rPr lang="en-US" smtClean="0"/>
              <a:pPr/>
              <a:t>‹#›</a:t>
            </a:fld>
            <a:r>
              <a:rPr lang="en-US" dirty="0"/>
              <a:t>/109</a:t>
            </a:r>
          </a:p>
        </p:txBody>
      </p:sp>
      <p:sp>
        <p:nvSpPr>
          <p:cNvPr id="5" name="Title 4"/>
          <p:cNvSpPr>
            <a:spLocks noGrp="1"/>
          </p:cNvSpPr>
          <p:nvPr>
            <p:ph type="title"/>
          </p:nvPr>
        </p:nvSpPr>
        <p:spPr>
          <a:xfrm>
            <a:off x="2843529" y="360703"/>
            <a:ext cx="8880950" cy="889474"/>
          </a:xfrm>
        </p:spPr>
        <p:txBody>
          <a:bodyPr/>
          <a:lstStyle>
            <a:lvl1pPr>
              <a:defRPr baseline="0"/>
            </a:lvl1pPr>
          </a:lstStyle>
          <a:p>
            <a:r>
              <a:rPr lang="en-US"/>
              <a:t>Click to edit Master title style</a:t>
            </a:r>
          </a:p>
        </p:txBody>
      </p:sp>
      <p:sp>
        <p:nvSpPr>
          <p:cNvPr id="11" name="Text Placeholder 9"/>
          <p:cNvSpPr>
            <a:spLocks noGrp="1"/>
          </p:cNvSpPr>
          <p:nvPr>
            <p:ph type="body" sz="quarter" idx="19"/>
          </p:nvPr>
        </p:nvSpPr>
        <p:spPr>
          <a:xfrm>
            <a:off x="2843529" y="1500509"/>
            <a:ext cx="8880950"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cxnSp>
        <p:nvCxnSpPr>
          <p:cNvPr id="16" name="Straight Connector 15"/>
          <p:cNvCxnSpPr>
            <a:cxnSpLocks/>
          </p:cNvCxnSpPr>
          <p:nvPr userDrawn="1"/>
        </p:nvCxnSpPr>
        <p:spPr bwMode="gray">
          <a:xfrm>
            <a:off x="319160" y="1348849"/>
            <a:ext cx="18860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a:cxnSpLocks/>
          </p:cNvCxnSpPr>
          <p:nvPr userDrawn="1"/>
        </p:nvCxnSpPr>
        <p:spPr>
          <a:xfrm>
            <a:off x="2843529" y="1348849"/>
            <a:ext cx="8880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p:ph type="ftr" sz="quarter" idx="21"/>
          </p:nvPr>
        </p:nvSpPr>
        <p:spPr/>
        <p:txBody>
          <a:bodyPr/>
          <a:lstStyle/>
          <a:p>
            <a:r>
              <a:rPr lang="en-US" dirty="0"/>
              <a:t>2022 | Confidential &amp; Proprietary Information of Chubb- Not for Distribution</a:t>
            </a:r>
          </a:p>
        </p:txBody>
      </p: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tx1"/>
                </a:solidFill>
              </a:rPr>
              <a:t>Internal Use Only</a:t>
            </a:r>
          </a:p>
        </p:txBody>
      </p:sp>
      <p:sp>
        <p:nvSpPr>
          <p:cNvPr id="18"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tx1"/>
                </a:solidFill>
              </a:rPr>
              <a:t>Status</a:t>
            </a:r>
          </a:p>
        </p:txBody>
      </p:sp>
      <p:sp>
        <p:nvSpPr>
          <p:cNvPr id="7" name="Content Placeholder 6"/>
          <p:cNvSpPr>
            <a:spLocks noGrp="1"/>
          </p:cNvSpPr>
          <p:nvPr>
            <p:ph sz="quarter" idx="22"/>
          </p:nvPr>
        </p:nvSpPr>
        <p:spPr>
          <a:xfrm>
            <a:off x="2843529" y="2156131"/>
            <a:ext cx="8880950"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9" name="Group 10">
            <a:extLst>
              <a:ext uri="{FF2B5EF4-FFF2-40B4-BE49-F238E27FC236}">
                <a16:creationId xmlns:a16="http://schemas.microsoft.com/office/drawing/2014/main" id="{C35DC406-443B-46CB-AD8D-2CB900D8F54C}"/>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21" name="Freeform 5">
              <a:extLst>
                <a:ext uri="{FF2B5EF4-FFF2-40B4-BE49-F238E27FC236}">
                  <a16:creationId xmlns:a16="http://schemas.microsoft.com/office/drawing/2014/main" id="{2E893830-F1B6-4125-A864-9DCCD97A15AD}"/>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
              <a:extLst>
                <a:ext uri="{FF2B5EF4-FFF2-40B4-BE49-F238E27FC236}">
                  <a16:creationId xmlns:a16="http://schemas.microsoft.com/office/drawing/2014/main" id="{464A7CA1-3F08-4846-AEA4-4A03B46D2E1E}"/>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34279476"/>
      </p:ext>
    </p:extLst>
  </p:cSld>
  <p:clrMapOvr>
    <a:masterClrMapping/>
  </p:clrMapOvr>
  <p:hf sldNum="0" hdr="0"/>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32DEA36C-1127-469F-A413-4D187FB098DA}" type="slidenum">
              <a:rPr lang="en-US" smtClean="0"/>
              <a:pPr/>
              <a:t>‹#›</a:t>
            </a:fld>
            <a:r>
              <a:rPr lang="en-US" dirty="0"/>
              <a:t>/109</a:t>
            </a:r>
          </a:p>
        </p:txBody>
      </p:sp>
      <p:sp>
        <p:nvSpPr>
          <p:cNvPr id="5" name="Title 4"/>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695326" y="1512098"/>
            <a:ext cx="5328708"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395771" y="1512098"/>
            <a:ext cx="5328708"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420257252"/>
      </p:ext>
    </p:extLst>
  </p:cSld>
  <p:clrMapOvr>
    <a:masterClrMapping/>
  </p:clrMapOvr>
  <p:hf sldNum="0" hdr="0"/>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wo Content_Secondary text" preserve="1" userDrawn="1">
  <p:cSld name="Two Content_Secondary tex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E2AB221F-2FAF-450F-9D31-FE4504E861A1}" type="slidenum">
              <a:rPr lang="en-US" smtClean="0"/>
              <a:pPr/>
              <a:t>‹#›</a:t>
            </a:fld>
            <a:r>
              <a:rPr lang="en-US" dirty="0"/>
              <a:t>/109</a:t>
            </a:r>
          </a:p>
        </p:txBody>
      </p:sp>
      <p:sp>
        <p:nvSpPr>
          <p:cNvPr id="5" name="Title 4"/>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695326" y="2156131"/>
            <a:ext cx="5328708"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395771" y="2156131"/>
            <a:ext cx="5328708"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11"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3362853799"/>
      </p:ext>
    </p:extLst>
  </p:cSld>
  <p:clrMapOvr>
    <a:masterClrMapping/>
  </p:clrMapOvr>
  <p:hf sldNum="0" hdr="0"/>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hree Content" preserve="1" userDrawn="1">
  <p:cSld name="Three Content">
    <p:spTree>
      <p:nvGrpSpPr>
        <p:cNvPr id="1" name=""/>
        <p:cNvGrpSpPr/>
        <p:nvPr/>
      </p:nvGrpSpPr>
      <p:grpSpPr>
        <a:xfrm>
          <a:off x="0" y="0"/>
          <a:ext cx="0" cy="0"/>
          <a:chOff x="0" y="0"/>
          <a:chExt cx="0" cy="0"/>
        </a:xfrm>
      </p:grpSpPr>
      <p:sp>
        <p:nvSpPr>
          <p:cNvPr id="9" name="Content Placeholder 7"/>
          <p:cNvSpPr>
            <a:spLocks noGrp="1"/>
          </p:cNvSpPr>
          <p:nvPr>
            <p:ph sz="quarter" idx="23"/>
          </p:nvPr>
        </p:nvSpPr>
        <p:spPr>
          <a:xfrm>
            <a:off x="4477020" y="1512098"/>
            <a:ext cx="3465830"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48081E6E-6BEB-4CD1-AF17-5F9489EF8994}" type="slidenum">
              <a:rPr lang="en-US" smtClean="0"/>
              <a:pPr/>
              <a:t>‹#›</a:t>
            </a:fld>
            <a:r>
              <a:rPr lang="en-US" dirty="0"/>
              <a:t>/109</a:t>
            </a:r>
          </a:p>
        </p:txBody>
      </p:sp>
      <p:sp>
        <p:nvSpPr>
          <p:cNvPr id="5" name="Title 4"/>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21"/>
          </p:nvPr>
        </p:nvSpPr>
        <p:spPr>
          <a:xfrm>
            <a:off x="695326" y="1512098"/>
            <a:ext cx="3465830"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22"/>
          </p:nvPr>
        </p:nvSpPr>
        <p:spPr>
          <a:xfrm>
            <a:off x="8258715" y="1512098"/>
            <a:ext cx="3465830"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3590482842"/>
      </p:ext>
    </p:extLst>
  </p:cSld>
  <p:clrMapOvr>
    <a:masterClrMapping/>
  </p:clrMapOvr>
  <p:hf sldNum="0" hdr="0"/>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hree Content_Secondary text" preserve="1" userDrawn="1">
  <p:cSld name="Three Content_Secondary text">
    <p:spTree>
      <p:nvGrpSpPr>
        <p:cNvPr id="1" name=""/>
        <p:cNvGrpSpPr/>
        <p:nvPr/>
      </p:nvGrpSpPr>
      <p:grpSpPr>
        <a:xfrm>
          <a:off x="0" y="0"/>
          <a:ext cx="0" cy="0"/>
          <a:chOff x="0" y="0"/>
          <a:chExt cx="0" cy="0"/>
        </a:xfrm>
      </p:grpSpPr>
      <p:sp>
        <p:nvSpPr>
          <p:cNvPr id="9" name="Content Placeholder 7"/>
          <p:cNvSpPr>
            <a:spLocks noGrp="1"/>
          </p:cNvSpPr>
          <p:nvPr>
            <p:ph sz="quarter" idx="23"/>
          </p:nvPr>
        </p:nvSpPr>
        <p:spPr>
          <a:xfrm>
            <a:off x="4477021" y="2156131"/>
            <a:ext cx="3465830"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BC778B68-310F-4816-BB68-F5D997707666}" type="slidenum">
              <a:rPr lang="en-US" smtClean="0"/>
              <a:pPr/>
              <a:t>‹#›</a:t>
            </a:fld>
            <a:r>
              <a:rPr lang="en-US" dirty="0"/>
              <a:t>/109</a:t>
            </a:r>
          </a:p>
        </p:txBody>
      </p:sp>
      <p:sp>
        <p:nvSpPr>
          <p:cNvPr id="5" name="Title 4"/>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4"/>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3" name="Content Placeholder 2"/>
          <p:cNvSpPr>
            <a:spLocks noGrp="1"/>
          </p:cNvSpPr>
          <p:nvPr>
            <p:ph sz="quarter" idx="21"/>
          </p:nvPr>
        </p:nvSpPr>
        <p:spPr>
          <a:xfrm>
            <a:off x="695326" y="2156131"/>
            <a:ext cx="3465830"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22"/>
          </p:nvPr>
        </p:nvSpPr>
        <p:spPr>
          <a:xfrm>
            <a:off x="8258715" y="2156131"/>
            <a:ext cx="3465830"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439513341"/>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all Out box left_Secondary text" preserve="1" userDrawn="1">
  <p:cSld name="Call Out box left_Secondary text">
    <p:bg>
      <p:bgPr>
        <a:solidFill>
          <a:srgbClr val="FFFFFF"/>
        </a:solidFill>
        <a:effectLst/>
      </p:bgPr>
    </p:bg>
    <p:spTree>
      <p:nvGrpSpPr>
        <p:cNvPr id="1" name=""/>
        <p:cNvGrpSpPr/>
        <p:nvPr/>
      </p:nvGrpSpPr>
      <p:grpSpPr>
        <a:xfrm>
          <a:off x="0" y="0"/>
          <a:ext cx="0" cy="0"/>
          <a:chOff x="0" y="0"/>
          <a:chExt cx="0" cy="0"/>
        </a:xfrm>
      </p:grpSpPr>
      <p:sp>
        <p:nvSpPr>
          <p:cNvPr id="23" name="Rectangle 22" hidden="1">
            <a:extLst>
              <a:ext uri="{FF2B5EF4-FFF2-40B4-BE49-F238E27FC236}">
                <a16:creationId xmlns:a16="http://schemas.microsoft.com/office/drawing/2014/main" id="{40343D20-8381-47DF-A1AA-BA04DECC02A1}"/>
              </a:ext>
            </a:extLst>
          </p:cNvPr>
          <p:cNvSpPr>
            <a:spLocks/>
          </p:cNvSpPr>
          <p:nvPr userDrawn="1"/>
        </p:nvSpPr>
        <p:spPr bwMode="gray">
          <a:xfrm>
            <a:off x="0" y="0"/>
            <a:ext cx="2524369"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p:cNvSpPr>
          <p:nvPr userDrawn="1"/>
        </p:nvSpPr>
        <p:spPr bwMode="gray">
          <a:xfrm>
            <a:off x="1" y="0"/>
            <a:ext cx="25243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5" hasCustomPrompt="1"/>
          </p:nvPr>
        </p:nvSpPr>
        <p:spPr bwMode="gray">
          <a:xfrm>
            <a:off x="319160" y="662767"/>
            <a:ext cx="1886050" cy="544765"/>
          </a:xfrm>
        </p:spPr>
        <p:txBody>
          <a:bodyPr anchor="b" anchorCtr="0">
            <a:noAutofit/>
          </a:bodyPr>
          <a:lstStyle>
            <a:lvl1pPr marL="0" indent="0">
              <a:lnSpc>
                <a:spcPct val="90000"/>
              </a:lnSpc>
              <a:spcBef>
                <a:spcPts val="0"/>
              </a:spcBef>
              <a:spcAft>
                <a:spcPts val="0"/>
              </a:spcAft>
              <a:buNone/>
              <a:defRPr sz="12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 out</a:t>
            </a:r>
          </a:p>
        </p:txBody>
      </p:sp>
      <p:sp>
        <p:nvSpPr>
          <p:cNvPr id="10" name="Text Placeholder 8"/>
          <p:cNvSpPr>
            <a:spLocks noGrp="1"/>
          </p:cNvSpPr>
          <p:nvPr>
            <p:ph type="body" sz="quarter" idx="14"/>
          </p:nvPr>
        </p:nvSpPr>
        <p:spPr bwMode="gray">
          <a:xfrm>
            <a:off x="319160" y="1512097"/>
            <a:ext cx="1886050" cy="4675979"/>
          </a:xfrm>
        </p:spPr>
        <p:txBody>
          <a:bodyPr>
            <a:noAutofit/>
          </a:bodyPr>
          <a:lstStyle>
            <a:lvl1pPr>
              <a:lnSpc>
                <a:spcPct val="90000"/>
              </a:lnSpc>
              <a:spcBef>
                <a:spcPts val="0"/>
              </a:spcBef>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8"/>
          <p:cNvSpPr>
            <a:spLocks noGrp="1"/>
          </p:cNvSpPr>
          <p:nvPr>
            <p:ph type="sldNum" sz="quarter" idx="17"/>
          </p:nvPr>
        </p:nvSpPr>
        <p:spPr bwMode="gray"/>
        <p:txBody>
          <a:bodyPr/>
          <a:lstStyle>
            <a:lvl1pPr>
              <a:defRPr>
                <a:solidFill>
                  <a:schemeClr val="tx1"/>
                </a:solidFill>
              </a:defRPr>
            </a:lvl1pPr>
          </a:lstStyle>
          <a:p>
            <a:fld id="{15D2B74A-09BE-40C4-80E8-431E70B76294}" type="slidenum">
              <a:rPr lang="en-US" smtClean="0"/>
              <a:pPr/>
              <a:t>‹#›</a:t>
            </a:fld>
            <a:endParaRPr lang="en-US" dirty="0"/>
          </a:p>
        </p:txBody>
      </p:sp>
      <p:sp>
        <p:nvSpPr>
          <p:cNvPr id="5" name="Title 4"/>
          <p:cNvSpPr>
            <a:spLocks noGrp="1"/>
          </p:cNvSpPr>
          <p:nvPr>
            <p:ph type="title"/>
          </p:nvPr>
        </p:nvSpPr>
        <p:spPr>
          <a:xfrm>
            <a:off x="2843529" y="360703"/>
            <a:ext cx="8880950" cy="889474"/>
          </a:xfrm>
        </p:spPr>
        <p:txBody>
          <a:bodyPr/>
          <a:lstStyle>
            <a:lvl1pPr>
              <a:defRPr baseline="0"/>
            </a:lvl1pPr>
          </a:lstStyle>
          <a:p>
            <a:r>
              <a:rPr lang="en-US"/>
              <a:t>Click to edit Master title style</a:t>
            </a:r>
          </a:p>
        </p:txBody>
      </p:sp>
      <p:sp>
        <p:nvSpPr>
          <p:cNvPr id="11" name="Text Placeholder 9"/>
          <p:cNvSpPr>
            <a:spLocks noGrp="1"/>
          </p:cNvSpPr>
          <p:nvPr>
            <p:ph type="body" sz="quarter" idx="19"/>
          </p:nvPr>
        </p:nvSpPr>
        <p:spPr>
          <a:xfrm>
            <a:off x="2843529" y="1500509"/>
            <a:ext cx="8880950"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cxnSp>
        <p:nvCxnSpPr>
          <p:cNvPr id="16" name="Straight Connector 15"/>
          <p:cNvCxnSpPr>
            <a:cxnSpLocks/>
          </p:cNvCxnSpPr>
          <p:nvPr userDrawn="1"/>
        </p:nvCxnSpPr>
        <p:spPr bwMode="gray">
          <a:xfrm>
            <a:off x="319160" y="1348849"/>
            <a:ext cx="18860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a:cxnSpLocks/>
          </p:cNvCxnSpPr>
          <p:nvPr userDrawn="1"/>
        </p:nvCxnSpPr>
        <p:spPr>
          <a:xfrm>
            <a:off x="2843529" y="1348849"/>
            <a:ext cx="8880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p:ph type="ftr" sz="quarter" idx="21"/>
          </p:nvPr>
        </p:nvSpPr>
        <p:spPr/>
        <p:txBody>
          <a:bodyPr/>
          <a:lstStyle/>
          <a:p>
            <a:r>
              <a:rPr lang="en-US" dirty="0"/>
              <a:t>January 22, 2024</a:t>
            </a:r>
          </a:p>
        </p:txBody>
      </p: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tx1"/>
                </a:solidFill>
              </a:rPr>
              <a:t>Internal Use Only</a:t>
            </a:r>
          </a:p>
        </p:txBody>
      </p:sp>
      <p:sp>
        <p:nvSpPr>
          <p:cNvPr id="18"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tx1"/>
                </a:solidFill>
              </a:rPr>
              <a:t>Status</a:t>
            </a:r>
          </a:p>
        </p:txBody>
      </p:sp>
      <p:sp>
        <p:nvSpPr>
          <p:cNvPr id="7" name="Content Placeholder 6"/>
          <p:cNvSpPr>
            <a:spLocks noGrp="1"/>
          </p:cNvSpPr>
          <p:nvPr>
            <p:ph sz="quarter" idx="22"/>
          </p:nvPr>
        </p:nvSpPr>
        <p:spPr>
          <a:xfrm>
            <a:off x="2843529" y="2156131"/>
            <a:ext cx="8880950"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9" name="Group 10">
            <a:extLst>
              <a:ext uri="{FF2B5EF4-FFF2-40B4-BE49-F238E27FC236}">
                <a16:creationId xmlns:a16="http://schemas.microsoft.com/office/drawing/2014/main" id="{C35DC406-443B-46CB-AD8D-2CB900D8F54C}"/>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21" name="Freeform 5">
              <a:extLst>
                <a:ext uri="{FF2B5EF4-FFF2-40B4-BE49-F238E27FC236}">
                  <a16:creationId xmlns:a16="http://schemas.microsoft.com/office/drawing/2014/main" id="{2E893830-F1B6-4125-A864-9DCCD97A15AD}"/>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
              <a:extLst>
                <a:ext uri="{FF2B5EF4-FFF2-40B4-BE49-F238E27FC236}">
                  <a16:creationId xmlns:a16="http://schemas.microsoft.com/office/drawing/2014/main" id="{464A7CA1-3F08-4846-AEA4-4A03B46D2E1E}"/>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568692704"/>
      </p:ext>
    </p:extLst>
  </p:cSld>
  <p:clrMapOvr>
    <a:masterClrMapping/>
  </p:clrMapOvr>
  <p:hf hdr="0"/>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and Two Contents 23" preserve="1" userDrawn="1">
  <p:cSld name="Title and Two Contents 23">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5DA71A2C-BD25-47EF-BFDC-668D2E11498B}" type="slidenum">
              <a:rPr lang="en-US" smtClean="0"/>
              <a:pPr/>
              <a:t>‹#›</a:t>
            </a:fld>
            <a:r>
              <a:rPr lang="en-US" dirty="0"/>
              <a:t>/109</a:t>
            </a:r>
          </a:p>
        </p:txBody>
      </p:sp>
      <p:sp>
        <p:nvSpPr>
          <p:cNvPr id="4" name="Title 3"/>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7"/>
          </p:nvPr>
        </p:nvSpPr>
        <p:spPr>
          <a:xfrm>
            <a:off x="695326" y="1512098"/>
            <a:ext cx="6321732"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8"/>
          </p:nvPr>
        </p:nvSpPr>
        <p:spPr>
          <a:xfrm>
            <a:off x="7296457" y="1512097"/>
            <a:ext cx="4428817"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3301364571"/>
      </p:ext>
    </p:extLst>
  </p:cSld>
  <p:clrMapOvr>
    <a:masterClrMapping/>
  </p:clrMapOvr>
  <p:hf sldNum="0" hdr="0"/>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and Two Contents 23_Secondary text" preserve="1" userDrawn="1">
  <p:cSld name="Title and Two Contents 23_Secondary tex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CCCE7F32-E8F9-414A-BA52-D788E3DB1B67}" type="slidenum">
              <a:rPr lang="en-US" smtClean="0"/>
              <a:pPr/>
              <a:t>‹#›</a:t>
            </a:fld>
            <a:r>
              <a:rPr lang="en-US" dirty="0"/>
              <a:t>/109</a:t>
            </a:r>
          </a:p>
        </p:txBody>
      </p:sp>
      <p:sp>
        <p:nvSpPr>
          <p:cNvPr id="4" name="Title 3"/>
          <p:cNvSpPr>
            <a:spLocks noGrp="1"/>
          </p:cNvSpPr>
          <p:nvPr>
            <p:ph type="title"/>
          </p:nvPr>
        </p:nvSpPr>
        <p:spPr/>
        <p:txBody>
          <a:bodyPr/>
          <a:lstStyle/>
          <a:p>
            <a:r>
              <a:rPr lang="en-US"/>
              <a:t>Click to edit Master title style</a:t>
            </a:r>
          </a:p>
        </p:txBody>
      </p:sp>
      <p:sp>
        <p:nvSpPr>
          <p:cNvPr id="8" name="Text Placeholder 9"/>
          <p:cNvSpPr>
            <a:spLocks noGrp="1"/>
          </p:cNvSpPr>
          <p:nvPr>
            <p:ph type="body" sz="quarter" idx="14"/>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5" name="Content Placeholder 4"/>
          <p:cNvSpPr>
            <a:spLocks noGrp="1"/>
          </p:cNvSpPr>
          <p:nvPr>
            <p:ph sz="quarter" idx="17"/>
          </p:nvPr>
        </p:nvSpPr>
        <p:spPr>
          <a:xfrm>
            <a:off x="695326" y="2156131"/>
            <a:ext cx="6321732"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8"/>
          </p:nvPr>
        </p:nvSpPr>
        <p:spPr>
          <a:xfrm>
            <a:off x="7296457" y="2156131"/>
            <a:ext cx="4428817"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1163659329"/>
      </p:ext>
    </p:extLst>
  </p:cSld>
  <p:clrMapOvr>
    <a:masterClrMapping/>
  </p:clrMapOvr>
  <p:hf sldNum="0" hdr="0"/>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Right two Content" preserve="1" userDrawn="1">
  <p:cSld name="Right 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8C398F52-7F4A-4427-A822-8F3648C9C146}" type="slidenum">
              <a:rPr lang="en-US" smtClean="0"/>
              <a:pPr/>
              <a:t>‹#›</a:t>
            </a:fld>
            <a:r>
              <a:rPr lang="en-US" dirty="0"/>
              <a:t>/109</a:t>
            </a:r>
          </a:p>
        </p:txBody>
      </p:sp>
      <p:sp>
        <p:nvSpPr>
          <p:cNvPr id="4" name="Title 3"/>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18"/>
          </p:nvPr>
        </p:nvSpPr>
        <p:spPr>
          <a:xfrm>
            <a:off x="695326" y="1512098"/>
            <a:ext cx="6321732"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9"/>
          </p:nvPr>
        </p:nvSpPr>
        <p:spPr>
          <a:xfrm>
            <a:off x="7296457" y="1512098"/>
            <a:ext cx="4428818" cy="220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0"/>
          </p:nvPr>
        </p:nvSpPr>
        <p:spPr>
          <a:xfrm>
            <a:off x="7296457" y="3981483"/>
            <a:ext cx="4428818" cy="220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1372989150"/>
      </p:ext>
    </p:extLst>
  </p:cSld>
  <p:clrMapOvr>
    <a:masterClrMapping/>
  </p:clrMapOvr>
  <p:hf sldNum="0" hdr="0"/>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Right two Content_Secondary text" preserve="1" userDrawn="1">
  <p:cSld name="Right two Content_Secondary tex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6AFBB049-F949-43EF-8E75-91C5E0DD0B72}" type="slidenum">
              <a:rPr lang="en-US" smtClean="0"/>
              <a:pPr/>
              <a:t>‹#›</a:t>
            </a:fld>
            <a:r>
              <a:rPr lang="en-US" dirty="0"/>
              <a:t>/109</a:t>
            </a:r>
          </a:p>
        </p:txBody>
      </p:sp>
      <p:sp>
        <p:nvSpPr>
          <p:cNvPr id="4" name="Title 3"/>
          <p:cNvSpPr>
            <a:spLocks noGrp="1"/>
          </p:cNvSpPr>
          <p:nvPr>
            <p:ph type="title"/>
          </p:nvPr>
        </p:nvSpPr>
        <p:spPr/>
        <p:txBody>
          <a:bodyPr/>
          <a:lstStyle/>
          <a:p>
            <a:r>
              <a:rPr lang="en-US"/>
              <a:t>Click to edit Master title style</a:t>
            </a:r>
          </a:p>
        </p:txBody>
      </p:sp>
      <p:sp>
        <p:nvSpPr>
          <p:cNvPr id="8" name="Text Placeholder 9"/>
          <p:cNvSpPr>
            <a:spLocks noGrp="1"/>
          </p:cNvSpPr>
          <p:nvPr>
            <p:ph type="body" sz="quarter" idx="16"/>
          </p:nvPr>
        </p:nvSpPr>
        <p:spPr>
          <a:xfrm>
            <a:off x="695326" y="1500509"/>
            <a:ext cx="6321732"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3" name="Content Placeholder 2"/>
          <p:cNvSpPr>
            <a:spLocks noGrp="1"/>
          </p:cNvSpPr>
          <p:nvPr>
            <p:ph sz="quarter" idx="19"/>
          </p:nvPr>
        </p:nvSpPr>
        <p:spPr>
          <a:xfrm>
            <a:off x="695326" y="2156131"/>
            <a:ext cx="6321732"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20"/>
          </p:nvPr>
        </p:nvSpPr>
        <p:spPr>
          <a:xfrm>
            <a:off x="7296457" y="1512098"/>
            <a:ext cx="4428818" cy="220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1"/>
          </p:nvPr>
        </p:nvSpPr>
        <p:spPr>
          <a:xfrm>
            <a:off x="7296457" y="3981483"/>
            <a:ext cx="4428818" cy="220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1463524102"/>
      </p:ext>
    </p:extLst>
  </p:cSld>
  <p:clrMapOvr>
    <a:masterClrMapping/>
  </p:clrMapOvr>
  <p:hf sldNum="0" hdr="0"/>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2022 | Confidential &amp; Proprietary Information of Chubb- Not for Distribution</a:t>
            </a:r>
          </a:p>
        </p:txBody>
      </p:sp>
      <p:sp>
        <p:nvSpPr>
          <p:cNvPr id="4" name="Slide Number Placeholder 3"/>
          <p:cNvSpPr>
            <a:spLocks noGrp="1"/>
          </p:cNvSpPr>
          <p:nvPr>
            <p:ph type="sldNum" sz="quarter" idx="12"/>
          </p:nvPr>
        </p:nvSpPr>
        <p:spPr/>
        <p:txBody>
          <a:bodyPr/>
          <a:lstStyle/>
          <a:p>
            <a:fld id="{85535C7A-B675-44EB-A3F4-7145C9766300}" type="slidenum">
              <a:rPr lang="en-US" smtClean="0"/>
              <a:pPr/>
              <a:t>‹#›</a:t>
            </a:fld>
            <a:r>
              <a:rPr lang="en-US" dirty="0"/>
              <a:t>/109</a:t>
            </a:r>
          </a:p>
        </p:txBody>
      </p:sp>
      <p:sp>
        <p:nvSpPr>
          <p:cNvPr id="2" name="Title 1"/>
          <p:cNvSpPr>
            <a:spLocks noGrp="1"/>
          </p:cNvSpPr>
          <p:nvPr>
            <p:ph type="title"/>
          </p:nvPr>
        </p:nvSpPr>
        <p:spPr/>
        <p:txBody>
          <a:bodyPr/>
          <a:lstStyle/>
          <a:p>
            <a:r>
              <a:rPr lang="en-US"/>
              <a:t>Click to edit Master title style</a:t>
            </a:r>
          </a:p>
        </p:txBody>
      </p:sp>
      <p:sp>
        <p:nvSpPr>
          <p:cNvPr id="5"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1437864366"/>
      </p:ext>
    </p:extLst>
  </p:cSld>
  <p:clrMapOvr>
    <a:masterClrMapping/>
  </p:clrMapOvr>
  <p:hf sldNum="0" hdr="0"/>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matchingName="Empty" preserve="1" userDrawn="1">
  <p:cSld name="Empt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2022 | Confidential &amp; Proprietary Information of Chubb- Not for Distribution</a:t>
            </a:r>
          </a:p>
        </p:txBody>
      </p:sp>
      <p:sp>
        <p:nvSpPr>
          <p:cNvPr id="4" name="Slide Number Placeholder 3"/>
          <p:cNvSpPr>
            <a:spLocks noGrp="1"/>
          </p:cNvSpPr>
          <p:nvPr>
            <p:ph type="sldNum" sz="quarter" idx="12"/>
          </p:nvPr>
        </p:nvSpPr>
        <p:spPr/>
        <p:txBody>
          <a:bodyPr/>
          <a:lstStyle/>
          <a:p>
            <a:fld id="{814B2550-1CC1-4ECD-BFBF-7FA8099B5C6F}" type="slidenum">
              <a:rPr lang="en-US" smtClean="0"/>
              <a:pPr/>
              <a:t>‹#›</a:t>
            </a:fld>
            <a:r>
              <a:rPr lang="en-US" dirty="0"/>
              <a:t>/109</a:t>
            </a:r>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grpSp>
        <p:nvGrpSpPr>
          <p:cNvPr id="8" name="Group 10">
            <a:extLst>
              <a:ext uri="{FF2B5EF4-FFF2-40B4-BE49-F238E27FC236}">
                <a16:creationId xmlns:a16="http://schemas.microsoft.com/office/drawing/2014/main" id="{CBD4B41C-F52C-47C9-9227-5618D44642AE}"/>
              </a:ext>
            </a:extLst>
          </p:cNvPr>
          <p:cNvGrpSpPr/>
          <p:nvPr userDrawn="1">
            <p:custDataLst>
              <p:tags r:id="rId3"/>
            </p:custDataLst>
          </p:nvPr>
        </p:nvGrpSpPr>
        <p:grpSpPr bwMode="gray">
          <a:xfrm>
            <a:off x="696118" y="6394450"/>
            <a:ext cx="1044575" cy="107950"/>
            <a:chOff x="684213" y="6394450"/>
            <a:chExt cx="1044575" cy="107950"/>
          </a:xfrm>
        </p:grpSpPr>
        <p:sp>
          <p:nvSpPr>
            <p:cNvPr id="10" name="Freeform 5">
              <a:extLst>
                <a:ext uri="{FF2B5EF4-FFF2-40B4-BE49-F238E27FC236}">
                  <a16:creationId xmlns:a16="http://schemas.microsoft.com/office/drawing/2014/main" id="{452C5DBB-DCA0-437B-984B-898EC00A8EB0}"/>
                </a:ext>
              </a:extLst>
            </p:cNvPr>
            <p:cNvSpPr>
              <a:spLocks noEditPoints="1"/>
            </p:cNvSpPr>
            <p:nvPr userDrawn="1"/>
          </p:nvSpPr>
          <p:spPr bwMode="gray">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a:extLst>
                <a:ext uri="{FF2B5EF4-FFF2-40B4-BE49-F238E27FC236}">
                  <a16:creationId xmlns:a16="http://schemas.microsoft.com/office/drawing/2014/main" id="{5AD19A1A-C288-4A71-B9B4-F3814EF7606D}"/>
                </a:ext>
              </a:extLst>
            </p:cNvPr>
            <p:cNvSpPr>
              <a:spLocks noEditPoints="1"/>
            </p:cNvSpPr>
            <p:nvPr userDrawn="1"/>
          </p:nvSpPr>
          <p:spPr bwMode="gray">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Classification" hidden="1">
            <a:extLst>
              <a:ext uri="{FF2B5EF4-FFF2-40B4-BE49-F238E27FC236}">
                <a16:creationId xmlns:a16="http://schemas.microsoft.com/office/drawing/2014/main" id="{A42027F5-59CA-45A5-9B62-1234C3F9C0FF}"/>
              </a:ext>
            </a:extLst>
          </p:cNvPr>
          <p:cNvSpPr txBox="1"/>
          <p:nvPr userDrawn="1">
            <p:custDataLst>
              <p:tags r:id="rId4"/>
            </p:custDataLst>
          </p:nvPr>
        </p:nvSpPr>
        <p:spPr>
          <a:xfrm>
            <a:off x="10721796" y="360703"/>
            <a:ext cx="1003480" cy="153888"/>
          </a:xfrm>
          <a:prstGeom prst="rect">
            <a:avLst/>
          </a:prstGeom>
          <a:noFill/>
        </p:spPr>
        <p:txBody>
          <a:bodyPr wrap="none" lIns="0" tIns="0" rIns="0" bIns="0" rtlCol="0">
            <a:spAutoFit/>
          </a:bodyPr>
          <a:lstStyle/>
          <a:p>
            <a:pPr algn="r"/>
            <a:r>
              <a:rPr lang="en-US" sz="1000" b="1" dirty="0">
                <a:solidFill>
                  <a:schemeClr val="tx1"/>
                </a:solidFill>
              </a:rPr>
              <a:t>Internal Use Only</a:t>
            </a:r>
          </a:p>
        </p:txBody>
      </p:sp>
      <p:sp>
        <p:nvSpPr>
          <p:cNvPr id="17" name="Status" hidden="1">
            <a:extLst>
              <a:ext uri="{FF2B5EF4-FFF2-40B4-BE49-F238E27FC236}">
                <a16:creationId xmlns:a16="http://schemas.microsoft.com/office/drawing/2014/main" id="{E5AB8F56-1123-4059-A0D7-195DBD6526C7}"/>
              </a:ext>
            </a:extLst>
          </p:cNvPr>
          <p:cNvSpPr txBox="1">
            <a:spLocks/>
          </p:cNvSpPr>
          <p:nvPr userDrawn="1">
            <p:custDataLst>
              <p:tags r:id="rId5"/>
            </p:custDataLst>
          </p:nvPr>
        </p:nvSpPr>
        <p:spPr>
          <a:xfrm>
            <a:off x="11361395" y="157507"/>
            <a:ext cx="363881" cy="153888"/>
          </a:xfrm>
          <a:prstGeom prst="rect">
            <a:avLst/>
          </a:prstGeom>
          <a:noFill/>
        </p:spPr>
        <p:txBody>
          <a:bodyPr wrap="none" lIns="0" tIns="0" rIns="0" bIns="0" rtlCol="0">
            <a:spAutoFit/>
          </a:bodyPr>
          <a:lstStyle/>
          <a:p>
            <a:pPr algn="r"/>
            <a:r>
              <a:rPr lang="en-US" sz="1000" b="1" dirty="0">
                <a:solidFill>
                  <a:schemeClr val="tx1"/>
                </a:solidFill>
              </a:rPr>
              <a:t>Status</a:t>
            </a:r>
          </a:p>
        </p:txBody>
      </p:sp>
    </p:spTree>
    <p:extLst>
      <p:ext uri="{BB962C8B-B14F-4D97-AF65-F5344CB8AC3E}">
        <p14:creationId xmlns:p14="http://schemas.microsoft.com/office/powerpoint/2010/main" val="302065844"/>
      </p:ext>
    </p:extLst>
  </p:cSld>
  <p:clrMapOvr>
    <a:masterClrMapping/>
  </p:clrMapOvr>
  <p:hf sldNum="0" hdr="0"/>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bg>
      <p:bgPr>
        <a:solidFill>
          <a:srgbClr val="FFFFFF"/>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2022 | Confidential &amp; Proprietary Information of Chubb- Not for Distribution</a:t>
            </a:r>
          </a:p>
        </p:txBody>
      </p:sp>
      <p:sp>
        <p:nvSpPr>
          <p:cNvPr id="4" name="Slide Number Placeholder 3"/>
          <p:cNvSpPr>
            <a:spLocks noGrp="1"/>
          </p:cNvSpPr>
          <p:nvPr>
            <p:ph type="sldNum" sz="quarter" idx="12"/>
          </p:nvPr>
        </p:nvSpPr>
        <p:spPr/>
        <p:txBody>
          <a:bodyPr/>
          <a:lstStyle/>
          <a:p>
            <a:fld id="{08BCA03E-30D6-489A-B1C6-83E553A35C5C}" type="slidenum">
              <a:rPr lang="en-US" smtClean="0"/>
              <a:pPr/>
              <a:t>‹#›</a:t>
            </a:fld>
            <a:r>
              <a:rPr lang="en-US" dirty="0"/>
              <a:t>/109</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634854"/>
      </p:ext>
    </p:extLst>
  </p:cSld>
  <p:clrMapOvr>
    <a:masterClrMapping/>
  </p:clrMapOvr>
  <p:hf sldNum="0" hdr="0"/>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matchingName="Table of Contents color" preserve="1" userDrawn="1">
  <p:cSld name="Table of Contents color">
    <p:bg>
      <p:bgPr>
        <a:solidFill>
          <a:srgbClr val="FFFFFF"/>
        </a:solidFill>
        <a:effectLst/>
      </p:bgPr>
    </p:bg>
    <p:spTree>
      <p:nvGrpSpPr>
        <p:cNvPr id="1" name=""/>
        <p:cNvGrpSpPr/>
        <p:nvPr/>
      </p:nvGrpSpPr>
      <p:grpSpPr>
        <a:xfrm>
          <a:off x="0" y="0"/>
          <a:ext cx="0" cy="0"/>
          <a:chOff x="0" y="0"/>
          <a:chExt cx="0" cy="0"/>
        </a:xfrm>
      </p:grpSpPr>
      <p:sp>
        <p:nvSpPr>
          <p:cNvPr id="6"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solidFill>
                <a:schemeClr val="bg1"/>
              </a:solidFill>
            </a:endParaRPr>
          </a:p>
        </p:txBody>
      </p:sp>
      <p:sp>
        <p:nvSpPr>
          <p:cNvPr id="3" name="Footer Placeholder 2"/>
          <p:cNvSpPr>
            <a:spLocks noGrp="1"/>
          </p:cNvSpPr>
          <p:nvPr>
            <p:ph type="ftr" sz="quarter" idx="11"/>
          </p:nvPr>
        </p:nvSpPr>
        <p:spPr bwMode="gray"/>
        <p:txBody>
          <a:bodyPr/>
          <a:lstStyle>
            <a:lvl1pPr>
              <a:defRPr>
                <a:solidFill>
                  <a:schemeClr val="bg1"/>
                </a:solidFill>
              </a:defRPr>
            </a:lvl1pPr>
          </a:lstStyle>
          <a:p>
            <a:r>
              <a:rPr lang="en-US" dirty="0"/>
              <a:t>2022 | Confidential &amp; Proprietary Information of Chubb- Not for Distribution</a:t>
            </a:r>
          </a:p>
        </p:txBody>
      </p:sp>
      <p:sp>
        <p:nvSpPr>
          <p:cNvPr id="4" name="Slide Number Placeholder 3"/>
          <p:cNvSpPr>
            <a:spLocks noGrp="1"/>
          </p:cNvSpPr>
          <p:nvPr>
            <p:ph type="sldNum" sz="quarter" idx="12"/>
          </p:nvPr>
        </p:nvSpPr>
        <p:spPr bwMode="gray"/>
        <p:txBody>
          <a:bodyPr/>
          <a:lstStyle>
            <a:lvl1pPr>
              <a:defRPr>
                <a:solidFill>
                  <a:schemeClr val="bg1"/>
                </a:solidFill>
              </a:defRPr>
            </a:lvl1pPr>
          </a:lstStyle>
          <a:p>
            <a:fld id="{039514BD-3541-4B66-8D0F-472670EEC921}" type="slidenum">
              <a:rPr lang="en-US" smtClean="0"/>
              <a:pPr/>
              <a:t>‹#›</a:t>
            </a:fld>
            <a:r>
              <a:rPr lang="en-US" dirty="0"/>
              <a:t>/109</a:t>
            </a:r>
          </a:p>
        </p:txBody>
      </p:sp>
      <p:sp>
        <p:nvSpPr>
          <p:cNvPr id="5" name="Title 4"/>
          <p:cNvSpPr>
            <a:spLocks noGrp="1"/>
          </p:cNvSpPr>
          <p:nvPr>
            <p:ph type="title"/>
          </p:nvPr>
        </p:nvSpPr>
        <p:spPr bwMode="gray"/>
        <p:txBody>
          <a:bodyPr/>
          <a:lstStyle>
            <a:lvl1pPr>
              <a:defRPr>
                <a:solidFill>
                  <a:schemeClr val="bg1"/>
                </a:solidFill>
              </a:defRPr>
            </a:lvl1pPr>
          </a:lstStyle>
          <a:p>
            <a:r>
              <a:rPr lang="en-US"/>
              <a:t>Click to edit Master title style</a:t>
            </a:r>
          </a:p>
        </p:txBody>
      </p:sp>
      <p:cxnSp>
        <p:nvCxnSpPr>
          <p:cNvPr id="7" name="Straight Connector 14"/>
          <p:cNvCxnSpPr>
            <a:cxnSpLocks/>
          </p:cNvCxnSpPr>
          <p:nvPr userDrawn="1"/>
        </p:nvCxnSpPr>
        <p:spPr bwMode="gray">
          <a:xfrm>
            <a:off x="695324" y="1348849"/>
            <a:ext cx="110172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0"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grpSp>
        <p:nvGrpSpPr>
          <p:cNvPr id="11" name="Group 10">
            <a:extLst>
              <a:ext uri="{FF2B5EF4-FFF2-40B4-BE49-F238E27FC236}">
                <a16:creationId xmlns:a16="http://schemas.microsoft.com/office/drawing/2014/main" id="{B1448089-8CF4-418B-81F5-893EECB09ED1}"/>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12" name="Freeform 5">
              <a:extLst>
                <a:ext uri="{FF2B5EF4-FFF2-40B4-BE49-F238E27FC236}">
                  <a16:creationId xmlns:a16="http://schemas.microsoft.com/office/drawing/2014/main" id="{101DD0B4-4D7B-492E-8225-148F70369954}"/>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a:extLst>
                <a:ext uri="{FF2B5EF4-FFF2-40B4-BE49-F238E27FC236}">
                  <a16:creationId xmlns:a16="http://schemas.microsoft.com/office/drawing/2014/main" id="{28E8EF2D-755D-4CB4-9562-0895EF5D7851}"/>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32363128"/>
      </p:ext>
    </p:extLst>
  </p:cSld>
  <p:clrMapOvr>
    <a:masterClrMapping/>
  </p:clrMapOvr>
  <p:hf sldNum="0" hdr="0"/>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matchingName="Closing Slide" preserve="1" userDrawn="1">
  <p:cSld name="Closing Slide">
    <p:bg>
      <p:bgPr>
        <a:solidFill>
          <a:srgbClr val="FFFFFF"/>
        </a:solidFill>
        <a:effectLst/>
      </p:bgPr>
    </p:bg>
    <p:spTree>
      <p:nvGrpSpPr>
        <p:cNvPr id="1" name=""/>
        <p:cNvGrpSpPr/>
        <p:nvPr/>
      </p:nvGrpSpPr>
      <p:grpSpPr>
        <a:xfrm>
          <a:off x="0" y="0"/>
          <a:ext cx="0" cy="0"/>
          <a:chOff x="0" y="0"/>
          <a:chExt cx="0" cy="0"/>
        </a:xfrm>
      </p:grpSpPr>
      <p:sp>
        <p:nvSpPr>
          <p:cNvPr id="11"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solidFill>
                <a:schemeClr val="bg1"/>
              </a:solidFill>
            </a:endParaRPr>
          </a:p>
        </p:txBody>
      </p:sp>
      <p:sp>
        <p:nvSpPr>
          <p:cNvPr id="9"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0"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pic>
        <p:nvPicPr>
          <p:cNvPr id="7" name="Group 10">
            <a:extLst>
              <a:ext uri="{FF2B5EF4-FFF2-40B4-BE49-F238E27FC236}">
                <a16:creationId xmlns:a16="http://schemas.microsoft.com/office/drawing/2014/main" id="{724F80B4-F3A6-4C1B-B034-EEFD2F679A30}"/>
              </a:ext>
            </a:extLst>
          </p:cNvPr>
          <p:cNvPicPr>
            <a:picLocks noChangeAspect="1"/>
          </p:cNvPicPr>
          <p:nvPr userDrawn="1">
            <p:custDataLst>
              <p:tags r:id="rId4"/>
            </p:custData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8516" y="3190323"/>
            <a:ext cx="2529003" cy="286302"/>
          </a:xfrm>
          <a:prstGeom prst="rect">
            <a:avLst/>
          </a:prstGeom>
        </p:spPr>
      </p:pic>
    </p:spTree>
    <p:extLst>
      <p:ext uri="{BB962C8B-B14F-4D97-AF65-F5344CB8AC3E}">
        <p14:creationId xmlns:p14="http://schemas.microsoft.com/office/powerpoint/2010/main" val="870026026"/>
      </p:ext>
    </p:extLst>
  </p:cSld>
  <p:clrMapOvr>
    <a:masterClrMapping/>
  </p:clrMapOvr>
  <p:hf sldNum="0" hdr="0"/>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matchingName="Closing Slide_Disclaimer" preserve="1" userDrawn="1">
  <p:cSld name="Closing Slide_Disclaimer">
    <p:bg>
      <p:bgPr>
        <a:solidFill>
          <a:srgbClr val="FFFFFF"/>
        </a:solidFill>
        <a:effectLst/>
      </p:bgPr>
    </p:bg>
    <p:spTree>
      <p:nvGrpSpPr>
        <p:cNvPr id="1" name=""/>
        <p:cNvGrpSpPr/>
        <p:nvPr/>
      </p:nvGrpSpPr>
      <p:grpSpPr>
        <a:xfrm>
          <a:off x="0" y="0"/>
          <a:ext cx="0" cy="0"/>
          <a:chOff x="0" y="0"/>
          <a:chExt cx="0" cy="0"/>
        </a:xfrm>
      </p:grpSpPr>
      <p:sp>
        <p:nvSpPr>
          <p:cNvPr id="11"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solidFill>
                <a:schemeClr val="bg1"/>
              </a:solidFill>
            </a:endParaRPr>
          </a:p>
        </p:txBody>
      </p:sp>
      <p:cxnSp>
        <p:nvCxnSpPr>
          <p:cNvPr id="14" name="Straight Connector 21">
            <a:extLst>
              <a:ext uri="{FF2B5EF4-FFF2-40B4-BE49-F238E27FC236}">
                <a16:creationId xmlns:a16="http://schemas.microsoft.com/office/drawing/2014/main" id="{707DB268-17A7-4AA0-9C75-44BCBADA99AA}"/>
              </a:ext>
            </a:extLst>
          </p:cNvPr>
          <p:cNvCxnSpPr>
            <a:cxnSpLocks/>
          </p:cNvCxnSpPr>
          <p:nvPr userDrawn="1"/>
        </p:nvCxnSpPr>
        <p:spPr bwMode="gray">
          <a:xfrm>
            <a:off x="474101" y="4649261"/>
            <a:ext cx="1113431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lassification" hidden="1">
            <a:extLst>
              <a:ext uri="{FF2B5EF4-FFF2-40B4-BE49-F238E27FC236}">
                <a16:creationId xmlns:a16="http://schemas.microsoft.com/office/drawing/2014/main" id="{6EBE45A2-7A68-4BEC-8E46-033EA77875B2}"/>
              </a:ext>
            </a:extLst>
          </p:cNvPr>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5" name="Status" hidden="1">
            <a:extLst>
              <a:ext uri="{FF2B5EF4-FFF2-40B4-BE49-F238E27FC236}">
                <a16:creationId xmlns:a16="http://schemas.microsoft.com/office/drawing/2014/main" id="{CBB60D12-93B6-43BD-A220-8FB0278B846F}"/>
              </a:ext>
            </a:extLst>
          </p:cNvPr>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pic>
        <p:nvPicPr>
          <p:cNvPr id="9" name="Group 10">
            <a:extLst>
              <a:ext uri="{FF2B5EF4-FFF2-40B4-BE49-F238E27FC236}">
                <a16:creationId xmlns:a16="http://schemas.microsoft.com/office/drawing/2014/main" id="{A2A83873-E008-441A-917E-14AC97FBE25C}"/>
              </a:ext>
            </a:extLst>
          </p:cNvPr>
          <p:cNvPicPr>
            <a:picLocks noChangeAspect="1"/>
          </p:cNvPicPr>
          <p:nvPr userDrawn="1">
            <p:custDataLst>
              <p:tags r:id="rId4"/>
            </p:custData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8516" y="3190323"/>
            <a:ext cx="2529003" cy="286302"/>
          </a:xfrm>
          <a:prstGeom prst="rect">
            <a:avLst/>
          </a:prstGeom>
        </p:spPr>
      </p:pic>
    </p:spTree>
    <p:extLst>
      <p:ext uri="{BB962C8B-B14F-4D97-AF65-F5344CB8AC3E}">
        <p14:creationId xmlns:p14="http://schemas.microsoft.com/office/powerpoint/2010/main" val="397623716"/>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January 22, 2024</a:t>
            </a:r>
          </a:p>
        </p:txBody>
      </p:sp>
      <p:sp>
        <p:nvSpPr>
          <p:cNvPr id="7" name="Slide Number Placeholder 6"/>
          <p:cNvSpPr>
            <a:spLocks noGrp="1"/>
          </p:cNvSpPr>
          <p:nvPr>
            <p:ph type="sldNum" sz="quarter" idx="12"/>
          </p:nvPr>
        </p:nvSpPr>
        <p:spPr/>
        <p:txBody>
          <a:bodyPr/>
          <a:lstStyle/>
          <a:p>
            <a:fld id="{983B4A17-5C22-44F0-8C12-BAF476ABE1AC}"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695326" y="1512098"/>
            <a:ext cx="5328708"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395771" y="1512098"/>
            <a:ext cx="5328708"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614219293"/>
      </p:ext>
    </p:extLst>
  </p:cSld>
  <p:clrMapOvr>
    <a:masterClrMapping/>
  </p:clrMapOvr>
  <p:hf hdr="0"/>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EE46B892-E097-4F2A-8D2F-9067DD456724}"/>
              </a:ext>
            </a:extLst>
          </p:cNvPr>
          <p:cNvSpPr>
            <a:spLocks noGrp="1"/>
          </p:cNvSpPr>
          <p:nvPr>
            <p:ph type="sldNum" sz="quarter" idx="10"/>
          </p:nvPr>
        </p:nvSpPr>
        <p:spPr/>
        <p:txBody>
          <a:bodyPr/>
          <a:lstStyle>
            <a:lvl1pPr>
              <a:defRPr/>
            </a:lvl1pPr>
          </a:lstStyle>
          <a:p>
            <a:pPr>
              <a:defRPr/>
            </a:pPr>
            <a:fld id="{AAD18E4E-C107-475B-B24D-DE37030F2DCF}" type="slidenum">
              <a:rPr lang="en-US" altLang="en-US" smtClean="0"/>
              <a:pPr>
                <a:defRPr/>
              </a:pPr>
              <a:t>‹#›</a:t>
            </a:fld>
            <a:r>
              <a:rPr lang="en-US" altLang="en-US" dirty="0"/>
              <a:t>/109</a:t>
            </a:r>
          </a:p>
        </p:txBody>
      </p:sp>
    </p:spTree>
    <p:extLst>
      <p:ext uri="{BB962C8B-B14F-4D97-AF65-F5344CB8AC3E}">
        <p14:creationId xmlns:p14="http://schemas.microsoft.com/office/powerpoint/2010/main" val="3937102596"/>
      </p:ext>
    </p:extLst>
  </p:cSld>
  <p:clrMapOvr>
    <a:masterClrMapping/>
  </p:clrMapOvr>
  <p:hf sldNum="0" hdr="0"/>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FB7B28ED-FD1F-44EE-AB0E-238EC090AFC0}"/>
              </a:ext>
            </a:extLst>
          </p:cNvPr>
          <p:cNvSpPr>
            <a:spLocks noGrp="1"/>
          </p:cNvSpPr>
          <p:nvPr>
            <p:ph type="ftr" sz="quarter" idx="10"/>
          </p:nvPr>
        </p:nvSpPr>
        <p:spPr/>
        <p:txBody>
          <a:bodyPr/>
          <a:lstStyle>
            <a:lvl1pPr>
              <a:defRPr/>
            </a:lvl1pPr>
          </a:lstStyle>
          <a:p>
            <a:pPr>
              <a:defRPr/>
            </a:pPr>
            <a:r>
              <a:rPr lang="en-US" dirty="0"/>
              <a:t>2022 | Confidential &amp; Proprietary Information of Chubb- Not for Distribution</a:t>
            </a:r>
            <a:endParaRPr lang="en-GB" dirty="0"/>
          </a:p>
        </p:txBody>
      </p:sp>
      <p:sp>
        <p:nvSpPr>
          <p:cNvPr id="3" name="Slide Number Placeholder 5">
            <a:extLst>
              <a:ext uri="{FF2B5EF4-FFF2-40B4-BE49-F238E27FC236}">
                <a16:creationId xmlns:a16="http://schemas.microsoft.com/office/drawing/2014/main" id="{574FDD81-95A7-4633-BFAE-252FD8BE36C6}"/>
              </a:ext>
            </a:extLst>
          </p:cNvPr>
          <p:cNvSpPr>
            <a:spLocks noGrp="1"/>
          </p:cNvSpPr>
          <p:nvPr>
            <p:ph type="sldNum" sz="quarter" idx="11"/>
          </p:nvPr>
        </p:nvSpPr>
        <p:spPr/>
        <p:txBody>
          <a:bodyPr/>
          <a:lstStyle>
            <a:lvl1pPr>
              <a:defRPr/>
            </a:lvl1pPr>
          </a:lstStyle>
          <a:p>
            <a:fld id="{1B59347D-A7F5-472D-8121-7D07DD5AB23E}" type="slidenum">
              <a:rPr lang="en-GB" altLang="en-US" smtClean="0"/>
              <a:pPr/>
              <a:t>‹#›</a:t>
            </a:fld>
            <a:r>
              <a:rPr lang="en-GB" altLang="en-US" dirty="0"/>
              <a:t>/109</a:t>
            </a:r>
          </a:p>
        </p:txBody>
      </p:sp>
      <p:sp>
        <p:nvSpPr>
          <p:cNvPr id="4" name="Date Placeholder 3">
            <a:extLst>
              <a:ext uri="{FF2B5EF4-FFF2-40B4-BE49-F238E27FC236}">
                <a16:creationId xmlns:a16="http://schemas.microsoft.com/office/drawing/2014/main" id="{E82989BC-338D-456D-A9CC-773F29B8784F}"/>
              </a:ext>
            </a:extLst>
          </p:cNvPr>
          <p:cNvSpPr>
            <a:spLocks noGrp="1"/>
          </p:cNvSpPr>
          <p:nvPr>
            <p:ph type="dt" sz="half" idx="12"/>
          </p:nvPr>
        </p:nvSpPr>
        <p:spPr>
          <a:ln/>
        </p:spPr>
        <p:txBody>
          <a:bodyPr/>
          <a:lstStyle>
            <a:lvl1pPr>
              <a:defRPr/>
            </a:lvl1pPr>
          </a:lstStyle>
          <a:p>
            <a:pPr>
              <a:defRPr/>
            </a:pPr>
            <a:r>
              <a:rPr lang="en-US" dirty="0"/>
              <a:t>Month XX, 2016</a:t>
            </a:r>
            <a:endParaRPr lang="en-GB" dirty="0"/>
          </a:p>
        </p:txBody>
      </p:sp>
    </p:spTree>
    <p:extLst>
      <p:ext uri="{BB962C8B-B14F-4D97-AF65-F5344CB8AC3E}">
        <p14:creationId xmlns:p14="http://schemas.microsoft.com/office/powerpoint/2010/main" val="2685701870"/>
      </p:ext>
    </p:extLst>
  </p:cSld>
  <p:clrMapOvr>
    <a:masterClrMapping/>
  </p:clrMapOvr>
  <p:hf sldNum="0" hdr="0"/>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2022 | Confidential &amp; Proprietary Information of Chubb- Not for Distribution</a:t>
            </a:r>
          </a:p>
        </p:txBody>
      </p:sp>
      <p:sp>
        <p:nvSpPr>
          <p:cNvPr id="6" name="Slide Number Placeholder 5"/>
          <p:cNvSpPr>
            <a:spLocks noGrp="1"/>
          </p:cNvSpPr>
          <p:nvPr>
            <p:ph type="sldNum" sz="quarter" idx="12"/>
          </p:nvPr>
        </p:nvSpPr>
        <p:spPr/>
        <p:txBody>
          <a:bodyPr/>
          <a:lstStyle/>
          <a:p>
            <a:fld id="{6D1D0BBD-EF7A-4BA7-9751-B9319E5FA21C}" type="slidenum">
              <a:rPr lang="en-US" smtClean="0"/>
              <a:pPr/>
              <a:t>‹#›</a:t>
            </a:fld>
            <a:r>
              <a:rPr lang="en-US" dirty="0"/>
              <a:t>/109</a:t>
            </a:r>
          </a:p>
        </p:txBody>
      </p:sp>
      <p:sp>
        <p:nvSpPr>
          <p:cNvPr id="4" name="Title 3"/>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13"/>
          </p:nvPr>
        </p:nvSpPr>
        <p:spPr>
          <a:xfrm>
            <a:off x="695326" y="1512097"/>
            <a:ext cx="10881774"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ource" hidden="1"/>
          <p:cNvSpPr txBox="1"/>
          <p:nvPr userDrawn="1">
            <p:custDataLst>
              <p:tags r:id="rId2"/>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1440859082"/>
      </p:ext>
    </p:extLst>
  </p:cSld>
  <p:clrMapOvr>
    <a:masterClrMapping/>
  </p:clrMapOvr>
  <p:hf sldNum="0" hdr="0"/>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and Content_Secondary text" preserve="1" userDrawn="1">
  <p:cSld name="1_Title and Content_Secondary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2022 | Confidential &amp; Proprietary Information of Chubb- Not for Distribution</a:t>
            </a:r>
          </a:p>
        </p:txBody>
      </p:sp>
      <p:sp>
        <p:nvSpPr>
          <p:cNvPr id="6" name="Slide Number Placeholder 5"/>
          <p:cNvSpPr>
            <a:spLocks noGrp="1"/>
          </p:cNvSpPr>
          <p:nvPr>
            <p:ph type="sldNum" sz="quarter" idx="12"/>
          </p:nvPr>
        </p:nvSpPr>
        <p:spPr/>
        <p:txBody>
          <a:bodyPr/>
          <a:lstStyle/>
          <a:p>
            <a:fld id="{1CFBAA6D-7AAB-452F-B64C-7CEB620C0284}" type="slidenum">
              <a:rPr lang="en-US" smtClean="0"/>
              <a:pPr/>
              <a:t>‹#›</a:t>
            </a:fld>
            <a:r>
              <a:rPr lang="en-US" dirty="0"/>
              <a:t>/109</a:t>
            </a:r>
          </a:p>
        </p:txBody>
      </p:sp>
      <p:sp>
        <p:nvSpPr>
          <p:cNvPr id="9" name="Text Placeholder 9"/>
          <p:cNvSpPr>
            <a:spLocks noGrp="1"/>
          </p:cNvSpPr>
          <p:nvPr>
            <p:ph type="body" sz="quarter" idx="14"/>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2" name="Title 1"/>
          <p:cNvSpPr>
            <a:spLocks noGrp="1"/>
          </p:cNvSpPr>
          <p:nvPr>
            <p:ph type="title"/>
          </p:nvPr>
        </p:nvSpPr>
        <p:spPr/>
        <p:txBody>
          <a:bodyPr/>
          <a:lstStyle>
            <a:lvl1pPr>
              <a:defRPr baseline="0"/>
            </a:lvl1pPr>
          </a:lstStyle>
          <a:p>
            <a:r>
              <a:rPr lang="en-US"/>
              <a:t>Click to edit Master title style</a:t>
            </a:r>
          </a:p>
        </p:txBody>
      </p:sp>
      <p:sp>
        <p:nvSpPr>
          <p:cNvPr id="7" name="Content Placeholder 6"/>
          <p:cNvSpPr>
            <a:spLocks noGrp="1"/>
          </p:cNvSpPr>
          <p:nvPr>
            <p:ph sz="quarter" idx="15"/>
          </p:nvPr>
        </p:nvSpPr>
        <p:spPr>
          <a:xfrm>
            <a:off x="695326" y="2156131"/>
            <a:ext cx="10881774"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ource" hidden="1"/>
          <p:cNvSpPr txBox="1"/>
          <p:nvPr userDrawn="1">
            <p:custDataLst>
              <p:tags r:id="rId2"/>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3654192977"/>
      </p:ext>
    </p:extLst>
  </p:cSld>
  <p:clrMapOvr>
    <a:masterClrMapping/>
  </p:clrMapOvr>
  <p:hf sldNum="0" hdr="0"/>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matchingName="Section Title" preserve="1" userDrawn="1">
  <p:cSld name="1_Section Title">
    <p:bg>
      <p:bgPr>
        <a:solidFill>
          <a:srgbClr val="FFFFFF"/>
        </a:solidFill>
        <a:effectLst/>
      </p:bgPr>
    </p:bg>
    <p:spTree>
      <p:nvGrpSpPr>
        <p:cNvPr id="1" name=""/>
        <p:cNvGrpSpPr/>
        <p:nvPr/>
      </p:nvGrpSpPr>
      <p:grpSpPr>
        <a:xfrm>
          <a:off x="0" y="0"/>
          <a:ext cx="0" cy="0"/>
          <a:chOff x="0" y="0"/>
          <a:chExt cx="0" cy="0"/>
        </a:xfrm>
      </p:grpSpPr>
      <p:sp>
        <p:nvSpPr>
          <p:cNvPr id="4"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p>
        </p:txBody>
      </p:sp>
      <p:sp>
        <p:nvSpPr>
          <p:cNvPr id="2" name="Title 1"/>
          <p:cNvSpPr>
            <a:spLocks noGrp="1"/>
          </p:cNvSpPr>
          <p:nvPr>
            <p:ph type="title"/>
          </p:nvPr>
        </p:nvSpPr>
        <p:spPr bwMode="gray">
          <a:xfrm>
            <a:off x="695326" y="632071"/>
            <a:ext cx="8091704" cy="1046440"/>
          </a:xfrm>
        </p:spPr>
        <p:txBody>
          <a:bodyPr anchor="b">
            <a:noAutofit/>
          </a:bodyPr>
          <a:lstStyle>
            <a:lvl1pPr>
              <a:lnSpc>
                <a:spcPct val="90000"/>
              </a:lnSpc>
              <a:defRPr sz="2400" baseline="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EA5F3A36-244A-490F-8C46-5CCB4AD3B0E7}" type="slidenum">
              <a:rPr lang="en-US" smtClean="0"/>
              <a:pPr/>
              <a:t>‹#›</a:t>
            </a:fld>
            <a:r>
              <a:rPr lang="en-US" dirty="0"/>
              <a:t>/109</a:t>
            </a:r>
          </a:p>
        </p:txBody>
      </p:sp>
      <p:cxnSp>
        <p:nvCxnSpPr>
          <p:cNvPr id="11" name="Straight Connector 14"/>
          <p:cNvCxnSpPr/>
          <p:nvPr userDrawn="1"/>
        </p:nvCxnSpPr>
        <p:spPr bwMode="gray">
          <a:xfrm>
            <a:off x="695325" y="1766862"/>
            <a:ext cx="110172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2"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sp>
        <p:nvSpPr>
          <p:cNvPr id="8" name="Text Placeholder 7"/>
          <p:cNvSpPr>
            <a:spLocks noGrp="1"/>
          </p:cNvSpPr>
          <p:nvPr>
            <p:ph type="body" sz="quarter" idx="14"/>
          </p:nvPr>
        </p:nvSpPr>
        <p:spPr bwMode="gray">
          <a:xfrm>
            <a:off x="695326" y="1901365"/>
            <a:ext cx="10881774" cy="42867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0">
            <a:extLst>
              <a:ext uri="{FF2B5EF4-FFF2-40B4-BE49-F238E27FC236}">
                <a16:creationId xmlns:a16="http://schemas.microsoft.com/office/drawing/2014/main" id="{A4BF06C1-A73D-4709-8AE1-F676CA45DF86}"/>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15" name="Freeform 5">
              <a:extLst>
                <a:ext uri="{FF2B5EF4-FFF2-40B4-BE49-F238E27FC236}">
                  <a16:creationId xmlns:a16="http://schemas.microsoft.com/office/drawing/2014/main" id="{AED4EC28-1CBE-42FF-B77B-F4CD30F462D5}"/>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9FBF08F8-2ED1-463A-B302-9E8AE7F664A4}"/>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04ACDB6E-EBF4-4ACF-94B5-CCB648BB8387}"/>
              </a:ext>
            </a:extLst>
          </p:cNvPr>
          <p:cNvSpPr>
            <a:spLocks noGrp="1"/>
          </p:cNvSpPr>
          <p:nvPr>
            <p:ph type="ftr" sz="quarter" idx="15"/>
          </p:nvPr>
        </p:nvSpPr>
        <p:spPr bwMode="gray"/>
        <p:txBody>
          <a:bodyPr/>
          <a:lstStyle>
            <a:lvl1pPr>
              <a:defRPr>
                <a:solidFill>
                  <a:schemeClr val="bg1"/>
                </a:solidFill>
              </a:defRPr>
            </a:lvl1pPr>
          </a:lstStyle>
          <a:p>
            <a:r>
              <a:rPr lang="en-US" dirty="0"/>
              <a:t>2022 | Confidential &amp; Proprietary Information of Chubb- Not for Distribution</a:t>
            </a:r>
          </a:p>
        </p:txBody>
      </p:sp>
    </p:spTree>
    <p:extLst>
      <p:ext uri="{BB962C8B-B14F-4D97-AF65-F5344CB8AC3E}">
        <p14:creationId xmlns:p14="http://schemas.microsoft.com/office/powerpoint/2010/main" val="374870843"/>
      </p:ext>
    </p:extLst>
  </p:cSld>
  <p:clrMapOvr>
    <a:masterClrMapping/>
  </p:clrMapOvr>
  <p:hf sldNum="0" hdr="0"/>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matchingName="Section Title_Secondary text" preserve="1" userDrawn="1">
  <p:cSld name="1_Section Title_Secondary text">
    <p:bg>
      <p:bgPr>
        <a:solidFill>
          <a:srgbClr val="FFFFFF"/>
        </a:solidFill>
        <a:effectLst/>
      </p:bgPr>
    </p:bg>
    <p:spTree>
      <p:nvGrpSpPr>
        <p:cNvPr id="1" name=""/>
        <p:cNvGrpSpPr/>
        <p:nvPr/>
      </p:nvGrpSpPr>
      <p:grpSpPr>
        <a:xfrm>
          <a:off x="0" y="0"/>
          <a:ext cx="0" cy="0"/>
          <a:chOff x="0" y="0"/>
          <a:chExt cx="0" cy="0"/>
        </a:xfrm>
      </p:grpSpPr>
      <p:sp>
        <p:nvSpPr>
          <p:cNvPr id="4"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p>
        </p:txBody>
      </p:sp>
      <p:sp>
        <p:nvSpPr>
          <p:cNvPr id="2" name="Title 1"/>
          <p:cNvSpPr>
            <a:spLocks noGrp="1"/>
          </p:cNvSpPr>
          <p:nvPr>
            <p:ph type="title"/>
          </p:nvPr>
        </p:nvSpPr>
        <p:spPr bwMode="gray">
          <a:xfrm>
            <a:off x="695326" y="632071"/>
            <a:ext cx="8091704" cy="1046440"/>
          </a:xfrm>
        </p:spPr>
        <p:txBody>
          <a:bodyPr anchor="b">
            <a:noAutofit/>
          </a:bodyPr>
          <a:lstStyle>
            <a:lvl1pPr>
              <a:lnSpc>
                <a:spcPct val="90000"/>
              </a:lnSpc>
              <a:defRPr sz="2400" baseline="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F082BF19-E218-4D11-B850-B496F4D642A9}" type="slidenum">
              <a:rPr lang="en-US" smtClean="0"/>
              <a:pPr/>
              <a:t>‹#›</a:t>
            </a:fld>
            <a:r>
              <a:rPr lang="en-US" dirty="0"/>
              <a:t>/109</a:t>
            </a:r>
          </a:p>
        </p:txBody>
      </p:sp>
      <p:cxnSp>
        <p:nvCxnSpPr>
          <p:cNvPr id="11" name="Straight Connector 14"/>
          <p:cNvCxnSpPr>
            <a:cxnSpLocks/>
          </p:cNvCxnSpPr>
          <p:nvPr userDrawn="1"/>
        </p:nvCxnSpPr>
        <p:spPr bwMode="gray">
          <a:xfrm>
            <a:off x="695325" y="1766862"/>
            <a:ext cx="110172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9"/>
          <p:cNvSpPr>
            <a:spLocks noGrp="1"/>
          </p:cNvSpPr>
          <p:nvPr>
            <p:ph type="body" sz="quarter" idx="14"/>
          </p:nvPr>
        </p:nvSpPr>
        <p:spPr bwMode="gray">
          <a:xfrm>
            <a:off x="695326" y="1891101"/>
            <a:ext cx="8091704" cy="584775"/>
          </a:xfrm>
        </p:spPr>
        <p:txBody>
          <a:bodyPr>
            <a:noAutofit/>
          </a:bodyPr>
          <a:lstStyle>
            <a:lvl1pPr marL="0" indent="0">
              <a:lnSpc>
                <a:spcPct val="90000"/>
              </a:lnSpc>
              <a:spcBef>
                <a:spcPts val="0"/>
              </a:spcBef>
              <a:spcAft>
                <a:spcPts val="0"/>
              </a:spcAft>
              <a:buNone/>
              <a:defRPr sz="2000" baseline="0">
                <a:solidFill>
                  <a:schemeClr val="bg1"/>
                </a:solidFill>
                <a:latin typeface="+mj-lt"/>
              </a:defRPr>
            </a:lvl1pPr>
          </a:lstStyle>
          <a:p>
            <a:pPr lvl="0"/>
            <a:r>
              <a:rPr lang="en-US"/>
              <a:t>Click to edit Master text styles</a:t>
            </a:r>
          </a:p>
        </p:txBody>
      </p: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2"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sp>
        <p:nvSpPr>
          <p:cNvPr id="5" name="Text Placeholder 4"/>
          <p:cNvSpPr>
            <a:spLocks noGrp="1"/>
          </p:cNvSpPr>
          <p:nvPr>
            <p:ph type="body" sz="quarter" idx="15"/>
          </p:nvPr>
        </p:nvSpPr>
        <p:spPr bwMode="gray">
          <a:xfrm>
            <a:off x="695326" y="2544098"/>
            <a:ext cx="10881774" cy="36439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6" name="Group 10">
            <a:extLst>
              <a:ext uri="{FF2B5EF4-FFF2-40B4-BE49-F238E27FC236}">
                <a16:creationId xmlns:a16="http://schemas.microsoft.com/office/drawing/2014/main" id="{6B35DE30-C22B-45D5-891C-FFB0E69919B9}"/>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17" name="Freeform 5">
              <a:extLst>
                <a:ext uri="{FF2B5EF4-FFF2-40B4-BE49-F238E27FC236}">
                  <a16:creationId xmlns:a16="http://schemas.microsoft.com/office/drawing/2014/main" id="{DB829CF9-AEF5-48FE-BE69-DC303F060ABD}"/>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
              <a:extLst>
                <a:ext uri="{FF2B5EF4-FFF2-40B4-BE49-F238E27FC236}">
                  <a16:creationId xmlns:a16="http://schemas.microsoft.com/office/drawing/2014/main" id="{142AF54B-1467-4A43-929E-197B3E4B0201}"/>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E6BCD5E5-5AE9-4C1F-85F7-706D5ECD6355}"/>
              </a:ext>
            </a:extLst>
          </p:cNvPr>
          <p:cNvSpPr>
            <a:spLocks noGrp="1"/>
          </p:cNvSpPr>
          <p:nvPr>
            <p:ph type="ftr" sz="quarter" idx="16"/>
          </p:nvPr>
        </p:nvSpPr>
        <p:spPr bwMode="gray"/>
        <p:txBody>
          <a:bodyPr/>
          <a:lstStyle>
            <a:lvl1pPr>
              <a:defRPr>
                <a:solidFill>
                  <a:schemeClr val="bg1"/>
                </a:solidFill>
              </a:defRPr>
            </a:lvl1pPr>
          </a:lstStyle>
          <a:p>
            <a:r>
              <a:rPr lang="en-US" dirty="0"/>
              <a:t>2022 | Confidential &amp; Proprietary Information of Chubb- Not for Distribution</a:t>
            </a:r>
          </a:p>
        </p:txBody>
      </p:sp>
    </p:spTree>
    <p:extLst>
      <p:ext uri="{BB962C8B-B14F-4D97-AF65-F5344CB8AC3E}">
        <p14:creationId xmlns:p14="http://schemas.microsoft.com/office/powerpoint/2010/main" val="3764678156"/>
      </p:ext>
    </p:extLst>
  </p:cSld>
  <p:clrMapOvr>
    <a:masterClrMapping/>
  </p:clrMapOvr>
  <p:hf sldNum="0" hdr="0"/>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matchingName="Quote_Image" preserve="1" userDrawn="1">
  <p:cSld name="1_Quote_Image">
    <p:bg>
      <p:bgPr>
        <a:solidFill>
          <a:srgbClr val="FFFFFF"/>
        </a:solidFill>
        <a:effectLst/>
      </p:bgPr>
    </p:bg>
    <p:spTree>
      <p:nvGrpSpPr>
        <p:cNvPr id="1" name=""/>
        <p:cNvGrpSpPr/>
        <p:nvPr/>
      </p:nvGrpSpPr>
      <p:grpSpPr>
        <a:xfrm>
          <a:off x="0" y="0"/>
          <a:ext cx="0" cy="0"/>
          <a:chOff x="0" y="0"/>
          <a:chExt cx="0" cy="0"/>
        </a:xfrm>
      </p:grpSpPr>
      <p:sp>
        <p:nvSpPr>
          <p:cNvPr id="13" name="Picture Placeholder 14"/>
          <p:cNvSpPr>
            <a:spLocks noGrp="1"/>
          </p:cNvSpPr>
          <p:nvPr>
            <p:ph type="pic" sz="quarter" idx="15"/>
          </p:nvPr>
        </p:nvSpPr>
        <p:spPr bwMode="gray">
          <a:xfrm>
            <a:off x="1" y="0"/>
            <a:ext cx="12191999" cy="6858000"/>
          </a:xfrm>
          <a:solidFill>
            <a:srgbClr val="D9D9D9"/>
          </a:solidFill>
        </p:spPr>
        <p:txBody>
          <a:bodyPr lIns="0" tIns="504000" rIns="0" bIns="0" anchor="t" anchorCtr="0"/>
          <a:lstStyle>
            <a:lvl1pPr marL="0" indent="0" algn="ctr">
              <a:buNone/>
              <a:defRPr>
                <a:solidFill>
                  <a:schemeClr val="bg1"/>
                </a:solidFill>
              </a:defRPr>
            </a:lvl1pPr>
          </a:lstStyle>
          <a:p>
            <a:r>
              <a:rPr lang="en-US" dirty="0"/>
              <a:t>Click icon to add picture</a:t>
            </a:r>
          </a:p>
        </p:txBody>
      </p:sp>
      <p:sp>
        <p:nvSpPr>
          <p:cNvPr id="5" name="Slide Number Placeholder 4"/>
          <p:cNvSpPr>
            <a:spLocks noGrp="1"/>
          </p:cNvSpPr>
          <p:nvPr>
            <p:ph type="sldNum" sz="quarter" idx="12"/>
          </p:nvPr>
        </p:nvSpPr>
        <p:spPr bwMode="auto"/>
        <p:txBody>
          <a:bodyPr/>
          <a:lstStyle>
            <a:lvl1pPr>
              <a:defRPr>
                <a:solidFill>
                  <a:schemeClr val="bg1"/>
                </a:solidFill>
              </a:defRPr>
            </a:lvl1pPr>
          </a:lstStyle>
          <a:p>
            <a:fld id="{712BC2CD-237B-441D-B2CE-926282594EE1}" type="slidenum">
              <a:rPr lang="en-US" smtClean="0"/>
              <a:pPr/>
              <a:t>‹#›</a:t>
            </a:fld>
            <a:r>
              <a:rPr lang="en-US" dirty="0"/>
              <a:t>/109</a:t>
            </a:r>
          </a:p>
        </p:txBody>
      </p:sp>
      <p:sp>
        <p:nvSpPr>
          <p:cNvPr id="9" name="Text Placeholder 8"/>
          <p:cNvSpPr>
            <a:spLocks noGrp="1"/>
          </p:cNvSpPr>
          <p:nvPr>
            <p:ph type="body" sz="quarter" idx="13"/>
          </p:nvPr>
        </p:nvSpPr>
        <p:spPr bwMode="auto">
          <a:xfrm>
            <a:off x="695326" y="1539083"/>
            <a:ext cx="5080000" cy="1745093"/>
          </a:xfrm>
        </p:spPr>
        <p:txBody>
          <a:bodyPr lIns="0" tIns="0" rIns="0" bIns="0">
            <a:noAutofit/>
          </a:bodyPr>
          <a:lstStyle>
            <a:lvl1pPr marL="0" indent="0">
              <a:lnSpc>
                <a:spcPct val="90000"/>
              </a:lnSpc>
              <a:spcBef>
                <a:spcPts val="0"/>
              </a:spcBef>
              <a:spcAft>
                <a:spcPts val="0"/>
              </a:spcAft>
              <a:buNone/>
              <a:defRPr sz="2400">
                <a:solidFill>
                  <a:schemeClr val="bg1"/>
                </a:solidFill>
                <a:latin typeface="+mj-lt"/>
              </a:defRPr>
            </a:lvl1pPr>
          </a:lstStyle>
          <a:p>
            <a:pPr lvl="0"/>
            <a:r>
              <a:rPr lang="en-US"/>
              <a:t>Click to edit Master text styles</a:t>
            </a:r>
          </a:p>
        </p:txBody>
      </p:sp>
      <p:sp>
        <p:nvSpPr>
          <p:cNvPr id="15" name="Text Placeholder 10">
            <a:extLst>
              <a:ext uri="{FF2B5EF4-FFF2-40B4-BE49-F238E27FC236}">
                <a16:creationId xmlns:a16="http://schemas.microsoft.com/office/drawing/2014/main" id="{23FEBBD8-D2AC-412A-A8DF-4DD49E0CC88E}"/>
              </a:ext>
            </a:extLst>
          </p:cNvPr>
          <p:cNvSpPr>
            <a:spLocks noGrp="1"/>
          </p:cNvSpPr>
          <p:nvPr>
            <p:ph type="body" sz="quarter" idx="17"/>
          </p:nvPr>
        </p:nvSpPr>
        <p:spPr>
          <a:xfrm>
            <a:off x="695326" y="3603871"/>
            <a:ext cx="5080000" cy="166199"/>
          </a:xfrm>
        </p:spPr>
        <p:txBody>
          <a:bodyPr>
            <a:noAutofit/>
          </a:bodyPr>
          <a:lstStyle>
            <a:lvl1pPr marL="144000" indent="-144000">
              <a:buFontTx/>
              <a:buChar char="–"/>
              <a:defRPr lang="en-US" sz="1200" kern="1200" baseline="0" dirty="0">
                <a:solidFill>
                  <a:schemeClr val="bg1"/>
                </a:solidFill>
                <a:latin typeface="+mn-lt"/>
                <a:ea typeface="+mn-ea"/>
                <a:cs typeface="+mn-cs"/>
              </a:defRPr>
            </a:lvl1pPr>
          </a:lstStyle>
          <a:p>
            <a:pPr lvl="0"/>
            <a:r>
              <a:rPr lang="en-US"/>
              <a:t>Click to edit Master text styles</a:t>
            </a:r>
          </a:p>
        </p:txBody>
      </p:sp>
      <p:sp>
        <p:nvSpPr>
          <p:cNvPr id="14"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2"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grpSp>
        <p:nvGrpSpPr>
          <p:cNvPr id="18" name="Group 10">
            <a:extLst>
              <a:ext uri="{FF2B5EF4-FFF2-40B4-BE49-F238E27FC236}">
                <a16:creationId xmlns:a16="http://schemas.microsoft.com/office/drawing/2014/main" id="{963AE4DE-C119-41AD-9443-331EC79ACD90}"/>
              </a:ext>
            </a:extLst>
          </p:cNvPr>
          <p:cNvGrpSpPr/>
          <p:nvPr userDrawn="1">
            <p:custDataLst>
              <p:tags r:id="rId4"/>
            </p:custDataLst>
          </p:nvPr>
        </p:nvGrpSpPr>
        <p:grpSpPr bwMode="black">
          <a:xfrm>
            <a:off x="696118" y="6394450"/>
            <a:ext cx="1044575" cy="107950"/>
            <a:chOff x="684213" y="6394450"/>
            <a:chExt cx="1044575" cy="107950"/>
          </a:xfrm>
          <a:solidFill>
            <a:schemeClr val="bg1"/>
          </a:solidFill>
        </p:grpSpPr>
        <p:sp>
          <p:nvSpPr>
            <p:cNvPr id="19" name="Freeform 5">
              <a:extLst>
                <a:ext uri="{FF2B5EF4-FFF2-40B4-BE49-F238E27FC236}">
                  <a16:creationId xmlns:a16="http://schemas.microsoft.com/office/drawing/2014/main" id="{301EE753-829D-4AEA-9E6F-A8D35091623B}"/>
                </a:ext>
              </a:extLst>
            </p:cNvPr>
            <p:cNvSpPr>
              <a:spLocks noEditPoints="1"/>
            </p:cNvSpPr>
            <p:nvPr userDrawn="1"/>
          </p:nvSpPr>
          <p:spPr bwMode="black">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011AD791-094B-450E-B2BA-9DA521EFA80E}"/>
                </a:ext>
              </a:extLst>
            </p:cNvPr>
            <p:cNvSpPr>
              <a:spLocks noEditPoints="1"/>
            </p:cNvSpPr>
            <p:nvPr userDrawn="1"/>
          </p:nvSpPr>
          <p:spPr bwMode="black">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BD3A3AE0-FE26-41C3-87C1-82F81B1E4090}"/>
              </a:ext>
            </a:extLst>
          </p:cNvPr>
          <p:cNvSpPr>
            <a:spLocks noGrp="1"/>
          </p:cNvSpPr>
          <p:nvPr>
            <p:ph type="ftr" sz="quarter" idx="16"/>
          </p:nvPr>
        </p:nvSpPr>
        <p:spPr/>
        <p:txBody>
          <a:bodyPr/>
          <a:lstStyle>
            <a:lvl1pPr>
              <a:defRPr>
                <a:solidFill>
                  <a:schemeClr val="bg1"/>
                </a:solidFill>
              </a:defRPr>
            </a:lvl1pPr>
          </a:lstStyle>
          <a:p>
            <a:r>
              <a:rPr lang="en-US" dirty="0"/>
              <a:t>2022 | Confidential &amp; Proprietary Information of Chubb- Not for Distribution</a:t>
            </a:r>
          </a:p>
        </p:txBody>
      </p:sp>
    </p:spTree>
    <p:extLst>
      <p:ext uri="{BB962C8B-B14F-4D97-AF65-F5344CB8AC3E}">
        <p14:creationId xmlns:p14="http://schemas.microsoft.com/office/powerpoint/2010/main" val="1076797218"/>
      </p:ext>
    </p:extLst>
  </p:cSld>
  <p:clrMapOvr>
    <a:masterClrMapping/>
  </p:clrMapOvr>
  <p:hf sldNum="0" hdr="0"/>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matchingName="Quote_Color" preserve="1" userDrawn="1">
  <p:cSld name="1_Quote_Color">
    <p:bg>
      <p:bgPr>
        <a:solidFill>
          <a:srgbClr val="FFFFFF"/>
        </a:solidFill>
        <a:effectLst/>
      </p:bgPr>
    </p:bg>
    <p:spTree>
      <p:nvGrpSpPr>
        <p:cNvPr id="1" name=""/>
        <p:cNvGrpSpPr/>
        <p:nvPr/>
      </p:nvGrpSpPr>
      <p:grpSpPr>
        <a:xfrm>
          <a:off x="0" y="0"/>
          <a:ext cx="0" cy="0"/>
          <a:chOff x="0" y="0"/>
          <a:chExt cx="0" cy="0"/>
        </a:xfrm>
      </p:grpSpPr>
      <p:sp>
        <p:nvSpPr>
          <p:cNvPr id="15"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1462EC63-A6E3-4CEB-B065-4E902E3650EA}" type="slidenum">
              <a:rPr lang="en-US" smtClean="0"/>
              <a:pPr/>
              <a:t>‹#›</a:t>
            </a:fld>
            <a:r>
              <a:rPr lang="en-US" dirty="0"/>
              <a:t>/109</a:t>
            </a:r>
          </a:p>
        </p:txBody>
      </p:sp>
      <p:sp>
        <p:nvSpPr>
          <p:cNvPr id="9" name="Text Placeholder 8"/>
          <p:cNvSpPr>
            <a:spLocks noGrp="1"/>
          </p:cNvSpPr>
          <p:nvPr>
            <p:ph type="body" sz="quarter" idx="13"/>
          </p:nvPr>
        </p:nvSpPr>
        <p:spPr bwMode="gray">
          <a:xfrm>
            <a:off x="695326" y="1539083"/>
            <a:ext cx="5080000" cy="1745093"/>
          </a:xfrm>
        </p:spPr>
        <p:txBody>
          <a:bodyPr lIns="0" tIns="0" rIns="0" bIns="0">
            <a:noAutofit/>
          </a:bodyPr>
          <a:lstStyle>
            <a:lvl1pPr marL="0" indent="0">
              <a:lnSpc>
                <a:spcPct val="90000"/>
              </a:lnSpc>
              <a:spcBef>
                <a:spcPts val="0"/>
              </a:spcBef>
              <a:spcAft>
                <a:spcPts val="0"/>
              </a:spcAft>
              <a:buNone/>
              <a:defRPr sz="2400">
                <a:solidFill>
                  <a:schemeClr val="bg1"/>
                </a:solidFill>
                <a:latin typeface="+mj-lt"/>
              </a:defRPr>
            </a:lvl1pPr>
          </a:lstStyle>
          <a:p>
            <a:pPr lvl="0"/>
            <a:r>
              <a:rPr lang="en-US"/>
              <a:t>Click to edit Master text styles</a:t>
            </a:r>
          </a:p>
        </p:txBody>
      </p:sp>
      <p:sp>
        <p:nvSpPr>
          <p:cNvPr id="13" name="Text Placeholder 10">
            <a:extLst>
              <a:ext uri="{FF2B5EF4-FFF2-40B4-BE49-F238E27FC236}">
                <a16:creationId xmlns:a16="http://schemas.microsoft.com/office/drawing/2014/main" id="{E9302300-33DC-40DA-9E43-9272980D4383}"/>
              </a:ext>
            </a:extLst>
          </p:cNvPr>
          <p:cNvSpPr>
            <a:spLocks noGrp="1"/>
          </p:cNvSpPr>
          <p:nvPr>
            <p:ph type="body" sz="quarter" idx="17"/>
          </p:nvPr>
        </p:nvSpPr>
        <p:spPr bwMode="gray">
          <a:xfrm>
            <a:off x="695326" y="3603871"/>
            <a:ext cx="5080000" cy="166199"/>
          </a:xfrm>
        </p:spPr>
        <p:txBody>
          <a:bodyPr>
            <a:noAutofit/>
          </a:bodyPr>
          <a:lstStyle>
            <a:lvl1pPr marL="144000" indent="-144000">
              <a:buFontTx/>
              <a:buChar char="–"/>
              <a:defRPr lang="en-US" sz="1200" kern="1200" baseline="0" dirty="0">
                <a:solidFill>
                  <a:schemeClr val="bg1"/>
                </a:solidFill>
                <a:latin typeface="+mn-lt"/>
                <a:ea typeface="+mn-ea"/>
                <a:cs typeface="+mn-cs"/>
              </a:defRPr>
            </a:lvl1pPr>
          </a:lstStyle>
          <a:p>
            <a:pPr lvl="0"/>
            <a:r>
              <a:rPr lang="en-US"/>
              <a:t>Click to edit Master text styles</a:t>
            </a:r>
          </a:p>
        </p:txBody>
      </p:sp>
      <p:sp>
        <p:nvSpPr>
          <p:cNvPr id="12"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0"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grpSp>
        <p:nvGrpSpPr>
          <p:cNvPr id="17" name="Group 10">
            <a:extLst>
              <a:ext uri="{FF2B5EF4-FFF2-40B4-BE49-F238E27FC236}">
                <a16:creationId xmlns:a16="http://schemas.microsoft.com/office/drawing/2014/main" id="{E149DB8F-FDA1-4DA1-BE7D-B4E9CB77ECEA}"/>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18" name="Freeform 5">
              <a:extLst>
                <a:ext uri="{FF2B5EF4-FFF2-40B4-BE49-F238E27FC236}">
                  <a16:creationId xmlns:a16="http://schemas.microsoft.com/office/drawing/2014/main" id="{FD8D85AC-059C-4755-BBA6-C944F83FE628}"/>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
              <a:extLst>
                <a:ext uri="{FF2B5EF4-FFF2-40B4-BE49-F238E27FC236}">
                  <a16:creationId xmlns:a16="http://schemas.microsoft.com/office/drawing/2014/main" id="{E87FD90A-29EE-44C1-8D71-DD46477C3A6C}"/>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6A34A58D-6D93-49F2-BFFE-CB6DDE0BB55F}"/>
              </a:ext>
            </a:extLst>
          </p:cNvPr>
          <p:cNvSpPr>
            <a:spLocks noGrp="1"/>
          </p:cNvSpPr>
          <p:nvPr>
            <p:ph type="ftr" sz="quarter" idx="15"/>
          </p:nvPr>
        </p:nvSpPr>
        <p:spPr bwMode="gray"/>
        <p:txBody>
          <a:bodyPr/>
          <a:lstStyle>
            <a:lvl1pPr>
              <a:defRPr>
                <a:solidFill>
                  <a:schemeClr val="bg1"/>
                </a:solidFill>
              </a:defRPr>
            </a:lvl1pPr>
          </a:lstStyle>
          <a:p>
            <a:r>
              <a:rPr lang="en-US" dirty="0"/>
              <a:t>2022 | Confidential &amp; Proprietary Information of Chubb- Not for Distribution</a:t>
            </a:r>
          </a:p>
        </p:txBody>
      </p:sp>
    </p:spTree>
    <p:extLst>
      <p:ext uri="{BB962C8B-B14F-4D97-AF65-F5344CB8AC3E}">
        <p14:creationId xmlns:p14="http://schemas.microsoft.com/office/powerpoint/2010/main" val="14940685"/>
      </p:ext>
    </p:extLst>
  </p:cSld>
  <p:clrMapOvr>
    <a:masterClrMapping/>
  </p:clrMapOvr>
  <p:hf sldNum="0" hdr="0"/>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matchingName="Call Out box" preserve="1" userDrawn="1">
  <p:cSld name="1_Call Out box">
    <p:bg>
      <p:bgPr>
        <a:solidFill>
          <a:srgbClr val="FFFFFF"/>
        </a:solidFill>
        <a:effectLst/>
      </p:bgPr>
    </p:bg>
    <p:spTree>
      <p:nvGrpSpPr>
        <p:cNvPr id="1" name=""/>
        <p:cNvGrpSpPr/>
        <p:nvPr/>
      </p:nvGrpSpPr>
      <p:grpSpPr>
        <a:xfrm>
          <a:off x="0" y="0"/>
          <a:ext cx="0" cy="0"/>
          <a:chOff x="0" y="0"/>
          <a:chExt cx="0" cy="0"/>
        </a:xfrm>
      </p:grpSpPr>
      <p:sp>
        <p:nvSpPr>
          <p:cNvPr id="21" name="Rectangle 22" hidden="1">
            <a:extLst>
              <a:ext uri="{FF2B5EF4-FFF2-40B4-BE49-F238E27FC236}">
                <a16:creationId xmlns:a16="http://schemas.microsoft.com/office/drawing/2014/main" id="{31149F3E-4991-4A6D-A9BA-7FF00961B9E2}"/>
              </a:ext>
            </a:extLst>
          </p:cNvPr>
          <p:cNvSpPr>
            <a:spLocks/>
          </p:cNvSpPr>
          <p:nvPr userDrawn="1"/>
        </p:nvSpPr>
        <p:spPr bwMode="gray">
          <a:xfrm>
            <a:off x="9452552" y="0"/>
            <a:ext cx="2739448"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p:cNvSpPr>
          <p:nvPr userDrawn="1"/>
        </p:nvSpPr>
        <p:spPr bwMode="gray">
          <a:xfrm>
            <a:off x="9452552" y="0"/>
            <a:ext cx="273944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5" hasCustomPrompt="1"/>
          </p:nvPr>
        </p:nvSpPr>
        <p:spPr bwMode="gray">
          <a:xfrm>
            <a:off x="9771712" y="662767"/>
            <a:ext cx="2100672" cy="544765"/>
          </a:xfrm>
        </p:spPr>
        <p:txBody>
          <a:bodyPr anchor="b" anchorCtr="0">
            <a:noAutofit/>
          </a:bodyPr>
          <a:lstStyle>
            <a:lvl1pPr marL="0" indent="0">
              <a:lnSpc>
                <a:spcPct val="90000"/>
              </a:lnSpc>
              <a:spcBef>
                <a:spcPts val="0"/>
              </a:spcBef>
              <a:spcAft>
                <a:spcPts val="0"/>
              </a:spcAft>
              <a:buNone/>
              <a:defRPr sz="12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 out</a:t>
            </a:r>
          </a:p>
        </p:txBody>
      </p:sp>
      <p:sp>
        <p:nvSpPr>
          <p:cNvPr id="10" name="Text Placeholder 8"/>
          <p:cNvSpPr>
            <a:spLocks noGrp="1"/>
          </p:cNvSpPr>
          <p:nvPr>
            <p:ph type="body" sz="quarter" idx="14"/>
          </p:nvPr>
        </p:nvSpPr>
        <p:spPr bwMode="gray">
          <a:xfrm>
            <a:off x="9771712" y="1512097"/>
            <a:ext cx="2100672" cy="4675979"/>
          </a:xfrm>
        </p:spPr>
        <p:txBody>
          <a:bodyPr>
            <a:noAutofit/>
          </a:bodyPr>
          <a:lstStyle>
            <a:lvl1pPr marL="144000" indent="-144000">
              <a:lnSpc>
                <a:spcPct val="90000"/>
              </a:lnSpc>
              <a:spcBef>
                <a:spcPts val="0"/>
              </a:spcBef>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8"/>
          <p:cNvSpPr>
            <a:spLocks noGrp="1"/>
          </p:cNvSpPr>
          <p:nvPr>
            <p:ph type="sldNum" sz="quarter" idx="17"/>
          </p:nvPr>
        </p:nvSpPr>
        <p:spPr bwMode="gray"/>
        <p:txBody>
          <a:bodyPr/>
          <a:lstStyle>
            <a:lvl1pPr>
              <a:defRPr>
                <a:solidFill>
                  <a:schemeClr val="bg1"/>
                </a:solidFill>
              </a:defRPr>
            </a:lvl1pPr>
          </a:lstStyle>
          <a:p>
            <a:fld id="{47F3B8C1-EFEB-4D27-A64C-F69E07152E7E}" type="slidenum">
              <a:rPr lang="en-US" smtClean="0"/>
              <a:pPr/>
              <a:t>‹#›</a:t>
            </a:fld>
            <a:r>
              <a:rPr lang="en-US" dirty="0"/>
              <a:t>/109</a:t>
            </a:r>
          </a:p>
        </p:txBody>
      </p:sp>
      <p:sp>
        <p:nvSpPr>
          <p:cNvPr id="5" name="Title 4"/>
          <p:cNvSpPr>
            <a:spLocks noGrp="1"/>
          </p:cNvSpPr>
          <p:nvPr>
            <p:ph type="title"/>
          </p:nvPr>
        </p:nvSpPr>
        <p:spPr>
          <a:xfrm>
            <a:off x="695326" y="360703"/>
            <a:ext cx="8091704" cy="889474"/>
          </a:xfrm>
        </p:spPr>
        <p:txBody>
          <a:bodyPr/>
          <a:lstStyle>
            <a:lvl1pPr>
              <a:defRPr baseline="0"/>
            </a:lvl1pPr>
          </a:lstStyle>
          <a:p>
            <a:r>
              <a:rPr lang="en-US"/>
              <a:t>Click to edit Master title style</a:t>
            </a:r>
          </a:p>
        </p:txBody>
      </p:sp>
      <p:cxnSp>
        <p:nvCxnSpPr>
          <p:cNvPr id="16" name="Straight Connector 15"/>
          <p:cNvCxnSpPr/>
          <p:nvPr userDrawn="1"/>
        </p:nvCxnSpPr>
        <p:spPr bwMode="gray">
          <a:xfrm>
            <a:off x="9771712" y="1348849"/>
            <a:ext cx="21006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p:nvPr userDrawn="1"/>
        </p:nvCxnSpPr>
        <p:spPr>
          <a:xfrm>
            <a:off x="695325" y="1348849"/>
            <a:ext cx="80917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4"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sp>
        <p:nvSpPr>
          <p:cNvPr id="6" name="Content Placeholder 5"/>
          <p:cNvSpPr>
            <a:spLocks noGrp="1"/>
          </p:cNvSpPr>
          <p:nvPr>
            <p:ph sz="quarter" idx="19"/>
          </p:nvPr>
        </p:nvSpPr>
        <p:spPr>
          <a:xfrm>
            <a:off x="695326" y="1512098"/>
            <a:ext cx="8091704"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B6EC53C6-B309-4542-8928-2A82EF29BA8B}"/>
              </a:ext>
            </a:extLst>
          </p:cNvPr>
          <p:cNvSpPr>
            <a:spLocks noGrp="1"/>
          </p:cNvSpPr>
          <p:nvPr>
            <p:ph type="ftr" sz="quarter" idx="20"/>
          </p:nvPr>
        </p:nvSpPr>
        <p:spPr/>
        <p:txBody>
          <a:bodyPr/>
          <a:lstStyle/>
          <a:p>
            <a:r>
              <a:rPr lang="en-US" dirty="0"/>
              <a:t>2022 | Confidential &amp; Proprietary Information of Chubb- Not for Distribution</a:t>
            </a:r>
          </a:p>
        </p:txBody>
      </p:sp>
      <p:grpSp>
        <p:nvGrpSpPr>
          <p:cNvPr id="18" name="Group 10">
            <a:extLst>
              <a:ext uri="{FF2B5EF4-FFF2-40B4-BE49-F238E27FC236}">
                <a16:creationId xmlns:a16="http://schemas.microsoft.com/office/drawing/2014/main" id="{E7818BB8-D2B5-4369-B442-E5615507028D}"/>
              </a:ext>
            </a:extLst>
          </p:cNvPr>
          <p:cNvGrpSpPr/>
          <p:nvPr userDrawn="1">
            <p:custDataLst>
              <p:tags r:id="rId4"/>
            </p:custDataLst>
          </p:nvPr>
        </p:nvGrpSpPr>
        <p:grpSpPr bwMode="gray">
          <a:xfrm>
            <a:off x="696118" y="6394450"/>
            <a:ext cx="1044575" cy="107950"/>
            <a:chOff x="684213" y="6394450"/>
            <a:chExt cx="1044575" cy="107950"/>
          </a:xfrm>
        </p:grpSpPr>
        <p:sp>
          <p:nvSpPr>
            <p:cNvPr id="19" name="Freeform 5">
              <a:extLst>
                <a:ext uri="{FF2B5EF4-FFF2-40B4-BE49-F238E27FC236}">
                  <a16:creationId xmlns:a16="http://schemas.microsoft.com/office/drawing/2014/main" id="{A40E5788-A55A-4F33-85E7-EAC2DFA2D9AE}"/>
                </a:ext>
              </a:extLst>
            </p:cNvPr>
            <p:cNvSpPr>
              <a:spLocks noEditPoints="1"/>
            </p:cNvSpPr>
            <p:nvPr userDrawn="1"/>
          </p:nvSpPr>
          <p:spPr bwMode="gray">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5FABD066-5E27-4C61-8BDE-373C422537B7}"/>
                </a:ext>
              </a:extLst>
            </p:cNvPr>
            <p:cNvSpPr>
              <a:spLocks noEditPoints="1"/>
            </p:cNvSpPr>
            <p:nvPr userDrawn="1"/>
          </p:nvSpPr>
          <p:spPr bwMode="gray">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06378908"/>
      </p:ext>
    </p:extLst>
  </p:cSld>
  <p:clrMapOvr>
    <a:masterClrMapping/>
  </p:clrMapOvr>
  <p:hf sldNum="0" hdr="0"/>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matchingName="Call Out box_Secondary text" preserve="1" userDrawn="1">
  <p:cSld name="1_Call Out box_Secondary text">
    <p:bg>
      <p:bgPr>
        <a:solidFill>
          <a:srgbClr val="FFFFFF"/>
        </a:solidFill>
        <a:effectLst/>
      </p:bgPr>
    </p:bg>
    <p:spTree>
      <p:nvGrpSpPr>
        <p:cNvPr id="1" name=""/>
        <p:cNvGrpSpPr/>
        <p:nvPr/>
      </p:nvGrpSpPr>
      <p:grpSpPr>
        <a:xfrm>
          <a:off x="0" y="0"/>
          <a:ext cx="0" cy="0"/>
          <a:chOff x="0" y="0"/>
          <a:chExt cx="0" cy="0"/>
        </a:xfrm>
      </p:grpSpPr>
      <p:sp>
        <p:nvSpPr>
          <p:cNvPr id="22" name="Rectangle 22" hidden="1">
            <a:extLst>
              <a:ext uri="{FF2B5EF4-FFF2-40B4-BE49-F238E27FC236}">
                <a16:creationId xmlns:a16="http://schemas.microsoft.com/office/drawing/2014/main" id="{BAD9F4DB-4629-47F0-A929-EF3B1C4CAD98}"/>
              </a:ext>
            </a:extLst>
          </p:cNvPr>
          <p:cNvSpPr>
            <a:spLocks/>
          </p:cNvSpPr>
          <p:nvPr userDrawn="1"/>
        </p:nvSpPr>
        <p:spPr bwMode="gray">
          <a:xfrm>
            <a:off x="9452552" y="0"/>
            <a:ext cx="2739448"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p:cNvSpPr>
          <p:nvPr userDrawn="1"/>
        </p:nvSpPr>
        <p:spPr bwMode="gray">
          <a:xfrm>
            <a:off x="9452552" y="0"/>
            <a:ext cx="273944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5" hasCustomPrompt="1"/>
          </p:nvPr>
        </p:nvSpPr>
        <p:spPr bwMode="gray">
          <a:xfrm>
            <a:off x="9771712" y="662767"/>
            <a:ext cx="2100672" cy="544765"/>
          </a:xfrm>
        </p:spPr>
        <p:txBody>
          <a:bodyPr anchor="b" anchorCtr="0">
            <a:noAutofit/>
          </a:bodyPr>
          <a:lstStyle>
            <a:lvl1pPr marL="0" indent="0">
              <a:lnSpc>
                <a:spcPct val="90000"/>
              </a:lnSpc>
              <a:spcBef>
                <a:spcPts val="0"/>
              </a:spcBef>
              <a:spcAft>
                <a:spcPts val="0"/>
              </a:spcAft>
              <a:buNone/>
              <a:defRPr sz="12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 out</a:t>
            </a:r>
          </a:p>
        </p:txBody>
      </p:sp>
      <p:sp>
        <p:nvSpPr>
          <p:cNvPr id="10" name="Text Placeholder 8"/>
          <p:cNvSpPr>
            <a:spLocks noGrp="1"/>
          </p:cNvSpPr>
          <p:nvPr>
            <p:ph type="body" sz="quarter" idx="14"/>
          </p:nvPr>
        </p:nvSpPr>
        <p:spPr bwMode="gray">
          <a:xfrm>
            <a:off x="9771712" y="1512097"/>
            <a:ext cx="2100672" cy="4675979"/>
          </a:xfrm>
        </p:spPr>
        <p:txBody>
          <a:bodyPr>
            <a:noAutofit/>
          </a:bodyPr>
          <a:lstStyle>
            <a:lvl1pPr>
              <a:lnSpc>
                <a:spcPct val="90000"/>
              </a:lnSpc>
              <a:spcBef>
                <a:spcPts val="0"/>
              </a:spcBef>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8"/>
          <p:cNvSpPr>
            <a:spLocks noGrp="1"/>
          </p:cNvSpPr>
          <p:nvPr>
            <p:ph type="sldNum" sz="quarter" idx="17"/>
          </p:nvPr>
        </p:nvSpPr>
        <p:spPr bwMode="gray"/>
        <p:txBody>
          <a:bodyPr/>
          <a:lstStyle>
            <a:lvl1pPr>
              <a:defRPr>
                <a:solidFill>
                  <a:schemeClr val="bg1"/>
                </a:solidFill>
              </a:defRPr>
            </a:lvl1pPr>
          </a:lstStyle>
          <a:p>
            <a:fld id="{6BA46212-CA82-4D14-A7E4-52D5077D8ACD}" type="slidenum">
              <a:rPr lang="en-US" smtClean="0"/>
              <a:pPr/>
              <a:t>‹#›</a:t>
            </a:fld>
            <a:r>
              <a:rPr lang="en-US" dirty="0"/>
              <a:t>/109</a:t>
            </a:r>
          </a:p>
        </p:txBody>
      </p:sp>
      <p:sp>
        <p:nvSpPr>
          <p:cNvPr id="5" name="Title 4"/>
          <p:cNvSpPr>
            <a:spLocks noGrp="1"/>
          </p:cNvSpPr>
          <p:nvPr>
            <p:ph type="title"/>
          </p:nvPr>
        </p:nvSpPr>
        <p:spPr>
          <a:xfrm>
            <a:off x="695326" y="360703"/>
            <a:ext cx="8091704" cy="889474"/>
          </a:xfrm>
        </p:spPr>
        <p:txBody>
          <a:bodyPr/>
          <a:lstStyle>
            <a:lvl1pPr>
              <a:defRPr baseline="0"/>
            </a:lvl1pPr>
          </a:lstStyle>
          <a:p>
            <a:r>
              <a:rPr lang="en-US"/>
              <a:t>Click to edit Master title style</a:t>
            </a:r>
          </a:p>
        </p:txBody>
      </p:sp>
      <p:sp>
        <p:nvSpPr>
          <p:cNvPr id="11" name="Text Placeholder 9"/>
          <p:cNvSpPr>
            <a:spLocks noGrp="1"/>
          </p:cNvSpPr>
          <p:nvPr>
            <p:ph type="body" sz="quarter" idx="19"/>
          </p:nvPr>
        </p:nvSpPr>
        <p:spPr>
          <a:xfrm>
            <a:off x="695326" y="1500509"/>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cxnSp>
        <p:nvCxnSpPr>
          <p:cNvPr id="16" name="Straight Connector 15"/>
          <p:cNvCxnSpPr>
            <a:cxnSpLocks/>
          </p:cNvCxnSpPr>
          <p:nvPr userDrawn="1"/>
        </p:nvCxnSpPr>
        <p:spPr bwMode="gray">
          <a:xfrm>
            <a:off x="9771712" y="1348849"/>
            <a:ext cx="21006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p:nvPr userDrawn="1"/>
        </p:nvCxnSpPr>
        <p:spPr>
          <a:xfrm>
            <a:off x="695325" y="1348849"/>
            <a:ext cx="80917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p:ph type="ftr" sz="quarter" idx="21"/>
          </p:nvPr>
        </p:nvSpPr>
        <p:spPr/>
        <p:txBody>
          <a:bodyPr/>
          <a:lstStyle/>
          <a:p>
            <a:r>
              <a:rPr lang="en-US" dirty="0"/>
              <a:t>2022 | Confidential &amp; Proprietary Information of Chubb- Not for Distribution</a:t>
            </a:r>
          </a:p>
        </p:txBody>
      </p: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8"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sp>
        <p:nvSpPr>
          <p:cNvPr id="7" name="Content Placeholder 6"/>
          <p:cNvSpPr>
            <a:spLocks noGrp="1"/>
          </p:cNvSpPr>
          <p:nvPr>
            <p:ph sz="quarter" idx="22"/>
          </p:nvPr>
        </p:nvSpPr>
        <p:spPr>
          <a:xfrm>
            <a:off x="695326" y="2156131"/>
            <a:ext cx="8091704"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9" name="Group 10">
            <a:extLst>
              <a:ext uri="{FF2B5EF4-FFF2-40B4-BE49-F238E27FC236}">
                <a16:creationId xmlns:a16="http://schemas.microsoft.com/office/drawing/2014/main" id="{AD6C9A29-A16C-4234-B027-2D002536B0E8}"/>
              </a:ext>
            </a:extLst>
          </p:cNvPr>
          <p:cNvGrpSpPr/>
          <p:nvPr userDrawn="1">
            <p:custDataLst>
              <p:tags r:id="rId4"/>
            </p:custDataLst>
          </p:nvPr>
        </p:nvGrpSpPr>
        <p:grpSpPr bwMode="gray">
          <a:xfrm>
            <a:off x="696118" y="6394450"/>
            <a:ext cx="1044575" cy="107950"/>
            <a:chOff x="684213" y="6394450"/>
            <a:chExt cx="1044575" cy="107950"/>
          </a:xfrm>
        </p:grpSpPr>
        <p:sp>
          <p:nvSpPr>
            <p:cNvPr id="20" name="Freeform 5">
              <a:extLst>
                <a:ext uri="{FF2B5EF4-FFF2-40B4-BE49-F238E27FC236}">
                  <a16:creationId xmlns:a16="http://schemas.microsoft.com/office/drawing/2014/main" id="{E9EF8625-6363-400A-AEC9-2C35AD9CEB79}"/>
                </a:ext>
              </a:extLst>
            </p:cNvPr>
            <p:cNvSpPr>
              <a:spLocks noEditPoints="1"/>
            </p:cNvSpPr>
            <p:nvPr userDrawn="1"/>
          </p:nvSpPr>
          <p:spPr bwMode="gray">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A6A17C64-687B-43E0-AD90-96B008A4A7FE}"/>
                </a:ext>
              </a:extLst>
            </p:cNvPr>
            <p:cNvSpPr>
              <a:spLocks noEditPoints="1"/>
            </p:cNvSpPr>
            <p:nvPr userDrawn="1"/>
          </p:nvSpPr>
          <p:spPr bwMode="gray">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902122503"/>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_Secondary text" preserve="1" userDrawn="1">
  <p:cSld name="Two Content_Secondary tex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January 22, 2024</a:t>
            </a:r>
          </a:p>
        </p:txBody>
      </p:sp>
      <p:sp>
        <p:nvSpPr>
          <p:cNvPr id="7" name="Slide Number Placeholder 6"/>
          <p:cNvSpPr>
            <a:spLocks noGrp="1"/>
          </p:cNvSpPr>
          <p:nvPr>
            <p:ph type="sldNum" sz="quarter" idx="12"/>
          </p:nvPr>
        </p:nvSpPr>
        <p:spPr/>
        <p:txBody>
          <a:bodyPr/>
          <a:lstStyle/>
          <a:p>
            <a:fld id="{3B0F7970-F991-4278-B481-31D59555E1E1}"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695326" y="2156131"/>
            <a:ext cx="5328708"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395771" y="2156131"/>
            <a:ext cx="5328708"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11"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3819320802"/>
      </p:ext>
    </p:extLst>
  </p:cSld>
  <p:clrMapOvr>
    <a:masterClrMapping/>
  </p:clrMapOvr>
  <p:hf hdr="0"/>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matchingName="Call Out box left" preserve="1" userDrawn="1">
  <p:cSld name="1_Call Out box left">
    <p:bg>
      <p:bgPr>
        <a:solidFill>
          <a:srgbClr val="FFFFFF"/>
        </a:solidFill>
        <a:effectLst/>
      </p:bgPr>
    </p:bg>
    <p:spTree>
      <p:nvGrpSpPr>
        <p:cNvPr id="1" name=""/>
        <p:cNvGrpSpPr/>
        <p:nvPr/>
      </p:nvGrpSpPr>
      <p:grpSpPr>
        <a:xfrm>
          <a:off x="0" y="0"/>
          <a:ext cx="0" cy="0"/>
          <a:chOff x="0" y="0"/>
          <a:chExt cx="0" cy="0"/>
        </a:xfrm>
      </p:grpSpPr>
      <p:sp>
        <p:nvSpPr>
          <p:cNvPr id="22" name="Rectangle 22" hidden="1">
            <a:extLst>
              <a:ext uri="{FF2B5EF4-FFF2-40B4-BE49-F238E27FC236}">
                <a16:creationId xmlns:a16="http://schemas.microsoft.com/office/drawing/2014/main" id="{7DA9FC88-798C-4682-92A9-15D2963BA9BB}"/>
              </a:ext>
            </a:extLst>
          </p:cNvPr>
          <p:cNvSpPr>
            <a:spLocks/>
          </p:cNvSpPr>
          <p:nvPr userDrawn="1"/>
        </p:nvSpPr>
        <p:spPr bwMode="gray">
          <a:xfrm>
            <a:off x="0" y="0"/>
            <a:ext cx="2524369"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p:cNvSpPr>
          <p:nvPr userDrawn="1"/>
        </p:nvSpPr>
        <p:spPr bwMode="gray">
          <a:xfrm>
            <a:off x="0" y="0"/>
            <a:ext cx="25243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5" hasCustomPrompt="1"/>
          </p:nvPr>
        </p:nvSpPr>
        <p:spPr bwMode="gray">
          <a:xfrm>
            <a:off x="319160" y="662767"/>
            <a:ext cx="1886050" cy="544765"/>
          </a:xfrm>
        </p:spPr>
        <p:txBody>
          <a:bodyPr anchor="b" anchorCtr="0">
            <a:noAutofit/>
          </a:bodyPr>
          <a:lstStyle>
            <a:lvl1pPr marL="0" indent="0">
              <a:lnSpc>
                <a:spcPct val="90000"/>
              </a:lnSpc>
              <a:spcBef>
                <a:spcPts val="0"/>
              </a:spcBef>
              <a:spcAft>
                <a:spcPts val="0"/>
              </a:spcAft>
              <a:buNone/>
              <a:defRPr sz="12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 out</a:t>
            </a:r>
          </a:p>
        </p:txBody>
      </p:sp>
      <p:sp>
        <p:nvSpPr>
          <p:cNvPr id="10" name="Text Placeholder 8"/>
          <p:cNvSpPr>
            <a:spLocks noGrp="1"/>
          </p:cNvSpPr>
          <p:nvPr>
            <p:ph type="body" sz="quarter" idx="14"/>
          </p:nvPr>
        </p:nvSpPr>
        <p:spPr bwMode="gray">
          <a:xfrm>
            <a:off x="319160" y="1512097"/>
            <a:ext cx="1886050" cy="4675979"/>
          </a:xfrm>
        </p:spPr>
        <p:txBody>
          <a:bodyPr>
            <a:noAutofit/>
          </a:bodyPr>
          <a:lstStyle>
            <a:lvl1pPr marL="144000" indent="-144000">
              <a:lnSpc>
                <a:spcPct val="90000"/>
              </a:lnSpc>
              <a:spcBef>
                <a:spcPts val="0"/>
              </a:spcBef>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8"/>
          <p:cNvSpPr>
            <a:spLocks noGrp="1"/>
          </p:cNvSpPr>
          <p:nvPr>
            <p:ph type="sldNum" sz="quarter" idx="17"/>
          </p:nvPr>
        </p:nvSpPr>
        <p:spPr bwMode="gray"/>
        <p:txBody>
          <a:bodyPr/>
          <a:lstStyle>
            <a:lvl1pPr>
              <a:defRPr>
                <a:solidFill>
                  <a:schemeClr val="tx1"/>
                </a:solidFill>
              </a:defRPr>
            </a:lvl1pPr>
          </a:lstStyle>
          <a:p>
            <a:fld id="{C7F148B6-1F16-47C8-9F1F-CA83E00CFCEF}" type="slidenum">
              <a:rPr lang="en-US" smtClean="0"/>
              <a:pPr/>
              <a:t>‹#›</a:t>
            </a:fld>
            <a:r>
              <a:rPr lang="en-US" dirty="0"/>
              <a:t>/109</a:t>
            </a:r>
          </a:p>
        </p:txBody>
      </p:sp>
      <p:sp>
        <p:nvSpPr>
          <p:cNvPr id="5" name="Title 4"/>
          <p:cNvSpPr>
            <a:spLocks noGrp="1"/>
          </p:cNvSpPr>
          <p:nvPr>
            <p:ph type="title"/>
          </p:nvPr>
        </p:nvSpPr>
        <p:spPr>
          <a:xfrm>
            <a:off x="2843529" y="360703"/>
            <a:ext cx="8880950" cy="889474"/>
          </a:xfrm>
        </p:spPr>
        <p:txBody>
          <a:bodyPr/>
          <a:lstStyle>
            <a:lvl1pPr>
              <a:defRPr baseline="0"/>
            </a:lvl1pPr>
          </a:lstStyle>
          <a:p>
            <a:r>
              <a:rPr lang="en-US"/>
              <a:t>Click to edit Master title style</a:t>
            </a:r>
          </a:p>
        </p:txBody>
      </p:sp>
      <p:cxnSp>
        <p:nvCxnSpPr>
          <p:cNvPr id="16" name="Straight Connector 15"/>
          <p:cNvCxnSpPr>
            <a:cxnSpLocks/>
          </p:cNvCxnSpPr>
          <p:nvPr userDrawn="1"/>
        </p:nvCxnSpPr>
        <p:spPr bwMode="gray">
          <a:xfrm>
            <a:off x="319160" y="1348849"/>
            <a:ext cx="18860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a:cxnSpLocks/>
          </p:cNvCxnSpPr>
          <p:nvPr userDrawn="1"/>
        </p:nvCxnSpPr>
        <p:spPr>
          <a:xfrm>
            <a:off x="2843529" y="1348849"/>
            <a:ext cx="8880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ußzeilenplatzhalter 3"/>
          <p:cNvSpPr>
            <a:spLocks noGrp="1"/>
          </p:cNvSpPr>
          <p:nvPr>
            <p:ph type="ftr" sz="quarter" idx="18"/>
          </p:nvPr>
        </p:nvSpPr>
        <p:spPr/>
        <p:txBody>
          <a:bodyPr/>
          <a:lstStyle/>
          <a:p>
            <a:r>
              <a:rPr lang="en-US" dirty="0"/>
              <a:t>2022 | Confidential &amp; Proprietary Information of Chubb- Not for Distribution</a:t>
            </a:r>
          </a:p>
        </p:txBody>
      </p: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tx1"/>
                </a:solidFill>
              </a:rPr>
              <a:t>Internal Use Only</a:t>
            </a:r>
          </a:p>
        </p:txBody>
      </p:sp>
      <p:sp>
        <p:nvSpPr>
          <p:cNvPr id="14"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tx1"/>
                </a:solidFill>
              </a:rPr>
              <a:t>Status</a:t>
            </a:r>
          </a:p>
        </p:txBody>
      </p:sp>
      <p:sp>
        <p:nvSpPr>
          <p:cNvPr id="6" name="Content Placeholder 5"/>
          <p:cNvSpPr>
            <a:spLocks noGrp="1"/>
          </p:cNvSpPr>
          <p:nvPr>
            <p:ph sz="quarter" idx="19"/>
          </p:nvPr>
        </p:nvSpPr>
        <p:spPr>
          <a:xfrm>
            <a:off x="2843529" y="1512098"/>
            <a:ext cx="8880950"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9" name="Group 10">
            <a:extLst>
              <a:ext uri="{FF2B5EF4-FFF2-40B4-BE49-F238E27FC236}">
                <a16:creationId xmlns:a16="http://schemas.microsoft.com/office/drawing/2014/main" id="{69BA040B-2BF0-4A50-A2ED-07B19F392989}"/>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20" name="Freeform 5">
              <a:extLst>
                <a:ext uri="{FF2B5EF4-FFF2-40B4-BE49-F238E27FC236}">
                  <a16:creationId xmlns:a16="http://schemas.microsoft.com/office/drawing/2014/main" id="{891A1C8E-6495-4596-A154-2ECE462E1C3A}"/>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D23A6B5F-9B55-4F33-ACA0-8DA0B7D23B6D}"/>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488076061"/>
      </p:ext>
    </p:extLst>
  </p:cSld>
  <p:clrMapOvr>
    <a:masterClrMapping/>
  </p:clrMapOvr>
  <p:hf sldNum="0" hdr="0"/>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matchingName="Call Out box left_Secondary text" preserve="1" userDrawn="1">
  <p:cSld name="1_Call Out box left_Secondary text">
    <p:bg>
      <p:bgPr>
        <a:solidFill>
          <a:srgbClr val="FFFFFF"/>
        </a:solidFill>
        <a:effectLst/>
      </p:bgPr>
    </p:bg>
    <p:spTree>
      <p:nvGrpSpPr>
        <p:cNvPr id="1" name=""/>
        <p:cNvGrpSpPr/>
        <p:nvPr/>
      </p:nvGrpSpPr>
      <p:grpSpPr>
        <a:xfrm>
          <a:off x="0" y="0"/>
          <a:ext cx="0" cy="0"/>
          <a:chOff x="0" y="0"/>
          <a:chExt cx="0" cy="0"/>
        </a:xfrm>
      </p:grpSpPr>
      <p:sp>
        <p:nvSpPr>
          <p:cNvPr id="23" name="Rectangle 22" hidden="1">
            <a:extLst>
              <a:ext uri="{FF2B5EF4-FFF2-40B4-BE49-F238E27FC236}">
                <a16:creationId xmlns:a16="http://schemas.microsoft.com/office/drawing/2014/main" id="{40343D20-8381-47DF-A1AA-BA04DECC02A1}"/>
              </a:ext>
            </a:extLst>
          </p:cNvPr>
          <p:cNvSpPr>
            <a:spLocks/>
          </p:cNvSpPr>
          <p:nvPr userDrawn="1"/>
        </p:nvSpPr>
        <p:spPr bwMode="gray">
          <a:xfrm>
            <a:off x="0" y="0"/>
            <a:ext cx="2524369"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p:cNvSpPr>
          <p:nvPr userDrawn="1"/>
        </p:nvSpPr>
        <p:spPr bwMode="gray">
          <a:xfrm>
            <a:off x="1" y="0"/>
            <a:ext cx="25243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5" hasCustomPrompt="1"/>
          </p:nvPr>
        </p:nvSpPr>
        <p:spPr bwMode="gray">
          <a:xfrm>
            <a:off x="319160" y="662767"/>
            <a:ext cx="1886050" cy="544765"/>
          </a:xfrm>
        </p:spPr>
        <p:txBody>
          <a:bodyPr anchor="b" anchorCtr="0">
            <a:noAutofit/>
          </a:bodyPr>
          <a:lstStyle>
            <a:lvl1pPr marL="0" indent="0">
              <a:lnSpc>
                <a:spcPct val="90000"/>
              </a:lnSpc>
              <a:spcBef>
                <a:spcPts val="0"/>
              </a:spcBef>
              <a:spcAft>
                <a:spcPts val="0"/>
              </a:spcAft>
              <a:buNone/>
              <a:defRPr sz="12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 out</a:t>
            </a:r>
          </a:p>
        </p:txBody>
      </p:sp>
      <p:sp>
        <p:nvSpPr>
          <p:cNvPr id="10" name="Text Placeholder 8"/>
          <p:cNvSpPr>
            <a:spLocks noGrp="1"/>
          </p:cNvSpPr>
          <p:nvPr>
            <p:ph type="body" sz="quarter" idx="14"/>
          </p:nvPr>
        </p:nvSpPr>
        <p:spPr bwMode="gray">
          <a:xfrm>
            <a:off x="319160" y="1512097"/>
            <a:ext cx="1886050" cy="4675979"/>
          </a:xfrm>
        </p:spPr>
        <p:txBody>
          <a:bodyPr>
            <a:noAutofit/>
          </a:bodyPr>
          <a:lstStyle>
            <a:lvl1pPr>
              <a:lnSpc>
                <a:spcPct val="90000"/>
              </a:lnSpc>
              <a:spcBef>
                <a:spcPts val="0"/>
              </a:spcBef>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Slide Number Placeholder 8"/>
          <p:cNvSpPr>
            <a:spLocks noGrp="1"/>
          </p:cNvSpPr>
          <p:nvPr>
            <p:ph type="sldNum" sz="quarter" idx="17"/>
          </p:nvPr>
        </p:nvSpPr>
        <p:spPr bwMode="gray"/>
        <p:txBody>
          <a:bodyPr/>
          <a:lstStyle>
            <a:lvl1pPr>
              <a:defRPr>
                <a:solidFill>
                  <a:schemeClr val="tx1"/>
                </a:solidFill>
              </a:defRPr>
            </a:lvl1pPr>
          </a:lstStyle>
          <a:p>
            <a:fld id="{0E3D7367-1B97-46A6-9FF0-A2539901479F}" type="slidenum">
              <a:rPr lang="en-US" smtClean="0"/>
              <a:pPr/>
              <a:t>‹#›</a:t>
            </a:fld>
            <a:r>
              <a:rPr lang="en-US" dirty="0"/>
              <a:t>/109</a:t>
            </a:r>
          </a:p>
        </p:txBody>
      </p:sp>
      <p:sp>
        <p:nvSpPr>
          <p:cNvPr id="5" name="Title 4"/>
          <p:cNvSpPr>
            <a:spLocks noGrp="1"/>
          </p:cNvSpPr>
          <p:nvPr>
            <p:ph type="title"/>
          </p:nvPr>
        </p:nvSpPr>
        <p:spPr>
          <a:xfrm>
            <a:off x="2843529" y="360703"/>
            <a:ext cx="8880950" cy="889474"/>
          </a:xfrm>
        </p:spPr>
        <p:txBody>
          <a:bodyPr/>
          <a:lstStyle>
            <a:lvl1pPr>
              <a:defRPr baseline="0"/>
            </a:lvl1pPr>
          </a:lstStyle>
          <a:p>
            <a:r>
              <a:rPr lang="en-US"/>
              <a:t>Click to edit Master title style</a:t>
            </a:r>
          </a:p>
        </p:txBody>
      </p:sp>
      <p:sp>
        <p:nvSpPr>
          <p:cNvPr id="11" name="Text Placeholder 9"/>
          <p:cNvSpPr>
            <a:spLocks noGrp="1"/>
          </p:cNvSpPr>
          <p:nvPr>
            <p:ph type="body" sz="quarter" idx="19"/>
          </p:nvPr>
        </p:nvSpPr>
        <p:spPr>
          <a:xfrm>
            <a:off x="2843529" y="1500509"/>
            <a:ext cx="8880950"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cxnSp>
        <p:nvCxnSpPr>
          <p:cNvPr id="16" name="Straight Connector 15"/>
          <p:cNvCxnSpPr>
            <a:cxnSpLocks/>
          </p:cNvCxnSpPr>
          <p:nvPr userDrawn="1"/>
        </p:nvCxnSpPr>
        <p:spPr bwMode="gray">
          <a:xfrm>
            <a:off x="319160" y="1348849"/>
            <a:ext cx="18860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a:cxnSpLocks/>
          </p:cNvCxnSpPr>
          <p:nvPr userDrawn="1"/>
        </p:nvCxnSpPr>
        <p:spPr>
          <a:xfrm>
            <a:off x="2843529" y="1348849"/>
            <a:ext cx="8880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p:ph type="ftr" sz="quarter" idx="21"/>
          </p:nvPr>
        </p:nvSpPr>
        <p:spPr/>
        <p:txBody>
          <a:bodyPr/>
          <a:lstStyle/>
          <a:p>
            <a:r>
              <a:rPr lang="en-US" dirty="0"/>
              <a:t>2022 | Confidential &amp; Proprietary Information of Chubb- Not for Distribution</a:t>
            </a:r>
          </a:p>
        </p:txBody>
      </p: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tx1"/>
                </a:solidFill>
              </a:rPr>
              <a:t>Internal Use Only</a:t>
            </a:r>
          </a:p>
        </p:txBody>
      </p:sp>
      <p:sp>
        <p:nvSpPr>
          <p:cNvPr id="18"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tx1"/>
                </a:solidFill>
              </a:rPr>
              <a:t>Status</a:t>
            </a:r>
          </a:p>
        </p:txBody>
      </p:sp>
      <p:sp>
        <p:nvSpPr>
          <p:cNvPr id="7" name="Content Placeholder 6"/>
          <p:cNvSpPr>
            <a:spLocks noGrp="1"/>
          </p:cNvSpPr>
          <p:nvPr>
            <p:ph sz="quarter" idx="22"/>
          </p:nvPr>
        </p:nvSpPr>
        <p:spPr>
          <a:xfrm>
            <a:off x="2843529" y="2156131"/>
            <a:ext cx="8880950"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9" name="Group 10">
            <a:extLst>
              <a:ext uri="{FF2B5EF4-FFF2-40B4-BE49-F238E27FC236}">
                <a16:creationId xmlns:a16="http://schemas.microsoft.com/office/drawing/2014/main" id="{C35DC406-443B-46CB-AD8D-2CB900D8F54C}"/>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21" name="Freeform 5">
              <a:extLst>
                <a:ext uri="{FF2B5EF4-FFF2-40B4-BE49-F238E27FC236}">
                  <a16:creationId xmlns:a16="http://schemas.microsoft.com/office/drawing/2014/main" id="{2E893830-F1B6-4125-A864-9DCCD97A15AD}"/>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
              <a:extLst>
                <a:ext uri="{FF2B5EF4-FFF2-40B4-BE49-F238E27FC236}">
                  <a16:creationId xmlns:a16="http://schemas.microsoft.com/office/drawing/2014/main" id="{464A7CA1-3F08-4846-AEA4-4A03B46D2E1E}"/>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064560583"/>
      </p:ext>
    </p:extLst>
  </p:cSld>
  <p:clrMapOvr>
    <a:masterClrMapping/>
  </p:clrMapOvr>
  <p:hf sldNum="0" hdr="0"/>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6D203A8C-BFA3-4499-8F8D-9AC4B4720106}" type="slidenum">
              <a:rPr lang="en-US" smtClean="0"/>
              <a:pPr/>
              <a:t>‹#›</a:t>
            </a:fld>
            <a:r>
              <a:rPr lang="en-US" dirty="0"/>
              <a:t>/109</a:t>
            </a:r>
          </a:p>
        </p:txBody>
      </p:sp>
      <p:sp>
        <p:nvSpPr>
          <p:cNvPr id="5" name="Title 4"/>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695326" y="1512098"/>
            <a:ext cx="5328708"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395771" y="1512098"/>
            <a:ext cx="5328708"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3628051907"/>
      </p:ext>
    </p:extLst>
  </p:cSld>
  <p:clrMapOvr>
    <a:masterClrMapping/>
  </p:clrMapOvr>
  <p:hf sldNum="0" hdr="0"/>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wo Content_Secondary text" preserve="1" userDrawn="1">
  <p:cSld name="1_Two Content_Secondary tex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D8845837-FBE8-49D3-8020-AFB141244C23}" type="slidenum">
              <a:rPr lang="en-US" smtClean="0"/>
              <a:pPr/>
              <a:t>‹#›</a:t>
            </a:fld>
            <a:r>
              <a:rPr lang="en-US" dirty="0"/>
              <a:t>/109</a:t>
            </a:r>
          </a:p>
        </p:txBody>
      </p:sp>
      <p:sp>
        <p:nvSpPr>
          <p:cNvPr id="5" name="Title 4"/>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695326" y="2156131"/>
            <a:ext cx="5328708"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395771" y="2156131"/>
            <a:ext cx="5328708"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11"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3046576308"/>
      </p:ext>
    </p:extLst>
  </p:cSld>
  <p:clrMapOvr>
    <a:masterClrMapping/>
  </p:clrMapOvr>
  <p:hf sldNum="0" hdr="0"/>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hree Content" preserve="1" userDrawn="1">
  <p:cSld name="1_Three Content">
    <p:spTree>
      <p:nvGrpSpPr>
        <p:cNvPr id="1" name=""/>
        <p:cNvGrpSpPr/>
        <p:nvPr/>
      </p:nvGrpSpPr>
      <p:grpSpPr>
        <a:xfrm>
          <a:off x="0" y="0"/>
          <a:ext cx="0" cy="0"/>
          <a:chOff x="0" y="0"/>
          <a:chExt cx="0" cy="0"/>
        </a:xfrm>
      </p:grpSpPr>
      <p:sp>
        <p:nvSpPr>
          <p:cNvPr id="9" name="Content Placeholder 7"/>
          <p:cNvSpPr>
            <a:spLocks noGrp="1"/>
          </p:cNvSpPr>
          <p:nvPr>
            <p:ph sz="quarter" idx="23"/>
          </p:nvPr>
        </p:nvSpPr>
        <p:spPr>
          <a:xfrm>
            <a:off x="4477020" y="1512098"/>
            <a:ext cx="3465830"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BEA1E4A0-2756-4328-AC9B-A07E2C9BBCD3}" type="slidenum">
              <a:rPr lang="en-US" smtClean="0"/>
              <a:pPr/>
              <a:t>‹#›</a:t>
            </a:fld>
            <a:r>
              <a:rPr lang="en-US" dirty="0"/>
              <a:t>/109</a:t>
            </a:r>
          </a:p>
        </p:txBody>
      </p:sp>
      <p:sp>
        <p:nvSpPr>
          <p:cNvPr id="5" name="Title 4"/>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21"/>
          </p:nvPr>
        </p:nvSpPr>
        <p:spPr>
          <a:xfrm>
            <a:off x="695326" y="1512098"/>
            <a:ext cx="3465830"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22"/>
          </p:nvPr>
        </p:nvSpPr>
        <p:spPr>
          <a:xfrm>
            <a:off x="8258715" y="1512098"/>
            <a:ext cx="3465830"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3540959655"/>
      </p:ext>
    </p:extLst>
  </p:cSld>
  <p:clrMapOvr>
    <a:masterClrMapping/>
  </p:clrMapOvr>
  <p:hf sldNum="0" hdr="0"/>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Three Content_Secondary text" preserve="1" userDrawn="1">
  <p:cSld name="1_Three Content_Secondary text">
    <p:spTree>
      <p:nvGrpSpPr>
        <p:cNvPr id="1" name=""/>
        <p:cNvGrpSpPr/>
        <p:nvPr/>
      </p:nvGrpSpPr>
      <p:grpSpPr>
        <a:xfrm>
          <a:off x="0" y="0"/>
          <a:ext cx="0" cy="0"/>
          <a:chOff x="0" y="0"/>
          <a:chExt cx="0" cy="0"/>
        </a:xfrm>
      </p:grpSpPr>
      <p:sp>
        <p:nvSpPr>
          <p:cNvPr id="9" name="Content Placeholder 7"/>
          <p:cNvSpPr>
            <a:spLocks noGrp="1"/>
          </p:cNvSpPr>
          <p:nvPr>
            <p:ph sz="quarter" idx="23"/>
          </p:nvPr>
        </p:nvSpPr>
        <p:spPr>
          <a:xfrm>
            <a:off x="4477021" y="2156131"/>
            <a:ext cx="3465830"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50E05378-BED8-4771-B84D-DBB4DDE7C2E3}" type="slidenum">
              <a:rPr lang="en-US" smtClean="0"/>
              <a:pPr/>
              <a:t>‹#›</a:t>
            </a:fld>
            <a:r>
              <a:rPr lang="en-US" dirty="0"/>
              <a:t>/109</a:t>
            </a:r>
          </a:p>
        </p:txBody>
      </p:sp>
      <p:sp>
        <p:nvSpPr>
          <p:cNvPr id="5" name="Title 4"/>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4"/>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3" name="Content Placeholder 2"/>
          <p:cNvSpPr>
            <a:spLocks noGrp="1"/>
          </p:cNvSpPr>
          <p:nvPr>
            <p:ph sz="quarter" idx="21"/>
          </p:nvPr>
        </p:nvSpPr>
        <p:spPr>
          <a:xfrm>
            <a:off x="695326" y="2156131"/>
            <a:ext cx="3465830"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22"/>
          </p:nvPr>
        </p:nvSpPr>
        <p:spPr>
          <a:xfrm>
            <a:off x="8258715" y="2156131"/>
            <a:ext cx="3465830"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4099160168"/>
      </p:ext>
    </p:extLst>
  </p:cSld>
  <p:clrMapOvr>
    <a:masterClrMapping/>
  </p:clrMapOvr>
  <p:hf sldNum="0" hdr="0"/>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itle and Two Contents 23" preserve="1" userDrawn="1">
  <p:cSld name="1_Title and Two Contents 23">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ED95E3CB-8DA0-4D9C-8C74-9729066F41F2}" type="slidenum">
              <a:rPr lang="en-US" smtClean="0"/>
              <a:pPr/>
              <a:t>‹#›</a:t>
            </a:fld>
            <a:r>
              <a:rPr lang="en-US" dirty="0"/>
              <a:t>/109</a:t>
            </a:r>
          </a:p>
        </p:txBody>
      </p:sp>
      <p:sp>
        <p:nvSpPr>
          <p:cNvPr id="4" name="Title 3"/>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7"/>
          </p:nvPr>
        </p:nvSpPr>
        <p:spPr>
          <a:xfrm>
            <a:off x="695326" y="1512098"/>
            <a:ext cx="6321732"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8"/>
          </p:nvPr>
        </p:nvSpPr>
        <p:spPr>
          <a:xfrm>
            <a:off x="7296457" y="1512097"/>
            <a:ext cx="4428817"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2737853006"/>
      </p:ext>
    </p:extLst>
  </p:cSld>
  <p:clrMapOvr>
    <a:masterClrMapping/>
  </p:clrMapOvr>
  <p:hf sldNum="0" hdr="0"/>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itle and Two Contents 23_Secondary text" preserve="1" userDrawn="1">
  <p:cSld name="1_Title and Two Contents 23_Secondary tex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9A7ACA1E-CC62-4655-A6A7-2CB04204966E}" type="slidenum">
              <a:rPr lang="en-US" smtClean="0"/>
              <a:pPr/>
              <a:t>‹#›</a:t>
            </a:fld>
            <a:r>
              <a:rPr lang="en-US" dirty="0"/>
              <a:t>/109</a:t>
            </a:r>
          </a:p>
        </p:txBody>
      </p:sp>
      <p:sp>
        <p:nvSpPr>
          <p:cNvPr id="4" name="Title 3"/>
          <p:cNvSpPr>
            <a:spLocks noGrp="1"/>
          </p:cNvSpPr>
          <p:nvPr>
            <p:ph type="title"/>
          </p:nvPr>
        </p:nvSpPr>
        <p:spPr/>
        <p:txBody>
          <a:bodyPr/>
          <a:lstStyle/>
          <a:p>
            <a:r>
              <a:rPr lang="en-US"/>
              <a:t>Click to edit Master title style</a:t>
            </a:r>
          </a:p>
        </p:txBody>
      </p:sp>
      <p:sp>
        <p:nvSpPr>
          <p:cNvPr id="8" name="Text Placeholder 9"/>
          <p:cNvSpPr>
            <a:spLocks noGrp="1"/>
          </p:cNvSpPr>
          <p:nvPr>
            <p:ph type="body" sz="quarter" idx="14"/>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5" name="Content Placeholder 4"/>
          <p:cNvSpPr>
            <a:spLocks noGrp="1"/>
          </p:cNvSpPr>
          <p:nvPr>
            <p:ph sz="quarter" idx="17"/>
          </p:nvPr>
        </p:nvSpPr>
        <p:spPr>
          <a:xfrm>
            <a:off x="695326" y="2156131"/>
            <a:ext cx="6321732"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8"/>
          </p:nvPr>
        </p:nvSpPr>
        <p:spPr>
          <a:xfrm>
            <a:off x="7296457" y="2156131"/>
            <a:ext cx="4428817"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537442953"/>
      </p:ext>
    </p:extLst>
  </p:cSld>
  <p:clrMapOvr>
    <a:masterClrMapping/>
  </p:clrMapOvr>
  <p:hf sldNum="0" hdr="0"/>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Right two Content" preserve="1" userDrawn="1">
  <p:cSld name="1_Right 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BD84A208-8C78-4925-8182-F934750C653E}" type="slidenum">
              <a:rPr lang="en-US" smtClean="0"/>
              <a:pPr/>
              <a:t>‹#›</a:t>
            </a:fld>
            <a:r>
              <a:rPr lang="en-US" dirty="0"/>
              <a:t>/109</a:t>
            </a:r>
          </a:p>
        </p:txBody>
      </p:sp>
      <p:sp>
        <p:nvSpPr>
          <p:cNvPr id="4" name="Title 3"/>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18"/>
          </p:nvPr>
        </p:nvSpPr>
        <p:spPr>
          <a:xfrm>
            <a:off x="695326" y="1512098"/>
            <a:ext cx="6321732"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9"/>
          </p:nvPr>
        </p:nvSpPr>
        <p:spPr>
          <a:xfrm>
            <a:off x="7296457" y="1512098"/>
            <a:ext cx="4428818" cy="220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0"/>
          </p:nvPr>
        </p:nvSpPr>
        <p:spPr>
          <a:xfrm>
            <a:off x="7296457" y="3981483"/>
            <a:ext cx="4428818" cy="220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2316637694"/>
      </p:ext>
    </p:extLst>
  </p:cSld>
  <p:clrMapOvr>
    <a:masterClrMapping/>
  </p:clrMapOvr>
  <p:hf sldNum="0" hdr="0"/>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Right two Content_Secondary text" preserve="1" userDrawn="1">
  <p:cSld name="1_Right two Content_Secondary tex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68BB1A54-77E2-4A95-807D-51774ADF6721}" type="slidenum">
              <a:rPr lang="en-US" smtClean="0"/>
              <a:pPr/>
              <a:t>‹#›</a:t>
            </a:fld>
            <a:r>
              <a:rPr lang="en-US" dirty="0"/>
              <a:t>/109</a:t>
            </a:r>
          </a:p>
        </p:txBody>
      </p:sp>
      <p:sp>
        <p:nvSpPr>
          <p:cNvPr id="4" name="Title 3"/>
          <p:cNvSpPr>
            <a:spLocks noGrp="1"/>
          </p:cNvSpPr>
          <p:nvPr>
            <p:ph type="title"/>
          </p:nvPr>
        </p:nvSpPr>
        <p:spPr/>
        <p:txBody>
          <a:bodyPr/>
          <a:lstStyle/>
          <a:p>
            <a:r>
              <a:rPr lang="en-US"/>
              <a:t>Click to edit Master title style</a:t>
            </a:r>
          </a:p>
        </p:txBody>
      </p:sp>
      <p:sp>
        <p:nvSpPr>
          <p:cNvPr id="8" name="Text Placeholder 9"/>
          <p:cNvSpPr>
            <a:spLocks noGrp="1"/>
          </p:cNvSpPr>
          <p:nvPr>
            <p:ph type="body" sz="quarter" idx="16"/>
          </p:nvPr>
        </p:nvSpPr>
        <p:spPr>
          <a:xfrm>
            <a:off x="695326" y="1500509"/>
            <a:ext cx="6321732"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3" name="Content Placeholder 2"/>
          <p:cNvSpPr>
            <a:spLocks noGrp="1"/>
          </p:cNvSpPr>
          <p:nvPr>
            <p:ph sz="quarter" idx="19"/>
          </p:nvPr>
        </p:nvSpPr>
        <p:spPr>
          <a:xfrm>
            <a:off x="695326" y="2156131"/>
            <a:ext cx="6321732"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20"/>
          </p:nvPr>
        </p:nvSpPr>
        <p:spPr>
          <a:xfrm>
            <a:off x="7296457" y="1512098"/>
            <a:ext cx="4428818" cy="220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1"/>
          </p:nvPr>
        </p:nvSpPr>
        <p:spPr>
          <a:xfrm>
            <a:off x="7296457" y="3981483"/>
            <a:ext cx="4428818" cy="220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3184130964"/>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Content" preserve="1" userDrawn="1">
  <p:cSld name="Three Content">
    <p:spTree>
      <p:nvGrpSpPr>
        <p:cNvPr id="1" name=""/>
        <p:cNvGrpSpPr/>
        <p:nvPr/>
      </p:nvGrpSpPr>
      <p:grpSpPr>
        <a:xfrm>
          <a:off x="0" y="0"/>
          <a:ext cx="0" cy="0"/>
          <a:chOff x="0" y="0"/>
          <a:chExt cx="0" cy="0"/>
        </a:xfrm>
      </p:grpSpPr>
      <p:sp>
        <p:nvSpPr>
          <p:cNvPr id="9" name="Content Placeholder 7"/>
          <p:cNvSpPr>
            <a:spLocks noGrp="1"/>
          </p:cNvSpPr>
          <p:nvPr>
            <p:ph sz="quarter" idx="23"/>
          </p:nvPr>
        </p:nvSpPr>
        <p:spPr>
          <a:xfrm>
            <a:off x="4477020" y="1512098"/>
            <a:ext cx="3465830"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January 22, 2024</a:t>
            </a:r>
          </a:p>
        </p:txBody>
      </p:sp>
      <p:sp>
        <p:nvSpPr>
          <p:cNvPr id="7" name="Slide Number Placeholder 6"/>
          <p:cNvSpPr>
            <a:spLocks noGrp="1"/>
          </p:cNvSpPr>
          <p:nvPr>
            <p:ph type="sldNum" sz="quarter" idx="12"/>
          </p:nvPr>
        </p:nvSpPr>
        <p:spPr/>
        <p:txBody>
          <a:bodyPr/>
          <a:lstStyle/>
          <a:p>
            <a:fld id="{BB427FF3-6A13-43AC-9D36-BFD9F99A4D8E}"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21"/>
          </p:nvPr>
        </p:nvSpPr>
        <p:spPr>
          <a:xfrm>
            <a:off x="695326" y="1512098"/>
            <a:ext cx="3465830"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22"/>
          </p:nvPr>
        </p:nvSpPr>
        <p:spPr>
          <a:xfrm>
            <a:off x="8258715" y="1512098"/>
            <a:ext cx="3465830"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1429260599"/>
      </p:ext>
    </p:extLst>
  </p:cSld>
  <p:clrMapOvr>
    <a:masterClrMapping/>
  </p:clrMapOvr>
  <p:hf hdr="0"/>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2022 | Confidential &amp; Proprietary Information of Chubb- Not for Distribution</a:t>
            </a:r>
          </a:p>
        </p:txBody>
      </p:sp>
      <p:sp>
        <p:nvSpPr>
          <p:cNvPr id="4" name="Slide Number Placeholder 3"/>
          <p:cNvSpPr>
            <a:spLocks noGrp="1"/>
          </p:cNvSpPr>
          <p:nvPr>
            <p:ph type="sldNum" sz="quarter" idx="12"/>
          </p:nvPr>
        </p:nvSpPr>
        <p:spPr/>
        <p:txBody>
          <a:bodyPr/>
          <a:lstStyle/>
          <a:p>
            <a:fld id="{2801A994-F22B-47D3-B1A4-86F803997957}" type="slidenum">
              <a:rPr lang="en-US" smtClean="0"/>
              <a:pPr/>
              <a:t>‹#›</a:t>
            </a:fld>
            <a:r>
              <a:rPr lang="en-US" dirty="0"/>
              <a:t>/109</a:t>
            </a:r>
          </a:p>
        </p:txBody>
      </p:sp>
      <p:sp>
        <p:nvSpPr>
          <p:cNvPr id="2" name="Title 1"/>
          <p:cNvSpPr>
            <a:spLocks noGrp="1"/>
          </p:cNvSpPr>
          <p:nvPr>
            <p:ph type="title"/>
          </p:nvPr>
        </p:nvSpPr>
        <p:spPr/>
        <p:txBody>
          <a:bodyPr/>
          <a:lstStyle/>
          <a:p>
            <a:r>
              <a:rPr lang="en-US"/>
              <a:t>Click to edit Master title style</a:t>
            </a:r>
          </a:p>
        </p:txBody>
      </p:sp>
      <p:sp>
        <p:nvSpPr>
          <p:cNvPr id="5"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3394826589"/>
      </p:ext>
    </p:extLst>
  </p:cSld>
  <p:clrMapOvr>
    <a:masterClrMapping/>
  </p:clrMapOvr>
  <p:hf sldNum="0" hdr="0"/>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matchingName="Empty" preserve="1" userDrawn="1">
  <p:cSld name="1_Empt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2022 | Confidential &amp; Proprietary Information of Chubb- Not for Distribution</a:t>
            </a:r>
          </a:p>
        </p:txBody>
      </p:sp>
      <p:sp>
        <p:nvSpPr>
          <p:cNvPr id="4" name="Slide Number Placeholder 3"/>
          <p:cNvSpPr>
            <a:spLocks noGrp="1"/>
          </p:cNvSpPr>
          <p:nvPr>
            <p:ph type="sldNum" sz="quarter" idx="12"/>
          </p:nvPr>
        </p:nvSpPr>
        <p:spPr/>
        <p:txBody>
          <a:bodyPr/>
          <a:lstStyle/>
          <a:p>
            <a:fld id="{52AF10BC-AFA7-449F-A963-298D22925B4B}" type="slidenum">
              <a:rPr lang="en-US" smtClean="0"/>
              <a:pPr/>
              <a:t>‹#›</a:t>
            </a:fld>
            <a:r>
              <a:rPr lang="en-US" dirty="0"/>
              <a:t>/109</a:t>
            </a:r>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grpSp>
        <p:nvGrpSpPr>
          <p:cNvPr id="8" name="Group 10">
            <a:extLst>
              <a:ext uri="{FF2B5EF4-FFF2-40B4-BE49-F238E27FC236}">
                <a16:creationId xmlns:a16="http://schemas.microsoft.com/office/drawing/2014/main" id="{CBD4B41C-F52C-47C9-9227-5618D44642AE}"/>
              </a:ext>
            </a:extLst>
          </p:cNvPr>
          <p:cNvGrpSpPr/>
          <p:nvPr userDrawn="1">
            <p:custDataLst>
              <p:tags r:id="rId3"/>
            </p:custDataLst>
          </p:nvPr>
        </p:nvGrpSpPr>
        <p:grpSpPr bwMode="gray">
          <a:xfrm>
            <a:off x="696118" y="6394450"/>
            <a:ext cx="1044575" cy="107950"/>
            <a:chOff x="684213" y="6394450"/>
            <a:chExt cx="1044575" cy="107950"/>
          </a:xfrm>
        </p:grpSpPr>
        <p:sp>
          <p:nvSpPr>
            <p:cNvPr id="10" name="Freeform 5">
              <a:extLst>
                <a:ext uri="{FF2B5EF4-FFF2-40B4-BE49-F238E27FC236}">
                  <a16:creationId xmlns:a16="http://schemas.microsoft.com/office/drawing/2014/main" id="{452C5DBB-DCA0-437B-984B-898EC00A8EB0}"/>
                </a:ext>
              </a:extLst>
            </p:cNvPr>
            <p:cNvSpPr>
              <a:spLocks noEditPoints="1"/>
            </p:cNvSpPr>
            <p:nvPr userDrawn="1"/>
          </p:nvSpPr>
          <p:spPr bwMode="gray">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a:extLst>
                <a:ext uri="{FF2B5EF4-FFF2-40B4-BE49-F238E27FC236}">
                  <a16:creationId xmlns:a16="http://schemas.microsoft.com/office/drawing/2014/main" id="{5AD19A1A-C288-4A71-B9B4-F3814EF7606D}"/>
                </a:ext>
              </a:extLst>
            </p:cNvPr>
            <p:cNvSpPr>
              <a:spLocks noEditPoints="1"/>
            </p:cNvSpPr>
            <p:nvPr userDrawn="1"/>
          </p:nvSpPr>
          <p:spPr bwMode="gray">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Classification" hidden="1">
            <a:extLst>
              <a:ext uri="{FF2B5EF4-FFF2-40B4-BE49-F238E27FC236}">
                <a16:creationId xmlns:a16="http://schemas.microsoft.com/office/drawing/2014/main" id="{A42027F5-59CA-45A5-9B62-1234C3F9C0FF}"/>
              </a:ext>
            </a:extLst>
          </p:cNvPr>
          <p:cNvSpPr txBox="1"/>
          <p:nvPr userDrawn="1">
            <p:custDataLst>
              <p:tags r:id="rId4"/>
            </p:custDataLst>
          </p:nvPr>
        </p:nvSpPr>
        <p:spPr>
          <a:xfrm>
            <a:off x="10721796" y="360703"/>
            <a:ext cx="1003480" cy="153888"/>
          </a:xfrm>
          <a:prstGeom prst="rect">
            <a:avLst/>
          </a:prstGeom>
          <a:noFill/>
        </p:spPr>
        <p:txBody>
          <a:bodyPr wrap="none" lIns="0" tIns="0" rIns="0" bIns="0" rtlCol="0">
            <a:spAutoFit/>
          </a:bodyPr>
          <a:lstStyle/>
          <a:p>
            <a:pPr algn="r"/>
            <a:r>
              <a:rPr lang="en-US" sz="1000" b="1" dirty="0">
                <a:solidFill>
                  <a:schemeClr val="tx1"/>
                </a:solidFill>
              </a:rPr>
              <a:t>Internal Use Only</a:t>
            </a:r>
          </a:p>
        </p:txBody>
      </p:sp>
      <p:sp>
        <p:nvSpPr>
          <p:cNvPr id="17" name="Status" hidden="1">
            <a:extLst>
              <a:ext uri="{FF2B5EF4-FFF2-40B4-BE49-F238E27FC236}">
                <a16:creationId xmlns:a16="http://schemas.microsoft.com/office/drawing/2014/main" id="{E5AB8F56-1123-4059-A0D7-195DBD6526C7}"/>
              </a:ext>
            </a:extLst>
          </p:cNvPr>
          <p:cNvSpPr txBox="1">
            <a:spLocks/>
          </p:cNvSpPr>
          <p:nvPr userDrawn="1">
            <p:custDataLst>
              <p:tags r:id="rId5"/>
            </p:custDataLst>
          </p:nvPr>
        </p:nvSpPr>
        <p:spPr>
          <a:xfrm>
            <a:off x="11361395" y="157507"/>
            <a:ext cx="363881" cy="153888"/>
          </a:xfrm>
          <a:prstGeom prst="rect">
            <a:avLst/>
          </a:prstGeom>
          <a:noFill/>
        </p:spPr>
        <p:txBody>
          <a:bodyPr wrap="none" lIns="0" tIns="0" rIns="0" bIns="0" rtlCol="0">
            <a:spAutoFit/>
          </a:bodyPr>
          <a:lstStyle/>
          <a:p>
            <a:pPr algn="r"/>
            <a:r>
              <a:rPr lang="en-US" sz="1000" b="1" dirty="0">
                <a:solidFill>
                  <a:schemeClr val="tx1"/>
                </a:solidFill>
              </a:rPr>
              <a:t>Status</a:t>
            </a:r>
          </a:p>
        </p:txBody>
      </p:sp>
    </p:spTree>
    <p:extLst>
      <p:ext uri="{BB962C8B-B14F-4D97-AF65-F5344CB8AC3E}">
        <p14:creationId xmlns:p14="http://schemas.microsoft.com/office/powerpoint/2010/main" val="3978179767"/>
      </p:ext>
    </p:extLst>
  </p:cSld>
  <p:clrMapOvr>
    <a:masterClrMapping/>
  </p:clrMapOvr>
  <p:hf sldNum="0" hdr="0"/>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able of Contents" preserve="1" userDrawn="1">
  <p:cSld name="1_Table of Contents">
    <p:bg>
      <p:bgPr>
        <a:solidFill>
          <a:srgbClr val="FFFFFF"/>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2022 | Confidential &amp; Proprietary Information of Chubb- Not for Distribution</a:t>
            </a:r>
          </a:p>
        </p:txBody>
      </p:sp>
      <p:sp>
        <p:nvSpPr>
          <p:cNvPr id="4" name="Slide Number Placeholder 3"/>
          <p:cNvSpPr>
            <a:spLocks noGrp="1"/>
          </p:cNvSpPr>
          <p:nvPr>
            <p:ph type="sldNum" sz="quarter" idx="12"/>
          </p:nvPr>
        </p:nvSpPr>
        <p:spPr/>
        <p:txBody>
          <a:bodyPr/>
          <a:lstStyle/>
          <a:p>
            <a:fld id="{1CFA882E-BCD2-4575-AD97-12F7EC8ABEB9}" type="slidenum">
              <a:rPr lang="en-US" smtClean="0"/>
              <a:pPr/>
              <a:t>‹#›</a:t>
            </a:fld>
            <a:r>
              <a:rPr lang="en-US" dirty="0"/>
              <a:t>/109</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4881023"/>
      </p:ext>
    </p:extLst>
  </p:cSld>
  <p:clrMapOvr>
    <a:masterClrMapping/>
  </p:clrMapOvr>
  <p:hf sldNum="0" hdr="0"/>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matchingName="Table of Contents color" preserve="1" userDrawn="1">
  <p:cSld name="1_Table of Contents color">
    <p:bg>
      <p:bgPr>
        <a:solidFill>
          <a:srgbClr val="FFFFFF"/>
        </a:solidFill>
        <a:effectLst/>
      </p:bgPr>
    </p:bg>
    <p:spTree>
      <p:nvGrpSpPr>
        <p:cNvPr id="1" name=""/>
        <p:cNvGrpSpPr/>
        <p:nvPr/>
      </p:nvGrpSpPr>
      <p:grpSpPr>
        <a:xfrm>
          <a:off x="0" y="0"/>
          <a:ext cx="0" cy="0"/>
          <a:chOff x="0" y="0"/>
          <a:chExt cx="0" cy="0"/>
        </a:xfrm>
      </p:grpSpPr>
      <p:sp>
        <p:nvSpPr>
          <p:cNvPr id="6"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solidFill>
                <a:schemeClr val="bg1"/>
              </a:solidFill>
            </a:endParaRPr>
          </a:p>
        </p:txBody>
      </p:sp>
      <p:sp>
        <p:nvSpPr>
          <p:cNvPr id="3" name="Footer Placeholder 2"/>
          <p:cNvSpPr>
            <a:spLocks noGrp="1"/>
          </p:cNvSpPr>
          <p:nvPr>
            <p:ph type="ftr" sz="quarter" idx="11"/>
          </p:nvPr>
        </p:nvSpPr>
        <p:spPr bwMode="gray"/>
        <p:txBody>
          <a:bodyPr/>
          <a:lstStyle>
            <a:lvl1pPr>
              <a:defRPr>
                <a:solidFill>
                  <a:schemeClr val="bg1"/>
                </a:solidFill>
              </a:defRPr>
            </a:lvl1pPr>
          </a:lstStyle>
          <a:p>
            <a:r>
              <a:rPr lang="en-US" dirty="0"/>
              <a:t>2022 | Confidential &amp; Proprietary Information of Chubb- Not for Distribution</a:t>
            </a:r>
          </a:p>
        </p:txBody>
      </p:sp>
      <p:sp>
        <p:nvSpPr>
          <p:cNvPr id="4" name="Slide Number Placeholder 3"/>
          <p:cNvSpPr>
            <a:spLocks noGrp="1"/>
          </p:cNvSpPr>
          <p:nvPr>
            <p:ph type="sldNum" sz="quarter" idx="12"/>
          </p:nvPr>
        </p:nvSpPr>
        <p:spPr bwMode="gray"/>
        <p:txBody>
          <a:bodyPr/>
          <a:lstStyle>
            <a:lvl1pPr>
              <a:defRPr>
                <a:solidFill>
                  <a:schemeClr val="bg1"/>
                </a:solidFill>
              </a:defRPr>
            </a:lvl1pPr>
          </a:lstStyle>
          <a:p>
            <a:fld id="{A62D261B-A05B-44D0-8C61-1C17674DDA7F}" type="slidenum">
              <a:rPr lang="en-US" smtClean="0"/>
              <a:pPr/>
              <a:t>‹#›</a:t>
            </a:fld>
            <a:r>
              <a:rPr lang="en-US" dirty="0"/>
              <a:t>/109</a:t>
            </a:r>
          </a:p>
        </p:txBody>
      </p:sp>
      <p:sp>
        <p:nvSpPr>
          <p:cNvPr id="5" name="Title 4"/>
          <p:cNvSpPr>
            <a:spLocks noGrp="1"/>
          </p:cNvSpPr>
          <p:nvPr>
            <p:ph type="title"/>
          </p:nvPr>
        </p:nvSpPr>
        <p:spPr bwMode="gray"/>
        <p:txBody>
          <a:bodyPr/>
          <a:lstStyle>
            <a:lvl1pPr>
              <a:defRPr>
                <a:solidFill>
                  <a:schemeClr val="bg1"/>
                </a:solidFill>
              </a:defRPr>
            </a:lvl1pPr>
          </a:lstStyle>
          <a:p>
            <a:r>
              <a:rPr lang="en-US"/>
              <a:t>Click to edit Master title style</a:t>
            </a:r>
          </a:p>
        </p:txBody>
      </p:sp>
      <p:cxnSp>
        <p:nvCxnSpPr>
          <p:cNvPr id="7" name="Straight Connector 14"/>
          <p:cNvCxnSpPr>
            <a:cxnSpLocks/>
          </p:cNvCxnSpPr>
          <p:nvPr userDrawn="1"/>
        </p:nvCxnSpPr>
        <p:spPr bwMode="gray">
          <a:xfrm>
            <a:off x="695324" y="1348849"/>
            <a:ext cx="110172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0"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grpSp>
        <p:nvGrpSpPr>
          <p:cNvPr id="11" name="Group 10">
            <a:extLst>
              <a:ext uri="{FF2B5EF4-FFF2-40B4-BE49-F238E27FC236}">
                <a16:creationId xmlns:a16="http://schemas.microsoft.com/office/drawing/2014/main" id="{B1448089-8CF4-418B-81F5-893EECB09ED1}"/>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12" name="Freeform 5">
              <a:extLst>
                <a:ext uri="{FF2B5EF4-FFF2-40B4-BE49-F238E27FC236}">
                  <a16:creationId xmlns:a16="http://schemas.microsoft.com/office/drawing/2014/main" id="{101DD0B4-4D7B-492E-8225-148F70369954}"/>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a:extLst>
                <a:ext uri="{FF2B5EF4-FFF2-40B4-BE49-F238E27FC236}">
                  <a16:creationId xmlns:a16="http://schemas.microsoft.com/office/drawing/2014/main" id="{28E8EF2D-755D-4CB4-9562-0895EF5D7851}"/>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850376835"/>
      </p:ext>
    </p:extLst>
  </p:cSld>
  <p:clrMapOvr>
    <a:masterClrMapping/>
  </p:clrMapOvr>
  <p:hf sldNum="0" hdr="0"/>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EE46B892-E097-4F2A-8D2F-9067DD456724}"/>
              </a:ext>
            </a:extLst>
          </p:cNvPr>
          <p:cNvSpPr>
            <a:spLocks noGrp="1"/>
          </p:cNvSpPr>
          <p:nvPr>
            <p:ph type="sldNum" sz="quarter" idx="10"/>
          </p:nvPr>
        </p:nvSpPr>
        <p:spPr/>
        <p:txBody>
          <a:bodyPr/>
          <a:lstStyle>
            <a:lvl1pPr>
              <a:defRPr/>
            </a:lvl1pPr>
          </a:lstStyle>
          <a:p>
            <a:pPr>
              <a:defRPr/>
            </a:pPr>
            <a:fld id="{762D0797-1490-48D3-8AEA-39DFE9D8E344}" type="slidenum">
              <a:rPr lang="en-US" altLang="en-US" smtClean="0"/>
              <a:pPr>
                <a:defRPr/>
              </a:pPr>
              <a:t>‹#›</a:t>
            </a:fld>
            <a:r>
              <a:rPr lang="en-US" altLang="en-US" dirty="0"/>
              <a:t>/109</a:t>
            </a:r>
          </a:p>
        </p:txBody>
      </p:sp>
    </p:spTree>
    <p:extLst>
      <p:ext uri="{BB962C8B-B14F-4D97-AF65-F5344CB8AC3E}">
        <p14:creationId xmlns:p14="http://schemas.microsoft.com/office/powerpoint/2010/main" val="71385391"/>
      </p:ext>
    </p:extLst>
  </p:cSld>
  <p:clrMapOvr>
    <a:masterClrMapping/>
  </p:clrMapOvr>
  <p:hf sldNum="0" hdr="0"/>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a:extLst>
              <a:ext uri="{FF2B5EF4-FFF2-40B4-BE49-F238E27FC236}">
                <a16:creationId xmlns:a16="http://schemas.microsoft.com/office/drawing/2014/main" id="{A77FD34A-FD73-428A-A185-66DDD70D3285}"/>
              </a:ext>
            </a:extLst>
          </p:cNvPr>
          <p:cNvSpPr>
            <a:spLocks noGrp="1"/>
          </p:cNvSpPr>
          <p:nvPr>
            <p:ph type="sldNum" sz="quarter" idx="10"/>
          </p:nvPr>
        </p:nvSpPr>
        <p:spPr/>
        <p:txBody>
          <a:bodyPr/>
          <a:lstStyle>
            <a:lvl1pPr>
              <a:defRPr/>
            </a:lvl1pPr>
          </a:lstStyle>
          <a:p>
            <a:pPr>
              <a:defRPr/>
            </a:pPr>
            <a:fld id="{62834298-5759-4085-B282-A89DEA40A5C8}" type="slidenum">
              <a:rPr lang="en-US" altLang="en-US" smtClean="0"/>
              <a:pPr>
                <a:defRPr/>
              </a:pPr>
              <a:t>‹#›</a:t>
            </a:fld>
            <a:r>
              <a:rPr lang="en-US" altLang="en-US" dirty="0"/>
              <a:t>/109</a:t>
            </a:r>
          </a:p>
        </p:txBody>
      </p:sp>
    </p:spTree>
    <p:extLst>
      <p:ext uri="{BB962C8B-B14F-4D97-AF65-F5344CB8AC3E}">
        <p14:creationId xmlns:p14="http://schemas.microsoft.com/office/powerpoint/2010/main" val="2146811392"/>
      </p:ext>
    </p:extLst>
  </p:cSld>
  <p:clrMapOvr>
    <a:masterClrMapping/>
  </p:clrMapOvr>
  <p:hf sldNum="0" hdr="0"/>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FB7B28ED-FD1F-44EE-AB0E-238EC090AFC0}"/>
              </a:ext>
            </a:extLst>
          </p:cNvPr>
          <p:cNvSpPr>
            <a:spLocks noGrp="1"/>
          </p:cNvSpPr>
          <p:nvPr>
            <p:ph type="ftr" sz="quarter" idx="10"/>
          </p:nvPr>
        </p:nvSpPr>
        <p:spPr/>
        <p:txBody>
          <a:bodyPr/>
          <a:lstStyle>
            <a:lvl1pPr>
              <a:defRPr/>
            </a:lvl1pPr>
          </a:lstStyle>
          <a:p>
            <a:pPr>
              <a:defRPr/>
            </a:pPr>
            <a:r>
              <a:rPr lang="en-US" dirty="0"/>
              <a:t>2022 | Confidential &amp; Proprietary Information of Chubb- Not for Distribution</a:t>
            </a:r>
            <a:endParaRPr lang="en-GB" dirty="0"/>
          </a:p>
        </p:txBody>
      </p:sp>
      <p:sp>
        <p:nvSpPr>
          <p:cNvPr id="3" name="Slide Number Placeholder 5">
            <a:extLst>
              <a:ext uri="{FF2B5EF4-FFF2-40B4-BE49-F238E27FC236}">
                <a16:creationId xmlns:a16="http://schemas.microsoft.com/office/drawing/2014/main" id="{574FDD81-95A7-4633-BFAE-252FD8BE36C6}"/>
              </a:ext>
            </a:extLst>
          </p:cNvPr>
          <p:cNvSpPr>
            <a:spLocks noGrp="1"/>
          </p:cNvSpPr>
          <p:nvPr>
            <p:ph type="sldNum" sz="quarter" idx="11"/>
          </p:nvPr>
        </p:nvSpPr>
        <p:spPr/>
        <p:txBody>
          <a:bodyPr/>
          <a:lstStyle>
            <a:lvl1pPr>
              <a:defRPr/>
            </a:lvl1pPr>
          </a:lstStyle>
          <a:p>
            <a:fld id="{F49D5834-1B73-410F-BFEB-F2A6AA4949DC}" type="slidenum">
              <a:rPr lang="en-GB" altLang="en-US" smtClean="0"/>
              <a:pPr/>
              <a:t>‹#›</a:t>
            </a:fld>
            <a:r>
              <a:rPr lang="en-GB" altLang="en-US" dirty="0"/>
              <a:t>/109</a:t>
            </a:r>
          </a:p>
        </p:txBody>
      </p:sp>
      <p:sp>
        <p:nvSpPr>
          <p:cNvPr id="4" name="Date Placeholder 3">
            <a:extLst>
              <a:ext uri="{FF2B5EF4-FFF2-40B4-BE49-F238E27FC236}">
                <a16:creationId xmlns:a16="http://schemas.microsoft.com/office/drawing/2014/main" id="{E82989BC-338D-456D-A9CC-773F29B8784F}"/>
              </a:ext>
            </a:extLst>
          </p:cNvPr>
          <p:cNvSpPr>
            <a:spLocks noGrp="1"/>
          </p:cNvSpPr>
          <p:nvPr>
            <p:ph type="dt" sz="half" idx="12"/>
          </p:nvPr>
        </p:nvSpPr>
        <p:spPr>
          <a:ln/>
        </p:spPr>
        <p:txBody>
          <a:bodyPr/>
          <a:lstStyle>
            <a:lvl1pPr>
              <a:defRPr/>
            </a:lvl1pPr>
          </a:lstStyle>
          <a:p>
            <a:pPr>
              <a:defRPr/>
            </a:pPr>
            <a:r>
              <a:rPr lang="en-US" dirty="0"/>
              <a:t>Month XX, 2016</a:t>
            </a:r>
            <a:endParaRPr lang="en-GB" dirty="0"/>
          </a:p>
        </p:txBody>
      </p:sp>
    </p:spTree>
    <p:extLst>
      <p:ext uri="{BB962C8B-B14F-4D97-AF65-F5344CB8AC3E}">
        <p14:creationId xmlns:p14="http://schemas.microsoft.com/office/powerpoint/2010/main" val="890175329"/>
      </p:ext>
    </p:extLst>
  </p:cSld>
  <p:clrMapOvr>
    <a:masterClrMapping/>
  </p:clrMapOvr>
  <p:hf sldNum="0" hdr="0"/>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userDrawn="1">
  <p:cSld name="Panel and image: v1">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13D70D-9DB0-3D0F-17F6-8F3921102AFC}"/>
              </a:ext>
            </a:extLst>
          </p:cNvPr>
          <p:cNvSpPr/>
          <p:nvPr userDrawn="1"/>
        </p:nvSpPr>
        <p:spPr>
          <a:xfrm>
            <a:off x="0" y="1739504"/>
            <a:ext cx="6430150" cy="4160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C175B521-2E5A-30A1-965A-3A19E08DEF76}"/>
              </a:ext>
            </a:extLst>
          </p:cNvPr>
          <p:cNvSpPr>
            <a:spLocks noGrp="1"/>
          </p:cNvSpPr>
          <p:nvPr>
            <p:ph type="pic" sz="quarter" idx="15"/>
          </p:nvPr>
        </p:nvSpPr>
        <p:spPr>
          <a:xfrm>
            <a:off x="6430150" y="1738379"/>
            <a:ext cx="5302250" cy="4161678"/>
          </a:xfrm>
          <a:custGeom>
            <a:avLst/>
            <a:gdLst>
              <a:gd name="csX0" fmla="*/ 0 w 5302250"/>
              <a:gd name="csY0" fmla="*/ 0 h 4161678"/>
              <a:gd name="csX1" fmla="*/ 165275 w 5302250"/>
              <a:gd name="csY1" fmla="*/ 0 h 4161678"/>
              <a:gd name="csX2" fmla="*/ 1185983 w 5302250"/>
              <a:gd name="csY2" fmla="*/ 0 h 4161678"/>
              <a:gd name="csX3" fmla="*/ 5136976 w 5302250"/>
              <a:gd name="csY3" fmla="*/ 0 h 4161678"/>
              <a:gd name="csX4" fmla="*/ 5302250 w 5302250"/>
              <a:gd name="csY4" fmla="*/ 165077 h 4161678"/>
              <a:gd name="csX5" fmla="*/ 5302250 w 5302250"/>
              <a:gd name="csY5" fmla="*/ 514355 h 4161678"/>
              <a:gd name="csX6" fmla="*/ 5302250 w 5302250"/>
              <a:gd name="csY6" fmla="*/ 3647323 h 4161678"/>
              <a:gd name="csX7" fmla="*/ 5302250 w 5302250"/>
              <a:gd name="csY7" fmla="*/ 3996601 h 4161678"/>
              <a:gd name="csX8" fmla="*/ 5136976 w 5302250"/>
              <a:gd name="csY8" fmla="*/ 4161678 h 4161678"/>
              <a:gd name="csX9" fmla="*/ 1185983 w 5302250"/>
              <a:gd name="csY9" fmla="*/ 4161678 h 4161678"/>
              <a:gd name="csX10" fmla="*/ 165275 w 5302250"/>
              <a:gd name="csY10" fmla="*/ 4161678 h 4161678"/>
              <a:gd name="csX11" fmla="*/ 0 w 5302250"/>
              <a:gd name="csY11" fmla="*/ 4161678 h 4161678"/>
              <a:gd name="csX12" fmla="*/ 0 w 5302250"/>
              <a:gd name="csY12" fmla="*/ 3996601 h 4161678"/>
              <a:gd name="csX13" fmla="*/ 0 w 5302250"/>
              <a:gd name="csY13" fmla="*/ 3812400 h 4161678"/>
              <a:gd name="csX14" fmla="*/ 0 w 5302250"/>
              <a:gd name="csY14" fmla="*/ 3647323 h 4161678"/>
              <a:gd name="csX15" fmla="*/ 0 w 5302250"/>
              <a:gd name="csY15" fmla="*/ 514355 h 4161678"/>
              <a:gd name="csX16" fmla="*/ 0 w 5302250"/>
              <a:gd name="csY16" fmla="*/ 349278 h 4161678"/>
              <a:gd name="csX17" fmla="*/ 0 w 5302250"/>
              <a:gd name="csY17" fmla="*/ 165077 h 41616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5302250" h="4161678">
                <a:moveTo>
                  <a:pt x="0" y="0"/>
                </a:moveTo>
                <a:lnTo>
                  <a:pt x="165275" y="0"/>
                </a:lnTo>
                <a:lnTo>
                  <a:pt x="1185983" y="0"/>
                </a:lnTo>
                <a:lnTo>
                  <a:pt x="5136976" y="0"/>
                </a:lnTo>
                <a:cubicBezTo>
                  <a:pt x="5228254" y="0"/>
                  <a:pt x="5302250" y="73907"/>
                  <a:pt x="5302250" y="165077"/>
                </a:cubicBezTo>
                <a:lnTo>
                  <a:pt x="5302250" y="514355"/>
                </a:lnTo>
                <a:lnTo>
                  <a:pt x="5302250" y="3647323"/>
                </a:lnTo>
                <a:lnTo>
                  <a:pt x="5302250" y="3996601"/>
                </a:lnTo>
                <a:cubicBezTo>
                  <a:pt x="5302250" y="4087771"/>
                  <a:pt x="5228254" y="4161678"/>
                  <a:pt x="5136976" y="4161678"/>
                </a:cubicBezTo>
                <a:lnTo>
                  <a:pt x="1185983" y="4161678"/>
                </a:lnTo>
                <a:lnTo>
                  <a:pt x="165275" y="4161678"/>
                </a:lnTo>
                <a:lnTo>
                  <a:pt x="0" y="4161678"/>
                </a:lnTo>
                <a:lnTo>
                  <a:pt x="0" y="3996601"/>
                </a:lnTo>
                <a:lnTo>
                  <a:pt x="0" y="3812400"/>
                </a:lnTo>
                <a:lnTo>
                  <a:pt x="0" y="3647323"/>
                </a:lnTo>
                <a:lnTo>
                  <a:pt x="0" y="514355"/>
                </a:lnTo>
                <a:lnTo>
                  <a:pt x="0" y="349278"/>
                </a:lnTo>
                <a:lnTo>
                  <a:pt x="0" y="165077"/>
                </a:lnTo>
                <a:close/>
              </a:path>
            </a:pathLst>
          </a:custGeom>
        </p:spPr>
        <p:txBody>
          <a:bodyPr wrap="square">
            <a:noAutofit/>
          </a:bodyPr>
          <a:lstStyle/>
          <a:p>
            <a:r>
              <a:rPr lang="en-US" dirty="0"/>
              <a:t>Click icon to add picture</a:t>
            </a: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bg1"/>
                </a:solidFill>
              </a:defRPr>
            </a:lvl1pPr>
          </a:lstStyle>
          <a:p>
            <a:fld id="{4A9586EF-C0F1-B148-8737-E0386246BC03}" type="slidenum">
              <a:rPr lang="en-GB" smtClean="0"/>
              <a:pPr/>
              <a:t>‹#›</a:t>
            </a:fld>
            <a:endParaRPr lang="en-GB" dirty="0"/>
          </a:p>
        </p:txBody>
      </p:sp>
      <p:pic>
        <p:nvPicPr>
          <p:cNvPr id="8" name="Graphic 7">
            <a:extLst>
              <a:ext uri="{FF2B5EF4-FFF2-40B4-BE49-F238E27FC236}">
                <a16:creationId xmlns:a16="http://schemas.microsoft.com/office/drawing/2014/main" id="{C8C18544-DC08-A770-8298-56B70E0981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10" name="Text Placeholder 9">
            <a:extLst>
              <a:ext uri="{FF2B5EF4-FFF2-40B4-BE49-F238E27FC236}">
                <a16:creationId xmlns:a16="http://schemas.microsoft.com/office/drawing/2014/main" id="{F76EDF25-4297-A1CF-77CF-ACB6C84D5A37}"/>
              </a:ext>
            </a:extLst>
          </p:cNvPr>
          <p:cNvSpPr>
            <a:spLocks noGrp="1"/>
          </p:cNvSpPr>
          <p:nvPr>
            <p:ph type="body" sz="quarter" idx="13"/>
          </p:nvPr>
        </p:nvSpPr>
        <p:spPr>
          <a:xfrm>
            <a:off x="457200" y="2354302"/>
            <a:ext cx="5426765" cy="3195352"/>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98BCC9FC-8362-8C7B-9835-ABA0E8246CE5}"/>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6" name="Title 5">
            <a:extLst>
              <a:ext uri="{FF2B5EF4-FFF2-40B4-BE49-F238E27FC236}">
                <a16:creationId xmlns:a16="http://schemas.microsoft.com/office/drawing/2014/main" id="{F6A4FC8C-9516-5824-C88D-738DA1038720}"/>
              </a:ext>
            </a:extLst>
          </p:cNvPr>
          <p:cNvSpPr>
            <a:spLocks noGrp="1"/>
          </p:cNvSpPr>
          <p:nvPr>
            <p:ph type="title" hasCustomPrompt="1"/>
          </p:nvPr>
        </p:nvSpPr>
        <p:spPr>
          <a:xfrm>
            <a:off x="457200" y="690743"/>
            <a:ext cx="11275200" cy="1047636"/>
          </a:xfrm>
        </p:spPr>
        <p:txBody>
          <a:bodyPr/>
          <a:lstStyle>
            <a:lvl1pPr>
              <a:defRPr>
                <a:solidFill>
                  <a:schemeClr val="bg1"/>
                </a:solidFill>
              </a:defRPr>
            </a:lvl1pPr>
          </a:lstStyle>
          <a:p>
            <a:r>
              <a:rPr lang="en-GB"/>
              <a:t>[Panel and image: v1] &lt;Heading&gt;</a:t>
            </a:r>
          </a:p>
        </p:txBody>
      </p:sp>
    </p:spTree>
    <p:extLst>
      <p:ext uri="{BB962C8B-B14F-4D97-AF65-F5344CB8AC3E}">
        <p14:creationId xmlns:p14="http://schemas.microsoft.com/office/powerpoint/2010/main" val="59735885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Image and 2 stats">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4A6DC0-3242-FF84-7DC6-08DEF0E5AD23}"/>
              </a:ext>
            </a:extLst>
          </p:cNvPr>
          <p:cNvSpPr/>
          <p:nvPr userDrawn="1"/>
        </p:nvSpPr>
        <p:spPr>
          <a:xfrm>
            <a:off x="6682784" y="3823200"/>
            <a:ext cx="5058000" cy="3034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0626E50E-C6CA-AA63-BED6-B9F77AA3B6E1}"/>
              </a:ext>
            </a:extLst>
          </p:cNvPr>
          <p:cNvSpPr>
            <a:spLocks noGrp="1"/>
          </p:cNvSpPr>
          <p:nvPr>
            <p:ph type="pic" sz="quarter" idx="14"/>
          </p:nvPr>
        </p:nvSpPr>
        <p:spPr>
          <a:xfrm>
            <a:off x="6682784" y="457200"/>
            <a:ext cx="5058000" cy="3366000"/>
          </a:xfrm>
          <a:custGeom>
            <a:avLst/>
            <a:gdLst>
              <a:gd name="csX0" fmla="*/ 491167 w 5058000"/>
              <a:gd name="csY0" fmla="*/ 0 h 3366000"/>
              <a:gd name="csX1" fmla="*/ 4566833 w 5058000"/>
              <a:gd name="csY1" fmla="*/ 0 h 3366000"/>
              <a:gd name="csX2" fmla="*/ 5058000 w 5058000"/>
              <a:gd name="csY2" fmla="*/ 491167 h 3366000"/>
              <a:gd name="csX3" fmla="*/ 5058000 w 5058000"/>
              <a:gd name="csY3" fmla="*/ 2507356 h 3366000"/>
              <a:gd name="csX4" fmla="*/ 5058000 w 5058000"/>
              <a:gd name="csY4" fmla="*/ 2874833 h 3366000"/>
              <a:gd name="csX5" fmla="*/ 5058000 w 5058000"/>
              <a:gd name="csY5" fmla="*/ 3366000 h 3366000"/>
              <a:gd name="csX6" fmla="*/ 4566833 w 5058000"/>
              <a:gd name="csY6" fmla="*/ 3366000 h 3366000"/>
              <a:gd name="csX7" fmla="*/ 491167 w 5058000"/>
              <a:gd name="csY7" fmla="*/ 3366000 h 3366000"/>
              <a:gd name="csX8" fmla="*/ 0 w 5058000"/>
              <a:gd name="csY8" fmla="*/ 3366000 h 3366000"/>
              <a:gd name="csX9" fmla="*/ 0 w 5058000"/>
              <a:gd name="csY9" fmla="*/ 2874833 h 3366000"/>
              <a:gd name="csX10" fmla="*/ 0 w 5058000"/>
              <a:gd name="csY10" fmla="*/ 2507356 h 3366000"/>
              <a:gd name="csX11" fmla="*/ 0 w 5058000"/>
              <a:gd name="csY11" fmla="*/ 491167 h 3366000"/>
              <a:gd name="csX12" fmla="*/ 491167 w 5058000"/>
              <a:gd name="csY12" fmla="*/ 0 h 3366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058000" h="3366000">
                <a:moveTo>
                  <a:pt x="491167" y="0"/>
                </a:moveTo>
                <a:lnTo>
                  <a:pt x="4566833" y="0"/>
                </a:lnTo>
                <a:cubicBezTo>
                  <a:pt x="4838097" y="0"/>
                  <a:pt x="5058000" y="219903"/>
                  <a:pt x="5058000" y="491167"/>
                </a:cubicBezTo>
                <a:lnTo>
                  <a:pt x="5058000" y="2507356"/>
                </a:lnTo>
                <a:lnTo>
                  <a:pt x="5058000" y="2874833"/>
                </a:lnTo>
                <a:lnTo>
                  <a:pt x="5058000" y="3366000"/>
                </a:lnTo>
                <a:lnTo>
                  <a:pt x="4566833" y="3366000"/>
                </a:lnTo>
                <a:lnTo>
                  <a:pt x="491167" y="3366000"/>
                </a:lnTo>
                <a:lnTo>
                  <a:pt x="0" y="3366000"/>
                </a:lnTo>
                <a:lnTo>
                  <a:pt x="0" y="2874833"/>
                </a:lnTo>
                <a:lnTo>
                  <a:pt x="0" y="2507356"/>
                </a:lnTo>
                <a:lnTo>
                  <a:pt x="0" y="491167"/>
                </a:lnTo>
                <a:cubicBezTo>
                  <a:pt x="0" y="219903"/>
                  <a:pt x="219903" y="0"/>
                  <a:pt x="491167" y="0"/>
                </a:cubicBezTo>
                <a:close/>
              </a:path>
            </a:pathLst>
          </a:custGeom>
        </p:spPr>
        <p:txBody>
          <a:bodyPr wrap="square">
            <a:noAutofit/>
          </a:bodyPr>
          <a:lstStyle/>
          <a:p>
            <a:r>
              <a:rPr lang="en-US" dirty="0"/>
              <a:t>Click icon to add picture</a:t>
            </a: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tx1"/>
                </a:solidFill>
              </a:defRPr>
            </a:lvl1pPr>
          </a:lstStyle>
          <a:p>
            <a:r>
              <a:rPr lang="en-GB" dirty="0"/>
              <a:t>Confidential and Proprietary Information of Chubb Personal Risk Services. Do Not Distribute   |   P</a:t>
            </a: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tx1"/>
                </a:solidFill>
              </a:defRPr>
            </a:lvl1pPr>
          </a:lstStyle>
          <a:p>
            <a:fld id="{4A9586EF-C0F1-B148-8737-E0386246BC03}" type="slidenum">
              <a:rPr lang="en-GB" smtClean="0"/>
              <a:pPr/>
              <a:t>‹#›</a:t>
            </a:fld>
            <a:endParaRPr lang="en-GB" dirty="0"/>
          </a:p>
        </p:txBody>
      </p:sp>
      <p:sp>
        <p:nvSpPr>
          <p:cNvPr id="2" name="Title 1">
            <a:extLst>
              <a:ext uri="{FF2B5EF4-FFF2-40B4-BE49-F238E27FC236}">
                <a16:creationId xmlns:a16="http://schemas.microsoft.com/office/drawing/2014/main" id="{A1C4D26A-3DD1-C3D9-0EBC-BCF1E8E29EBA}"/>
              </a:ext>
            </a:extLst>
          </p:cNvPr>
          <p:cNvSpPr>
            <a:spLocks noGrp="1"/>
          </p:cNvSpPr>
          <p:nvPr>
            <p:ph type="title" hasCustomPrompt="1"/>
          </p:nvPr>
        </p:nvSpPr>
        <p:spPr>
          <a:xfrm>
            <a:off x="457200" y="690743"/>
            <a:ext cx="5641200" cy="1051200"/>
          </a:xfrm>
        </p:spPr>
        <p:txBody>
          <a:bodyPr/>
          <a:lstStyle/>
          <a:p>
            <a:r>
              <a:rPr lang="en-GB"/>
              <a:t>[Image and 2 stats] &lt;Heading&gt;</a:t>
            </a:r>
          </a:p>
        </p:txBody>
      </p:sp>
      <p:sp>
        <p:nvSpPr>
          <p:cNvPr id="3" name="Text Placeholder 6">
            <a:extLst>
              <a:ext uri="{FF2B5EF4-FFF2-40B4-BE49-F238E27FC236}">
                <a16:creationId xmlns:a16="http://schemas.microsoft.com/office/drawing/2014/main" id="{8EF142A4-8D3E-651E-2112-73716D515F81}"/>
              </a:ext>
            </a:extLst>
          </p:cNvPr>
          <p:cNvSpPr>
            <a:spLocks noGrp="1"/>
          </p:cNvSpPr>
          <p:nvPr>
            <p:ph type="body" sz="quarter" idx="10" hasCustomPrompt="1"/>
          </p:nvPr>
        </p:nvSpPr>
        <p:spPr>
          <a:xfrm>
            <a:off x="457200" y="431800"/>
            <a:ext cx="5641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tx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6" name="Text Placeholder 9">
            <a:extLst>
              <a:ext uri="{FF2B5EF4-FFF2-40B4-BE49-F238E27FC236}">
                <a16:creationId xmlns:a16="http://schemas.microsoft.com/office/drawing/2014/main" id="{8A6C0218-5074-4D22-7F16-6F42F1E2CC45}"/>
              </a:ext>
            </a:extLst>
          </p:cNvPr>
          <p:cNvSpPr>
            <a:spLocks noGrp="1"/>
          </p:cNvSpPr>
          <p:nvPr>
            <p:ph type="body" sz="quarter" idx="13"/>
          </p:nvPr>
        </p:nvSpPr>
        <p:spPr>
          <a:xfrm>
            <a:off x="457199" y="2528699"/>
            <a:ext cx="5641200" cy="3453460"/>
          </a:xfrm>
        </p:spPr>
        <p:txBody>
          <a:bodyPr/>
          <a:lstStyle>
            <a:lvl1pPr marL="144000" indent="-144000">
              <a:lnSpc>
                <a:spcPct val="110000"/>
              </a:lnSpc>
              <a:spcAft>
                <a:spcPts val="1200"/>
              </a:spcAft>
              <a:buSzPct val="120000"/>
              <a:buFont typeface="Arial" panose="020B0604020202020204" pitchFamily="34" charset="0"/>
              <a:buChar char="•"/>
              <a:defRPr>
                <a:solidFill>
                  <a:schemeClr val="tx1"/>
                </a:solidFill>
              </a:defRPr>
            </a:lvl1pPr>
            <a:lvl2pPr marL="144000" indent="-144000">
              <a:lnSpc>
                <a:spcPct val="110000"/>
              </a:lnSpc>
              <a:spcAft>
                <a:spcPts val="1200"/>
              </a:spcAft>
              <a:buSzPct val="120000"/>
              <a:buFont typeface="Arial" panose="020B0604020202020204" pitchFamily="34" charset="0"/>
              <a:buChar char="•"/>
              <a:defRPr>
                <a:solidFill>
                  <a:schemeClr val="tx1"/>
                </a:solidFill>
              </a:defRPr>
            </a:lvl2pPr>
            <a:lvl3pPr marL="144000" indent="-144000">
              <a:lnSpc>
                <a:spcPct val="110000"/>
              </a:lnSpc>
              <a:spcAft>
                <a:spcPts val="1200"/>
              </a:spcAft>
              <a:buSzPct val="120000"/>
              <a:buFont typeface="Arial" panose="020B0604020202020204" pitchFamily="34" charset="0"/>
              <a:buChar char="•"/>
              <a:defRPr>
                <a:solidFill>
                  <a:schemeClr val="tx1"/>
                </a:solidFill>
              </a:defRPr>
            </a:lvl3pPr>
            <a:lvl4pPr marL="144000" indent="-144000">
              <a:lnSpc>
                <a:spcPct val="110000"/>
              </a:lnSpc>
              <a:spcAft>
                <a:spcPts val="1200"/>
              </a:spcAft>
              <a:buSzPct val="120000"/>
              <a:buFont typeface="Arial" panose="020B0604020202020204" pitchFamily="34" charset="0"/>
              <a:buChar char="•"/>
              <a:defRPr>
                <a:solidFill>
                  <a:schemeClr val="tx1"/>
                </a:solidFill>
              </a:defRPr>
            </a:lvl4pPr>
            <a:lvl5pPr marL="144000" indent="-144000">
              <a:lnSpc>
                <a:spcPct val="110000"/>
              </a:lnSpc>
              <a:spcAft>
                <a:spcPts val="1200"/>
              </a:spcAft>
              <a:buSzPct val="12000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6">
            <a:extLst>
              <a:ext uri="{FF2B5EF4-FFF2-40B4-BE49-F238E27FC236}">
                <a16:creationId xmlns:a16="http://schemas.microsoft.com/office/drawing/2014/main" id="{151871CD-7E77-8ADB-4807-A4CB52ED1279}"/>
              </a:ext>
            </a:extLst>
          </p:cNvPr>
          <p:cNvSpPr>
            <a:spLocks noGrp="1"/>
          </p:cNvSpPr>
          <p:nvPr>
            <p:ph type="body" sz="quarter" idx="15" hasCustomPrompt="1"/>
          </p:nvPr>
        </p:nvSpPr>
        <p:spPr>
          <a:xfrm>
            <a:off x="7067869" y="6299198"/>
            <a:ext cx="4287831" cy="114301"/>
          </a:xfrm>
        </p:spPr>
        <p:txBody>
          <a:bodyPr anchor="b" anchorCtr="0"/>
          <a:lstStyle>
            <a:lvl1pPr algn="l">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6" name="Text Placeholder 6">
            <a:extLst>
              <a:ext uri="{FF2B5EF4-FFF2-40B4-BE49-F238E27FC236}">
                <a16:creationId xmlns:a16="http://schemas.microsoft.com/office/drawing/2014/main" id="{18F1C0FB-7AEB-3020-461C-CA1202703080}"/>
              </a:ext>
            </a:extLst>
          </p:cNvPr>
          <p:cNvSpPr>
            <a:spLocks noGrp="1"/>
          </p:cNvSpPr>
          <p:nvPr>
            <p:ph type="body" sz="quarter" idx="16" hasCustomPrompt="1"/>
          </p:nvPr>
        </p:nvSpPr>
        <p:spPr>
          <a:xfrm>
            <a:off x="7067868" y="4117973"/>
            <a:ext cx="1976979" cy="2190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&lt;Text&gt;</a:t>
            </a:r>
          </a:p>
        </p:txBody>
      </p:sp>
      <p:sp>
        <p:nvSpPr>
          <p:cNvPr id="19" name="Text Placeholder 6">
            <a:extLst>
              <a:ext uri="{FF2B5EF4-FFF2-40B4-BE49-F238E27FC236}">
                <a16:creationId xmlns:a16="http://schemas.microsoft.com/office/drawing/2014/main" id="{61E3481B-AE0F-A020-1578-48A6EB5BD486}"/>
              </a:ext>
            </a:extLst>
          </p:cNvPr>
          <p:cNvSpPr>
            <a:spLocks noGrp="1"/>
          </p:cNvSpPr>
          <p:nvPr>
            <p:ph type="body" sz="quarter" idx="17" hasCustomPrompt="1"/>
          </p:nvPr>
        </p:nvSpPr>
        <p:spPr>
          <a:xfrm>
            <a:off x="7067868" y="5085928"/>
            <a:ext cx="1976979" cy="89623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&lt;Text&gt;</a:t>
            </a:r>
          </a:p>
        </p:txBody>
      </p:sp>
      <p:sp>
        <p:nvSpPr>
          <p:cNvPr id="20" name="Text Placeholder 6">
            <a:extLst>
              <a:ext uri="{FF2B5EF4-FFF2-40B4-BE49-F238E27FC236}">
                <a16:creationId xmlns:a16="http://schemas.microsoft.com/office/drawing/2014/main" id="{FFE56C78-764A-A125-327C-1BF139238C0A}"/>
              </a:ext>
            </a:extLst>
          </p:cNvPr>
          <p:cNvSpPr>
            <a:spLocks noGrp="1"/>
          </p:cNvSpPr>
          <p:nvPr>
            <p:ph type="body" sz="quarter" idx="18" hasCustomPrompt="1"/>
          </p:nvPr>
        </p:nvSpPr>
        <p:spPr>
          <a:xfrm>
            <a:off x="7067868" y="4391024"/>
            <a:ext cx="1976979" cy="603251"/>
          </a:xfrm>
        </p:spPr>
        <p:txBody>
          <a:bodyPr/>
          <a:lstStyle>
            <a:lvl1pPr>
              <a:lnSpc>
                <a:spcPct val="80000"/>
              </a:lnSpc>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&lt;%&gt;</a:t>
            </a:r>
          </a:p>
        </p:txBody>
      </p:sp>
      <p:sp>
        <p:nvSpPr>
          <p:cNvPr id="22" name="Text Placeholder 6">
            <a:extLst>
              <a:ext uri="{FF2B5EF4-FFF2-40B4-BE49-F238E27FC236}">
                <a16:creationId xmlns:a16="http://schemas.microsoft.com/office/drawing/2014/main" id="{34A03E5F-B7A2-D72D-01CF-620F1D772BB5}"/>
              </a:ext>
            </a:extLst>
          </p:cNvPr>
          <p:cNvSpPr>
            <a:spLocks noGrp="1"/>
          </p:cNvSpPr>
          <p:nvPr>
            <p:ph type="body" sz="quarter" idx="19" hasCustomPrompt="1"/>
          </p:nvPr>
        </p:nvSpPr>
        <p:spPr>
          <a:xfrm>
            <a:off x="9379300" y="4117973"/>
            <a:ext cx="1976400" cy="2190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&lt;Text&gt;</a:t>
            </a:r>
          </a:p>
        </p:txBody>
      </p:sp>
      <p:sp>
        <p:nvSpPr>
          <p:cNvPr id="23" name="Text Placeholder 6">
            <a:extLst>
              <a:ext uri="{FF2B5EF4-FFF2-40B4-BE49-F238E27FC236}">
                <a16:creationId xmlns:a16="http://schemas.microsoft.com/office/drawing/2014/main" id="{11BDC037-BDB1-31BA-284C-8820785AE77B}"/>
              </a:ext>
            </a:extLst>
          </p:cNvPr>
          <p:cNvSpPr>
            <a:spLocks noGrp="1"/>
          </p:cNvSpPr>
          <p:nvPr>
            <p:ph type="body" sz="quarter" idx="20" hasCustomPrompt="1"/>
          </p:nvPr>
        </p:nvSpPr>
        <p:spPr>
          <a:xfrm>
            <a:off x="9379300" y="5085928"/>
            <a:ext cx="1976400" cy="89623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&lt;Text&gt;</a:t>
            </a:r>
          </a:p>
        </p:txBody>
      </p:sp>
      <p:sp>
        <p:nvSpPr>
          <p:cNvPr id="24" name="Text Placeholder 6">
            <a:extLst>
              <a:ext uri="{FF2B5EF4-FFF2-40B4-BE49-F238E27FC236}">
                <a16:creationId xmlns:a16="http://schemas.microsoft.com/office/drawing/2014/main" id="{54BB3913-5E78-C392-2C81-6DAB2732A245}"/>
              </a:ext>
            </a:extLst>
          </p:cNvPr>
          <p:cNvSpPr>
            <a:spLocks noGrp="1"/>
          </p:cNvSpPr>
          <p:nvPr>
            <p:ph type="body" sz="quarter" idx="21" hasCustomPrompt="1"/>
          </p:nvPr>
        </p:nvSpPr>
        <p:spPr>
          <a:xfrm>
            <a:off x="9379300" y="4391024"/>
            <a:ext cx="1976400" cy="603251"/>
          </a:xfrm>
        </p:spPr>
        <p:txBody>
          <a:bodyPr/>
          <a:lstStyle>
            <a:lvl1pPr>
              <a:lnSpc>
                <a:spcPct val="80000"/>
              </a:lnSpc>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&lt;%&gt;</a:t>
            </a:r>
          </a:p>
        </p:txBody>
      </p:sp>
    </p:spTree>
    <p:extLst>
      <p:ext uri="{BB962C8B-B14F-4D97-AF65-F5344CB8AC3E}">
        <p14:creationId xmlns:p14="http://schemas.microsoft.com/office/powerpoint/2010/main" val="291451921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B32D-8E5B-8698-6014-C5BDD9CC70BC}"/>
              </a:ext>
            </a:extLst>
          </p:cNvPr>
          <p:cNvSpPr>
            <a:spLocks noGrp="1"/>
          </p:cNvSpPr>
          <p:nvPr>
            <p:ph type="ctrTitle" hasCustomPrompt="1"/>
          </p:nvPr>
        </p:nvSpPr>
        <p:spPr>
          <a:xfrm>
            <a:off x="457200" y="1651245"/>
            <a:ext cx="6157526" cy="1942113"/>
          </a:xfrm>
        </p:spPr>
        <p:txBody>
          <a:bodyPr anchor="b"/>
          <a:lstStyle>
            <a:lvl1pPr algn="l">
              <a:defRPr sz="6000">
                <a:solidFill>
                  <a:schemeClr val="bg1"/>
                </a:solidFill>
              </a:defRPr>
            </a:lvl1pPr>
          </a:lstStyle>
          <a:p>
            <a:r>
              <a:rPr lang="en-GB"/>
              <a:t>[Title Slide] &lt;Heading&gt;</a:t>
            </a:r>
          </a:p>
        </p:txBody>
      </p:sp>
      <p:sp>
        <p:nvSpPr>
          <p:cNvPr id="3" name="Subtitle 2">
            <a:extLst>
              <a:ext uri="{FF2B5EF4-FFF2-40B4-BE49-F238E27FC236}">
                <a16:creationId xmlns:a16="http://schemas.microsoft.com/office/drawing/2014/main" id="{2EA62072-959D-3DED-A4AA-C98E00483ED0}"/>
              </a:ext>
            </a:extLst>
          </p:cNvPr>
          <p:cNvSpPr>
            <a:spLocks noGrp="1"/>
          </p:cNvSpPr>
          <p:nvPr>
            <p:ph type="subTitle" idx="1" hasCustomPrompt="1"/>
          </p:nvPr>
        </p:nvSpPr>
        <p:spPr>
          <a:xfrm>
            <a:off x="457200" y="3822945"/>
            <a:ext cx="5210175" cy="728662"/>
          </a:xfr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&lt;Subtitle&gt;</a:t>
            </a:r>
          </a:p>
        </p:txBody>
      </p:sp>
      <p:pic>
        <p:nvPicPr>
          <p:cNvPr id="10" name="Graphic 9">
            <a:extLst>
              <a:ext uri="{FF2B5EF4-FFF2-40B4-BE49-F238E27FC236}">
                <a16:creationId xmlns:a16="http://schemas.microsoft.com/office/drawing/2014/main" id="{FDE8359D-552E-3010-4183-E3D3DD2677D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00" y="458952"/>
            <a:ext cx="1466850" cy="151743"/>
          </a:xfrm>
          <a:prstGeom prst="rect">
            <a:avLst/>
          </a:prstGeom>
        </p:spPr>
      </p:pic>
      <p:sp>
        <p:nvSpPr>
          <p:cNvPr id="11" name="Text Placeholder 10">
            <a:extLst>
              <a:ext uri="{FF2B5EF4-FFF2-40B4-BE49-F238E27FC236}">
                <a16:creationId xmlns:a16="http://schemas.microsoft.com/office/drawing/2014/main" id="{224FF03C-B670-BB6D-6D58-703965085DC5}"/>
              </a:ext>
            </a:extLst>
          </p:cNvPr>
          <p:cNvSpPr>
            <a:spLocks noGrp="1"/>
          </p:cNvSpPr>
          <p:nvPr>
            <p:ph type="body" sz="quarter" idx="10" hasCustomPrompt="1"/>
          </p:nvPr>
        </p:nvSpPr>
        <p:spPr>
          <a:xfrm>
            <a:off x="457200" y="6242979"/>
            <a:ext cx="2647950" cy="325193"/>
          </a:xfrm>
        </p:spPr>
        <p:txBody>
          <a:bodyPr/>
          <a:lstStyle>
            <a:lvl1pPr>
              <a:defRPr>
                <a:solidFill>
                  <a:schemeClr val="bg1"/>
                </a:solidFill>
              </a:defRPr>
            </a:lvl1pPr>
          </a:lstStyle>
          <a:p>
            <a:pPr lvl="0"/>
            <a:r>
              <a:rPr lang="en-GB"/>
              <a:t>&lt;Month DD, YYYY&gt;</a:t>
            </a:r>
          </a:p>
        </p:txBody>
      </p:sp>
    </p:spTree>
    <p:extLst>
      <p:ext uri="{BB962C8B-B14F-4D97-AF65-F5344CB8AC3E}">
        <p14:creationId xmlns:p14="http://schemas.microsoft.com/office/powerpoint/2010/main" val="4282351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Content_Secondary text" preserve="1" userDrawn="1">
  <p:cSld name="Three Content_Secondary text">
    <p:spTree>
      <p:nvGrpSpPr>
        <p:cNvPr id="1" name=""/>
        <p:cNvGrpSpPr/>
        <p:nvPr/>
      </p:nvGrpSpPr>
      <p:grpSpPr>
        <a:xfrm>
          <a:off x="0" y="0"/>
          <a:ext cx="0" cy="0"/>
          <a:chOff x="0" y="0"/>
          <a:chExt cx="0" cy="0"/>
        </a:xfrm>
      </p:grpSpPr>
      <p:sp>
        <p:nvSpPr>
          <p:cNvPr id="9" name="Content Placeholder 7"/>
          <p:cNvSpPr>
            <a:spLocks noGrp="1"/>
          </p:cNvSpPr>
          <p:nvPr>
            <p:ph sz="quarter" idx="23"/>
          </p:nvPr>
        </p:nvSpPr>
        <p:spPr>
          <a:xfrm>
            <a:off x="4477021" y="2156131"/>
            <a:ext cx="3465830"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January 22, 2024</a:t>
            </a:r>
          </a:p>
        </p:txBody>
      </p:sp>
      <p:sp>
        <p:nvSpPr>
          <p:cNvPr id="7" name="Slide Number Placeholder 6"/>
          <p:cNvSpPr>
            <a:spLocks noGrp="1"/>
          </p:cNvSpPr>
          <p:nvPr>
            <p:ph type="sldNum" sz="quarter" idx="12"/>
          </p:nvPr>
        </p:nvSpPr>
        <p:spPr/>
        <p:txBody>
          <a:bodyPr/>
          <a:lstStyle/>
          <a:p>
            <a:fld id="{A19566FC-757A-4746-9062-DC3F4151FD7C}"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4"/>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3" name="Content Placeholder 2"/>
          <p:cNvSpPr>
            <a:spLocks noGrp="1"/>
          </p:cNvSpPr>
          <p:nvPr>
            <p:ph sz="quarter" idx="21"/>
          </p:nvPr>
        </p:nvSpPr>
        <p:spPr>
          <a:xfrm>
            <a:off x="695326" y="2156131"/>
            <a:ext cx="3465830"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22"/>
          </p:nvPr>
        </p:nvSpPr>
        <p:spPr>
          <a:xfrm>
            <a:off x="8258715" y="2156131"/>
            <a:ext cx="3465830"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2407079358"/>
      </p:ext>
    </p:extLst>
  </p:cSld>
  <p:clrMapOvr>
    <a:masterClrMapping/>
  </p:clrMapOvr>
  <p:hf hdr="0"/>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userDrawn="1">
  <p:cSld name="5 stats">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C79B2892-A43F-7545-0F83-C2783C9D933B}"/>
              </a:ext>
            </a:extLst>
          </p:cNvPr>
          <p:cNvSpPr>
            <a:spLocks noGrp="1"/>
          </p:cNvSpPr>
          <p:nvPr>
            <p:ph type="title" hasCustomPrompt="1"/>
          </p:nvPr>
        </p:nvSpPr>
        <p:spPr/>
        <p:txBody>
          <a:bodyPr/>
          <a:lstStyle>
            <a:lvl1pPr>
              <a:defRPr>
                <a:solidFill>
                  <a:schemeClr val="bg1"/>
                </a:solidFill>
              </a:defRPr>
            </a:lvl1pPr>
          </a:lstStyle>
          <a:p>
            <a:r>
              <a:rPr lang="en-GB"/>
              <a:t>[5 stats] &lt;Heading&gt;</a:t>
            </a:r>
          </a:p>
        </p:txBody>
      </p:sp>
      <p:sp>
        <p:nvSpPr>
          <p:cNvPr id="3" name="Text Placeholder 6">
            <a:extLst>
              <a:ext uri="{FF2B5EF4-FFF2-40B4-BE49-F238E27FC236}">
                <a16:creationId xmlns:a16="http://schemas.microsoft.com/office/drawing/2014/main" id="{8FA2489B-4E20-ECE6-C33D-27F4EE2907E2}"/>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6">
            <a:extLst>
              <a:ext uri="{FF2B5EF4-FFF2-40B4-BE49-F238E27FC236}">
                <a16:creationId xmlns:a16="http://schemas.microsoft.com/office/drawing/2014/main" id="{99AA2E89-F682-19C4-4826-B32D876CC8A8}"/>
              </a:ext>
            </a:extLst>
          </p:cNvPr>
          <p:cNvSpPr>
            <a:spLocks noGrp="1"/>
          </p:cNvSpPr>
          <p:nvPr>
            <p:ph type="body" sz="quarter" idx="12" hasCustomPrompt="1"/>
          </p:nvPr>
        </p:nvSpPr>
        <p:spPr>
          <a:xfrm>
            <a:off x="469900" y="2685962"/>
            <a:ext cx="3797418"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3" name="Text Placeholder 6">
            <a:extLst>
              <a:ext uri="{FF2B5EF4-FFF2-40B4-BE49-F238E27FC236}">
                <a16:creationId xmlns:a16="http://schemas.microsoft.com/office/drawing/2014/main" id="{143F27F5-BCC3-6E28-B167-7F2B52A217AA}"/>
              </a:ext>
            </a:extLst>
          </p:cNvPr>
          <p:cNvSpPr>
            <a:spLocks noGrp="1"/>
          </p:cNvSpPr>
          <p:nvPr>
            <p:ph type="body" sz="quarter" idx="13" hasCustomPrompt="1"/>
          </p:nvPr>
        </p:nvSpPr>
        <p:spPr>
          <a:xfrm>
            <a:off x="4932718" y="2685962"/>
            <a:ext cx="3155950"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4" name="Text Placeholder 6">
            <a:extLst>
              <a:ext uri="{FF2B5EF4-FFF2-40B4-BE49-F238E27FC236}">
                <a16:creationId xmlns:a16="http://schemas.microsoft.com/office/drawing/2014/main" id="{A929333C-452A-EEC7-1558-46797B141AB2}"/>
              </a:ext>
            </a:extLst>
          </p:cNvPr>
          <p:cNvSpPr>
            <a:spLocks noGrp="1"/>
          </p:cNvSpPr>
          <p:nvPr>
            <p:ph type="body" sz="quarter" idx="14" hasCustomPrompt="1"/>
          </p:nvPr>
        </p:nvSpPr>
        <p:spPr>
          <a:xfrm>
            <a:off x="8672205" y="2685962"/>
            <a:ext cx="2478016"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5" name="Text Placeholder 6">
            <a:extLst>
              <a:ext uri="{FF2B5EF4-FFF2-40B4-BE49-F238E27FC236}">
                <a16:creationId xmlns:a16="http://schemas.microsoft.com/office/drawing/2014/main" id="{67301A9C-9776-5BF5-C357-CD3797FFF587}"/>
              </a:ext>
            </a:extLst>
          </p:cNvPr>
          <p:cNvSpPr>
            <a:spLocks noGrp="1"/>
          </p:cNvSpPr>
          <p:nvPr>
            <p:ph type="body" sz="quarter" idx="15" hasCustomPrompt="1"/>
          </p:nvPr>
        </p:nvSpPr>
        <p:spPr>
          <a:xfrm>
            <a:off x="469900" y="4419228"/>
            <a:ext cx="3797418"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6" name="Text Placeholder 6">
            <a:extLst>
              <a:ext uri="{FF2B5EF4-FFF2-40B4-BE49-F238E27FC236}">
                <a16:creationId xmlns:a16="http://schemas.microsoft.com/office/drawing/2014/main" id="{3EB40AD9-F4A9-47BC-5B51-848A7E56675C}"/>
              </a:ext>
            </a:extLst>
          </p:cNvPr>
          <p:cNvSpPr>
            <a:spLocks noGrp="1"/>
          </p:cNvSpPr>
          <p:nvPr>
            <p:ph type="body" sz="quarter" idx="16" hasCustomPrompt="1"/>
          </p:nvPr>
        </p:nvSpPr>
        <p:spPr>
          <a:xfrm>
            <a:off x="4932718" y="4419228"/>
            <a:ext cx="3155950"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7" name="Text Placeholder 6">
            <a:extLst>
              <a:ext uri="{FF2B5EF4-FFF2-40B4-BE49-F238E27FC236}">
                <a16:creationId xmlns:a16="http://schemas.microsoft.com/office/drawing/2014/main" id="{66CF4CC1-5B4C-A8DD-1654-7E1F87484FF1}"/>
              </a:ext>
            </a:extLst>
          </p:cNvPr>
          <p:cNvSpPr>
            <a:spLocks noGrp="1"/>
          </p:cNvSpPr>
          <p:nvPr>
            <p:ph type="body" sz="quarter" idx="17" hasCustomPrompt="1"/>
          </p:nvPr>
        </p:nvSpPr>
        <p:spPr>
          <a:xfrm>
            <a:off x="8672205" y="4419228"/>
            <a:ext cx="2478016"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8" name="Slide Number Placeholder 4">
            <a:extLst>
              <a:ext uri="{FF2B5EF4-FFF2-40B4-BE49-F238E27FC236}">
                <a16:creationId xmlns:a16="http://schemas.microsoft.com/office/drawing/2014/main" id="{C5403ADD-804A-AECA-6895-1DC2ACD70B37}"/>
              </a:ext>
            </a:extLst>
          </p:cNvPr>
          <p:cNvSpPr>
            <a:spLocks noGrp="1"/>
          </p:cNvSpPr>
          <p:nvPr>
            <p:ph type="sldNum" sz="quarter" idx="18"/>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150301112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userDrawn="1">
  <p:cSld name="Panel and image: v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54E014-5A1B-A305-FBA2-2C3E1DD1EBD8}"/>
              </a:ext>
            </a:extLst>
          </p:cNvPr>
          <p:cNvSpPr/>
          <p:nvPr userDrawn="1"/>
        </p:nvSpPr>
        <p:spPr>
          <a:xfrm>
            <a:off x="0" y="1739504"/>
            <a:ext cx="7249886" cy="416055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tx1"/>
                </a:solidFill>
              </a:defRPr>
            </a:lvl1pPr>
          </a:lstStyle>
          <a:p>
            <a:r>
              <a:rPr lang="en-GB" dirty="0"/>
              <a:t>Confidential and Proprietary Information of Chubb Personal Risk Services. Do Not Distribute   |   P</a:t>
            </a:r>
            <a:endParaRPr lang="en-GB" dirty="0">
              <a:solidFill>
                <a:schemeClr val="tx1"/>
              </a:solidFill>
            </a:endParaRP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tx1"/>
                </a:solidFill>
              </a:defRPr>
            </a:lvl1pPr>
          </a:lstStyle>
          <a:p>
            <a:fld id="{4A9586EF-C0F1-B148-8737-E0386246BC03}" type="slidenum">
              <a:rPr lang="en-GB" smtClean="0"/>
              <a:pPr/>
              <a:t>‹#›</a:t>
            </a:fld>
            <a:endParaRPr lang="en-GB" dirty="0"/>
          </a:p>
        </p:txBody>
      </p:sp>
      <p:pic>
        <p:nvPicPr>
          <p:cNvPr id="8" name="Graphic 7">
            <a:extLst>
              <a:ext uri="{FF2B5EF4-FFF2-40B4-BE49-F238E27FC236}">
                <a16:creationId xmlns:a16="http://schemas.microsoft.com/office/drawing/2014/main" id="{C8C18544-DC08-A770-8298-56B70E0981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10" name="Text Placeholder 9">
            <a:extLst>
              <a:ext uri="{FF2B5EF4-FFF2-40B4-BE49-F238E27FC236}">
                <a16:creationId xmlns:a16="http://schemas.microsoft.com/office/drawing/2014/main" id="{F76EDF25-4297-A1CF-77CF-ACB6C84D5A37}"/>
              </a:ext>
            </a:extLst>
          </p:cNvPr>
          <p:cNvSpPr>
            <a:spLocks noGrp="1"/>
          </p:cNvSpPr>
          <p:nvPr>
            <p:ph type="body" sz="quarter" idx="13"/>
          </p:nvPr>
        </p:nvSpPr>
        <p:spPr>
          <a:xfrm>
            <a:off x="457200" y="2236226"/>
            <a:ext cx="3122895" cy="3036865"/>
          </a:xfrm>
        </p:spPr>
        <p:txBody>
          <a:bodyPr/>
          <a:lstStyle>
            <a:lvl1pPr marL="144000" indent="-144000">
              <a:lnSpc>
                <a:spcPct val="110000"/>
              </a:lnSpc>
              <a:spcAft>
                <a:spcPts val="1200"/>
              </a:spcAft>
              <a:buSzPct val="120000"/>
              <a:buFont typeface="Arial" panose="020B0604020202020204" pitchFamily="34" charset="0"/>
              <a:buChar char="•"/>
              <a:defRPr>
                <a:solidFill>
                  <a:schemeClr val="bg1"/>
                </a:solidFill>
              </a:defRPr>
            </a:lvl1pPr>
            <a:lvl2pPr marL="144000" indent="-144000">
              <a:lnSpc>
                <a:spcPct val="110000"/>
              </a:lnSpc>
              <a:spcAft>
                <a:spcPts val="1200"/>
              </a:spcAft>
              <a:buSzPct val="120000"/>
              <a:buFont typeface="Arial" panose="020B0604020202020204" pitchFamily="34" charset="0"/>
              <a:buChar char="•"/>
              <a:defRPr>
                <a:solidFill>
                  <a:schemeClr val="bg1"/>
                </a:solidFill>
              </a:defRPr>
            </a:lvl2pPr>
            <a:lvl3pPr marL="144000" indent="-144000">
              <a:lnSpc>
                <a:spcPct val="110000"/>
              </a:lnSpc>
              <a:spcAft>
                <a:spcPts val="1200"/>
              </a:spcAft>
              <a:buSzPct val="120000"/>
              <a:buFont typeface="Arial" panose="020B0604020202020204" pitchFamily="34" charset="0"/>
              <a:buChar char="•"/>
              <a:defRPr>
                <a:solidFill>
                  <a:schemeClr val="bg1"/>
                </a:solidFill>
              </a:defRPr>
            </a:lvl3pPr>
            <a:lvl4pPr marL="144000" indent="-144000">
              <a:lnSpc>
                <a:spcPct val="110000"/>
              </a:lnSpc>
              <a:spcAft>
                <a:spcPts val="1200"/>
              </a:spcAft>
              <a:buSzPct val="120000"/>
              <a:buFont typeface="Arial" panose="020B0604020202020204" pitchFamily="34" charset="0"/>
              <a:buChar char="•"/>
              <a:defRPr>
                <a:solidFill>
                  <a:schemeClr val="bg1"/>
                </a:solidFill>
              </a:defRPr>
            </a:lvl4pPr>
            <a:lvl5pPr marL="144000" indent="-144000">
              <a:lnSpc>
                <a:spcPct val="110000"/>
              </a:lnSpc>
              <a:spcAft>
                <a:spcPts val="1200"/>
              </a:spcAft>
              <a:buSzPct val="12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98BCC9FC-8362-8C7B-9835-ABA0E8246CE5}"/>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tx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15" name="Picture Placeholder 14">
            <a:extLst>
              <a:ext uri="{FF2B5EF4-FFF2-40B4-BE49-F238E27FC236}">
                <a16:creationId xmlns:a16="http://schemas.microsoft.com/office/drawing/2014/main" id="{970FD57D-C6A0-7C6C-BA9F-C22FB9D20567}"/>
              </a:ext>
            </a:extLst>
          </p:cNvPr>
          <p:cNvSpPr>
            <a:spLocks noGrp="1"/>
          </p:cNvSpPr>
          <p:nvPr>
            <p:ph type="pic" sz="quarter" idx="14"/>
          </p:nvPr>
        </p:nvSpPr>
        <p:spPr>
          <a:xfrm>
            <a:off x="7249886" y="1739504"/>
            <a:ext cx="4484914" cy="4160553"/>
          </a:xfrm>
          <a:custGeom>
            <a:avLst/>
            <a:gdLst>
              <a:gd name="csX0" fmla="*/ 0 w 4476170"/>
              <a:gd name="csY0" fmla="*/ 0 h 4160553"/>
              <a:gd name="csX1" fmla="*/ 364828 w 4476170"/>
              <a:gd name="csY1" fmla="*/ 0 h 4160553"/>
              <a:gd name="csX2" fmla="*/ 4311093 w 4476170"/>
              <a:gd name="csY2" fmla="*/ 0 h 4160553"/>
              <a:gd name="csX3" fmla="*/ 4476170 w 4476170"/>
              <a:gd name="csY3" fmla="*/ 165077 h 4160553"/>
              <a:gd name="csX4" fmla="*/ 4476170 w 4476170"/>
              <a:gd name="csY4" fmla="*/ 513230 h 4160553"/>
              <a:gd name="csX5" fmla="*/ 4476170 w 4476170"/>
              <a:gd name="csY5" fmla="*/ 3647323 h 4160553"/>
              <a:gd name="csX6" fmla="*/ 4476170 w 4476170"/>
              <a:gd name="csY6" fmla="*/ 3995476 h 4160553"/>
              <a:gd name="csX7" fmla="*/ 4311093 w 4476170"/>
              <a:gd name="csY7" fmla="*/ 4160553 h 4160553"/>
              <a:gd name="csX8" fmla="*/ 364828 w 4476170"/>
              <a:gd name="csY8" fmla="*/ 4160553 h 4160553"/>
              <a:gd name="csX9" fmla="*/ 0 w 4476170"/>
              <a:gd name="csY9" fmla="*/ 4160553 h 41605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4476170" h="4160553">
                <a:moveTo>
                  <a:pt x="0" y="0"/>
                </a:moveTo>
                <a:lnTo>
                  <a:pt x="364828" y="0"/>
                </a:lnTo>
                <a:lnTo>
                  <a:pt x="4311093" y="0"/>
                </a:lnTo>
                <a:cubicBezTo>
                  <a:pt x="4402263" y="0"/>
                  <a:pt x="4476170" y="73907"/>
                  <a:pt x="4476170" y="165077"/>
                </a:cubicBezTo>
                <a:lnTo>
                  <a:pt x="4476170" y="513230"/>
                </a:lnTo>
                <a:lnTo>
                  <a:pt x="4476170" y="3647323"/>
                </a:lnTo>
                <a:lnTo>
                  <a:pt x="4476170" y="3995476"/>
                </a:lnTo>
                <a:cubicBezTo>
                  <a:pt x="4476170" y="4086646"/>
                  <a:pt x="4402263" y="4160553"/>
                  <a:pt x="4311093" y="4160553"/>
                </a:cubicBezTo>
                <a:lnTo>
                  <a:pt x="364828" y="4160553"/>
                </a:lnTo>
                <a:lnTo>
                  <a:pt x="0" y="4160553"/>
                </a:lnTo>
                <a:close/>
              </a:path>
            </a:pathLst>
          </a:custGeom>
        </p:spPr>
        <p:txBody>
          <a:bodyPr wrap="square">
            <a:noAutofit/>
          </a:bodyPr>
          <a:lstStyle/>
          <a:p>
            <a:r>
              <a:rPr lang="en-US" dirty="0"/>
              <a:t>Click icon to add picture</a:t>
            </a:r>
            <a:endParaRPr lang="en-GB" dirty="0"/>
          </a:p>
        </p:txBody>
      </p:sp>
      <p:sp>
        <p:nvSpPr>
          <p:cNvPr id="19" name="Text Placeholder 9">
            <a:extLst>
              <a:ext uri="{FF2B5EF4-FFF2-40B4-BE49-F238E27FC236}">
                <a16:creationId xmlns:a16="http://schemas.microsoft.com/office/drawing/2014/main" id="{BC26689E-8FE9-7D1A-88B3-B6664D532A16}"/>
              </a:ext>
            </a:extLst>
          </p:cNvPr>
          <p:cNvSpPr>
            <a:spLocks noGrp="1"/>
          </p:cNvSpPr>
          <p:nvPr>
            <p:ph type="body" sz="quarter" idx="15"/>
          </p:nvPr>
        </p:nvSpPr>
        <p:spPr>
          <a:xfrm>
            <a:off x="3846087" y="2236226"/>
            <a:ext cx="3122895" cy="3036865"/>
          </a:xfrm>
        </p:spPr>
        <p:txBody>
          <a:bodyPr/>
          <a:lstStyle>
            <a:lvl1pPr marL="144000" indent="-144000">
              <a:lnSpc>
                <a:spcPct val="110000"/>
              </a:lnSpc>
              <a:spcAft>
                <a:spcPts val="1200"/>
              </a:spcAft>
              <a:buSzPct val="120000"/>
              <a:buFont typeface="Arial" panose="020B0604020202020204" pitchFamily="34" charset="0"/>
              <a:buChar char="•"/>
              <a:defRPr>
                <a:solidFill>
                  <a:schemeClr val="bg1"/>
                </a:solidFill>
              </a:defRPr>
            </a:lvl1pPr>
            <a:lvl2pPr marL="144000" indent="-144000">
              <a:lnSpc>
                <a:spcPct val="110000"/>
              </a:lnSpc>
              <a:spcAft>
                <a:spcPts val="1200"/>
              </a:spcAft>
              <a:buSzPct val="120000"/>
              <a:buFont typeface="Arial" panose="020B0604020202020204" pitchFamily="34" charset="0"/>
              <a:buChar char="•"/>
              <a:defRPr>
                <a:solidFill>
                  <a:schemeClr val="bg1"/>
                </a:solidFill>
              </a:defRPr>
            </a:lvl2pPr>
            <a:lvl3pPr marL="144000" indent="-144000">
              <a:lnSpc>
                <a:spcPct val="110000"/>
              </a:lnSpc>
              <a:spcAft>
                <a:spcPts val="1200"/>
              </a:spcAft>
              <a:buSzPct val="120000"/>
              <a:buFont typeface="Arial" panose="020B0604020202020204" pitchFamily="34" charset="0"/>
              <a:buChar char="•"/>
              <a:defRPr>
                <a:solidFill>
                  <a:schemeClr val="bg1"/>
                </a:solidFill>
              </a:defRPr>
            </a:lvl3pPr>
            <a:lvl4pPr marL="144000" indent="-144000">
              <a:lnSpc>
                <a:spcPct val="110000"/>
              </a:lnSpc>
              <a:spcAft>
                <a:spcPts val="1200"/>
              </a:spcAft>
              <a:buSzPct val="120000"/>
              <a:buFont typeface="Arial" panose="020B0604020202020204" pitchFamily="34" charset="0"/>
              <a:buChar char="•"/>
              <a:defRPr>
                <a:solidFill>
                  <a:schemeClr val="bg1"/>
                </a:solidFill>
              </a:defRPr>
            </a:lvl4pPr>
            <a:lvl5pPr marL="144000" indent="-144000">
              <a:lnSpc>
                <a:spcPct val="110000"/>
              </a:lnSpc>
              <a:spcAft>
                <a:spcPts val="1200"/>
              </a:spcAft>
              <a:buSzPct val="12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0D7EFF95-402B-DF35-80CD-215BCA723C21}"/>
              </a:ext>
            </a:extLst>
          </p:cNvPr>
          <p:cNvSpPr>
            <a:spLocks noGrp="1"/>
          </p:cNvSpPr>
          <p:nvPr>
            <p:ph type="title" hasCustomPrompt="1"/>
          </p:nvPr>
        </p:nvSpPr>
        <p:spPr/>
        <p:txBody>
          <a:bodyPr/>
          <a:lstStyle/>
          <a:p>
            <a:r>
              <a:rPr lang="en-GB"/>
              <a:t>[Panel and image: v3] &lt;Heading&gt;</a:t>
            </a:r>
          </a:p>
        </p:txBody>
      </p:sp>
    </p:spTree>
    <p:extLst>
      <p:ext uri="{BB962C8B-B14F-4D97-AF65-F5344CB8AC3E}">
        <p14:creationId xmlns:p14="http://schemas.microsoft.com/office/powerpoint/2010/main" val="129926159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userDrawn="1">
  <p:cSld name="3 icons">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78758E2-227B-D397-6AFF-2EC06CE949B4}"/>
              </a:ext>
            </a:extLst>
          </p:cNvPr>
          <p:cNvSpPr/>
          <p:nvPr userDrawn="1"/>
        </p:nvSpPr>
        <p:spPr>
          <a:xfrm flipH="1">
            <a:off x="7592398" y="0"/>
            <a:ext cx="459960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23064833-284D-E878-C156-993BDA6C0ACC}"/>
              </a:ext>
            </a:extLst>
          </p:cNvPr>
          <p:cNvSpPr>
            <a:spLocks noGrp="1"/>
          </p:cNvSpPr>
          <p:nvPr>
            <p:ph type="title" hasCustomPrompt="1"/>
          </p:nvPr>
        </p:nvSpPr>
        <p:spPr>
          <a:xfrm>
            <a:off x="457200" y="690743"/>
            <a:ext cx="5346000" cy="1464628"/>
          </a:xfrm>
        </p:spPr>
        <p:txBody>
          <a:bodyPr/>
          <a:lstStyle>
            <a:lvl1pPr>
              <a:defRPr>
                <a:solidFill>
                  <a:schemeClr val="bg1"/>
                </a:solidFill>
              </a:defRPr>
            </a:lvl1pPr>
          </a:lstStyle>
          <a:p>
            <a:r>
              <a:rPr lang="en-GB"/>
              <a:t>[3 icons] &lt;Heading&gt;</a:t>
            </a:r>
          </a:p>
        </p:txBody>
      </p:sp>
      <p:sp>
        <p:nvSpPr>
          <p:cNvPr id="3" name="Text Placeholder 6">
            <a:extLst>
              <a:ext uri="{FF2B5EF4-FFF2-40B4-BE49-F238E27FC236}">
                <a16:creationId xmlns:a16="http://schemas.microsoft.com/office/drawing/2014/main" id="{00753F80-2FFE-A01F-B000-3FE917501D70}"/>
              </a:ext>
            </a:extLst>
          </p:cNvPr>
          <p:cNvSpPr>
            <a:spLocks noGrp="1"/>
          </p:cNvSpPr>
          <p:nvPr>
            <p:ph type="body" sz="quarter" idx="10" hasCustomPrompt="1"/>
          </p:nvPr>
        </p:nvSpPr>
        <p:spPr>
          <a:xfrm>
            <a:off x="457200" y="431800"/>
            <a:ext cx="53460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9">
            <a:extLst>
              <a:ext uri="{FF2B5EF4-FFF2-40B4-BE49-F238E27FC236}">
                <a16:creationId xmlns:a16="http://schemas.microsoft.com/office/drawing/2014/main" id="{41081B5A-83F1-4D0E-86E6-AEEEF3D3774F}"/>
              </a:ext>
            </a:extLst>
          </p:cNvPr>
          <p:cNvSpPr>
            <a:spLocks noGrp="1"/>
          </p:cNvSpPr>
          <p:nvPr>
            <p:ph type="body" sz="quarter" idx="13"/>
          </p:nvPr>
        </p:nvSpPr>
        <p:spPr>
          <a:xfrm>
            <a:off x="457200" y="3201068"/>
            <a:ext cx="5346000" cy="2044782"/>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12261219-802D-FE32-ACCC-9C68655D9231}"/>
              </a:ext>
            </a:extLst>
          </p:cNvPr>
          <p:cNvSpPr>
            <a:spLocks noGrp="1"/>
          </p:cNvSpPr>
          <p:nvPr>
            <p:ph type="body" sz="quarter" idx="14" hasCustomPrompt="1"/>
          </p:nvPr>
        </p:nvSpPr>
        <p:spPr>
          <a:xfrm>
            <a:off x="457200" y="5663947"/>
            <a:ext cx="5346000" cy="114301"/>
          </a:xfrm>
        </p:spPr>
        <p:txBody>
          <a:bodyPr anchor="t" anchorCtr="0"/>
          <a:lstStyle>
            <a:lvl1pPr algn="l">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9" name="Text Placeholder 5">
            <a:extLst>
              <a:ext uri="{FF2B5EF4-FFF2-40B4-BE49-F238E27FC236}">
                <a16:creationId xmlns:a16="http://schemas.microsoft.com/office/drawing/2014/main" id="{68196CB1-76AF-EBCE-B896-92EAEC5776A2}"/>
              </a:ext>
            </a:extLst>
          </p:cNvPr>
          <p:cNvSpPr>
            <a:spLocks noGrp="1"/>
          </p:cNvSpPr>
          <p:nvPr>
            <p:ph type="body" sz="quarter" idx="15"/>
          </p:nvPr>
        </p:nvSpPr>
        <p:spPr>
          <a:xfrm>
            <a:off x="457200" y="2332422"/>
            <a:ext cx="5346000" cy="721021"/>
          </a:xfrm>
        </p:spPr>
        <p:txBody>
          <a:bodyPr/>
          <a:lstStyle>
            <a:lvl1pPr>
              <a:defRPr sz="1900">
                <a:solidFill>
                  <a:schemeClr val="bg1"/>
                </a:solidFill>
                <a:latin typeface="+mj-lt"/>
              </a:defRPr>
            </a:lvl1pPr>
            <a:lvl2pPr>
              <a:defRPr sz="1900">
                <a:solidFill>
                  <a:schemeClr val="bg1"/>
                </a:solidFill>
                <a:latin typeface="+mj-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
        <p:nvSpPr>
          <p:cNvPr id="12" name="Text Placeholder 5">
            <a:extLst>
              <a:ext uri="{FF2B5EF4-FFF2-40B4-BE49-F238E27FC236}">
                <a16:creationId xmlns:a16="http://schemas.microsoft.com/office/drawing/2014/main" id="{72787A0E-A3F5-D972-E1E5-FF693E007748}"/>
              </a:ext>
            </a:extLst>
          </p:cNvPr>
          <p:cNvSpPr>
            <a:spLocks noGrp="1"/>
          </p:cNvSpPr>
          <p:nvPr>
            <p:ph type="body" sz="quarter" idx="16"/>
          </p:nvPr>
        </p:nvSpPr>
        <p:spPr>
          <a:xfrm>
            <a:off x="8033657" y="2332421"/>
            <a:ext cx="3701143" cy="1610099"/>
          </a:xfrm>
        </p:spPr>
        <p:txBody>
          <a:bodyPr/>
          <a:lstStyle>
            <a:lvl1pPr>
              <a:defRPr sz="1900">
                <a:solidFill>
                  <a:schemeClr val="tx1"/>
                </a:solidFill>
                <a:latin typeface="+mj-lt"/>
              </a:defRPr>
            </a:lvl1pPr>
            <a:lvl2pPr>
              <a:defRPr sz="1900">
                <a:solidFill>
                  <a:schemeClr val="tx1"/>
                </a:solidFill>
                <a:latin typeface="+mj-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E09A43E-17F9-CB76-8F08-C38A9B264C74}"/>
              </a:ext>
            </a:extLst>
          </p:cNvPr>
          <p:cNvSpPr/>
          <p:nvPr userDrawn="1"/>
        </p:nvSpPr>
        <p:spPr>
          <a:xfrm>
            <a:off x="8699396" y="5477803"/>
            <a:ext cx="3035404" cy="6072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6">
            <a:extLst>
              <a:ext uri="{FF2B5EF4-FFF2-40B4-BE49-F238E27FC236}">
                <a16:creationId xmlns:a16="http://schemas.microsoft.com/office/drawing/2014/main" id="{F611649A-6986-CD68-0A6D-284F8C0842AC}"/>
              </a:ext>
            </a:extLst>
          </p:cNvPr>
          <p:cNvSpPr>
            <a:spLocks noGrp="1"/>
          </p:cNvSpPr>
          <p:nvPr>
            <p:ph type="body" sz="quarter" idx="17"/>
          </p:nvPr>
        </p:nvSpPr>
        <p:spPr>
          <a:xfrm>
            <a:off x="8699396" y="5477802"/>
            <a:ext cx="3035404" cy="608400"/>
          </a:xfrm>
          <a:solidFill>
            <a:schemeClr val="tx1"/>
          </a:solidFill>
        </p:spPr>
        <p:txBody>
          <a:bodyPr lIns="144000" anchor="ctr" anchorCtr="0"/>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24" name="Text Placeholder 6">
            <a:extLst>
              <a:ext uri="{FF2B5EF4-FFF2-40B4-BE49-F238E27FC236}">
                <a16:creationId xmlns:a16="http://schemas.microsoft.com/office/drawing/2014/main" id="{C8DF7F39-E0B9-0881-C497-F7A4D992CF49}"/>
              </a:ext>
            </a:extLst>
          </p:cNvPr>
          <p:cNvSpPr>
            <a:spLocks noGrp="1"/>
          </p:cNvSpPr>
          <p:nvPr>
            <p:ph type="body" sz="quarter" idx="19" hasCustomPrompt="1"/>
          </p:nvPr>
        </p:nvSpPr>
        <p:spPr>
          <a:xfrm>
            <a:off x="8090996" y="5477802"/>
            <a:ext cx="608400" cy="608400"/>
          </a:xfrm>
          <a:solidFill>
            <a:schemeClr val="bg2"/>
          </a:solidFill>
        </p:spPr>
        <p:txBody>
          <a:bodyPr lIns="144000" anchor="ctr" anchorCtr="0"/>
          <a:lstStyle>
            <a:lvl1pPr>
              <a:defRPr sz="100">
                <a:solidFill>
                  <a:schemeClr val="bg1"/>
                </a:solidFill>
              </a:defRPr>
            </a:lvl1pPr>
            <a:lvl2pPr>
              <a:defRPr>
                <a:solidFill>
                  <a:schemeClr val="bg1"/>
                </a:solidFill>
              </a:defRPr>
            </a:lvl2pPr>
          </a:lstStyle>
          <a:p>
            <a:pPr lvl="0"/>
            <a:r>
              <a:rPr lang="en-GB"/>
              <a:t> </a:t>
            </a:r>
          </a:p>
        </p:txBody>
      </p:sp>
      <p:sp>
        <p:nvSpPr>
          <p:cNvPr id="23" name="Online Image Placeholder 21">
            <a:extLst>
              <a:ext uri="{FF2B5EF4-FFF2-40B4-BE49-F238E27FC236}">
                <a16:creationId xmlns:a16="http://schemas.microsoft.com/office/drawing/2014/main" id="{6D266F87-66C3-2BCF-BCFC-1473F9218D84}"/>
              </a:ext>
            </a:extLst>
          </p:cNvPr>
          <p:cNvSpPr>
            <a:spLocks noGrp="1"/>
          </p:cNvSpPr>
          <p:nvPr>
            <p:ph type="clipArt" sz="quarter" idx="18"/>
          </p:nvPr>
        </p:nvSpPr>
        <p:spPr>
          <a:xfrm>
            <a:off x="8200702" y="5587508"/>
            <a:ext cx="388988" cy="388988"/>
          </a:xfrm>
          <a:solidFill>
            <a:schemeClr val="bg2"/>
          </a:solidFill>
        </p:spPr>
        <p:txBody>
          <a:bodyPr/>
          <a:lstStyle/>
          <a:p>
            <a:r>
              <a:rPr lang="en-US" dirty="0"/>
              <a:t>Click icon to add online image</a:t>
            </a:r>
            <a:endParaRPr lang="en-GB" dirty="0"/>
          </a:p>
        </p:txBody>
      </p:sp>
      <p:sp>
        <p:nvSpPr>
          <p:cNvPr id="27" name="Rectangle 26">
            <a:extLst>
              <a:ext uri="{FF2B5EF4-FFF2-40B4-BE49-F238E27FC236}">
                <a16:creationId xmlns:a16="http://schemas.microsoft.com/office/drawing/2014/main" id="{38B72EC4-97C9-AC01-742F-FD078E0ABC9A}"/>
              </a:ext>
            </a:extLst>
          </p:cNvPr>
          <p:cNvSpPr/>
          <p:nvPr userDrawn="1"/>
        </p:nvSpPr>
        <p:spPr>
          <a:xfrm>
            <a:off x="8699396" y="4052228"/>
            <a:ext cx="3035404" cy="6072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6">
            <a:extLst>
              <a:ext uri="{FF2B5EF4-FFF2-40B4-BE49-F238E27FC236}">
                <a16:creationId xmlns:a16="http://schemas.microsoft.com/office/drawing/2014/main" id="{346277FA-7202-A18E-61B4-AB8B0E15C07C}"/>
              </a:ext>
            </a:extLst>
          </p:cNvPr>
          <p:cNvSpPr>
            <a:spLocks noGrp="1"/>
          </p:cNvSpPr>
          <p:nvPr>
            <p:ph type="body" sz="quarter" idx="20"/>
          </p:nvPr>
        </p:nvSpPr>
        <p:spPr>
          <a:xfrm>
            <a:off x="8699396" y="4052227"/>
            <a:ext cx="3035404" cy="608400"/>
          </a:xfrm>
          <a:solidFill>
            <a:schemeClr val="tx1"/>
          </a:solidFill>
        </p:spPr>
        <p:txBody>
          <a:bodyPr lIns="144000" anchor="ctr" anchorCtr="0"/>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29" name="Text Placeholder 6">
            <a:extLst>
              <a:ext uri="{FF2B5EF4-FFF2-40B4-BE49-F238E27FC236}">
                <a16:creationId xmlns:a16="http://schemas.microsoft.com/office/drawing/2014/main" id="{0FB125C6-F537-E82D-2886-7C48C8011FA9}"/>
              </a:ext>
            </a:extLst>
          </p:cNvPr>
          <p:cNvSpPr>
            <a:spLocks noGrp="1"/>
          </p:cNvSpPr>
          <p:nvPr>
            <p:ph type="body" sz="quarter" idx="21" hasCustomPrompt="1"/>
          </p:nvPr>
        </p:nvSpPr>
        <p:spPr>
          <a:xfrm>
            <a:off x="8090996" y="4052227"/>
            <a:ext cx="608400" cy="608400"/>
          </a:xfrm>
          <a:solidFill>
            <a:schemeClr val="bg2"/>
          </a:solidFill>
        </p:spPr>
        <p:txBody>
          <a:bodyPr lIns="144000" anchor="ctr" anchorCtr="0"/>
          <a:lstStyle>
            <a:lvl1pPr>
              <a:defRPr sz="100">
                <a:solidFill>
                  <a:schemeClr val="bg1"/>
                </a:solidFill>
              </a:defRPr>
            </a:lvl1pPr>
            <a:lvl2pPr>
              <a:defRPr>
                <a:solidFill>
                  <a:schemeClr val="bg1"/>
                </a:solidFill>
              </a:defRPr>
            </a:lvl2pPr>
          </a:lstStyle>
          <a:p>
            <a:pPr lvl="0"/>
            <a:r>
              <a:rPr lang="en-GB"/>
              <a:t> </a:t>
            </a:r>
          </a:p>
        </p:txBody>
      </p:sp>
      <p:sp>
        <p:nvSpPr>
          <p:cNvPr id="30" name="Online Image Placeholder 21">
            <a:extLst>
              <a:ext uri="{FF2B5EF4-FFF2-40B4-BE49-F238E27FC236}">
                <a16:creationId xmlns:a16="http://schemas.microsoft.com/office/drawing/2014/main" id="{3E42403D-A31C-E943-17B1-517BEB07DDB4}"/>
              </a:ext>
            </a:extLst>
          </p:cNvPr>
          <p:cNvSpPr>
            <a:spLocks noGrp="1"/>
          </p:cNvSpPr>
          <p:nvPr>
            <p:ph type="clipArt" sz="quarter" idx="22"/>
          </p:nvPr>
        </p:nvSpPr>
        <p:spPr>
          <a:xfrm>
            <a:off x="8200702" y="4161933"/>
            <a:ext cx="388988" cy="388988"/>
          </a:xfrm>
          <a:solidFill>
            <a:schemeClr val="bg2"/>
          </a:solidFill>
        </p:spPr>
        <p:txBody>
          <a:bodyPr/>
          <a:lstStyle/>
          <a:p>
            <a:r>
              <a:rPr lang="en-US" dirty="0"/>
              <a:t>Click icon to add online image</a:t>
            </a:r>
            <a:endParaRPr lang="en-GB" dirty="0"/>
          </a:p>
        </p:txBody>
      </p:sp>
      <p:sp>
        <p:nvSpPr>
          <p:cNvPr id="31" name="Text Placeholder 6">
            <a:extLst>
              <a:ext uri="{FF2B5EF4-FFF2-40B4-BE49-F238E27FC236}">
                <a16:creationId xmlns:a16="http://schemas.microsoft.com/office/drawing/2014/main" id="{9A8D2697-0E80-6D5E-35D0-34BF84033B37}"/>
              </a:ext>
            </a:extLst>
          </p:cNvPr>
          <p:cNvSpPr>
            <a:spLocks noGrp="1"/>
          </p:cNvSpPr>
          <p:nvPr>
            <p:ph type="body" sz="quarter" idx="23" hasCustomPrompt="1"/>
          </p:nvPr>
        </p:nvSpPr>
        <p:spPr>
          <a:xfrm>
            <a:off x="8090996" y="4765015"/>
            <a:ext cx="608400" cy="608400"/>
          </a:xfrm>
          <a:solidFill>
            <a:schemeClr val="bg2"/>
          </a:solidFill>
        </p:spPr>
        <p:txBody>
          <a:bodyPr lIns="144000" anchor="ctr" anchorCtr="0"/>
          <a:lstStyle>
            <a:lvl1pPr>
              <a:defRPr sz="100">
                <a:solidFill>
                  <a:schemeClr val="bg1"/>
                </a:solidFill>
              </a:defRPr>
            </a:lvl1pPr>
            <a:lvl2pPr>
              <a:defRPr>
                <a:solidFill>
                  <a:schemeClr val="bg1"/>
                </a:solidFill>
              </a:defRPr>
            </a:lvl2pPr>
          </a:lstStyle>
          <a:p>
            <a:pPr lvl="0"/>
            <a:r>
              <a:rPr lang="en-GB"/>
              <a:t> </a:t>
            </a:r>
          </a:p>
        </p:txBody>
      </p:sp>
      <p:sp>
        <p:nvSpPr>
          <p:cNvPr id="32" name="Text Placeholder 6">
            <a:extLst>
              <a:ext uri="{FF2B5EF4-FFF2-40B4-BE49-F238E27FC236}">
                <a16:creationId xmlns:a16="http://schemas.microsoft.com/office/drawing/2014/main" id="{D2C80C42-0132-8F27-D285-E63F68EF724A}"/>
              </a:ext>
            </a:extLst>
          </p:cNvPr>
          <p:cNvSpPr>
            <a:spLocks noGrp="1"/>
          </p:cNvSpPr>
          <p:nvPr>
            <p:ph type="body" sz="quarter" idx="24"/>
          </p:nvPr>
        </p:nvSpPr>
        <p:spPr>
          <a:xfrm>
            <a:off x="8699396" y="4765015"/>
            <a:ext cx="3035404" cy="608400"/>
          </a:xfrm>
          <a:solidFill>
            <a:schemeClr val="tx1"/>
          </a:solidFill>
        </p:spPr>
        <p:txBody>
          <a:bodyPr lIns="144000" anchor="ctr" anchorCtr="0"/>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33" name="Online Image Placeholder 21">
            <a:extLst>
              <a:ext uri="{FF2B5EF4-FFF2-40B4-BE49-F238E27FC236}">
                <a16:creationId xmlns:a16="http://schemas.microsoft.com/office/drawing/2014/main" id="{9603EBAC-DBA2-509F-FF87-0482D2439E26}"/>
              </a:ext>
            </a:extLst>
          </p:cNvPr>
          <p:cNvSpPr>
            <a:spLocks noGrp="1"/>
          </p:cNvSpPr>
          <p:nvPr>
            <p:ph type="clipArt" sz="quarter" idx="25"/>
          </p:nvPr>
        </p:nvSpPr>
        <p:spPr>
          <a:xfrm>
            <a:off x="8200702" y="4874721"/>
            <a:ext cx="388988" cy="388988"/>
          </a:xfrm>
          <a:solidFill>
            <a:schemeClr val="bg2"/>
          </a:solidFill>
        </p:spPr>
        <p:txBody>
          <a:bodyPr/>
          <a:lstStyle/>
          <a:p>
            <a:r>
              <a:rPr lang="en-US" dirty="0"/>
              <a:t>Click icon to add online image</a:t>
            </a:r>
            <a:endParaRPr lang="en-GB" dirty="0"/>
          </a:p>
        </p:txBody>
      </p:sp>
      <p:sp>
        <p:nvSpPr>
          <p:cNvPr id="35" name="Slide Number Placeholder 4">
            <a:extLst>
              <a:ext uri="{FF2B5EF4-FFF2-40B4-BE49-F238E27FC236}">
                <a16:creationId xmlns:a16="http://schemas.microsoft.com/office/drawing/2014/main" id="{2AE8D979-A452-8437-25A7-3C251A582E84}"/>
              </a:ext>
            </a:extLst>
          </p:cNvPr>
          <p:cNvSpPr>
            <a:spLocks noGrp="1"/>
          </p:cNvSpPr>
          <p:nvPr>
            <p:ph type="sldNum" sz="quarter" idx="12"/>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232481621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userDrawn="1">
  <p:cSld name="4 stats">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C79B2892-A43F-7545-0F83-C2783C9D933B}"/>
              </a:ext>
            </a:extLst>
          </p:cNvPr>
          <p:cNvSpPr>
            <a:spLocks noGrp="1"/>
          </p:cNvSpPr>
          <p:nvPr>
            <p:ph type="title" hasCustomPrompt="1"/>
          </p:nvPr>
        </p:nvSpPr>
        <p:spPr/>
        <p:txBody>
          <a:bodyPr/>
          <a:lstStyle>
            <a:lvl1pPr>
              <a:defRPr>
                <a:solidFill>
                  <a:schemeClr val="bg1"/>
                </a:solidFill>
              </a:defRPr>
            </a:lvl1pPr>
          </a:lstStyle>
          <a:p>
            <a:r>
              <a:rPr lang="en-GB"/>
              <a:t>[4 stats] &lt;Heading&gt;</a:t>
            </a:r>
          </a:p>
        </p:txBody>
      </p:sp>
      <p:sp>
        <p:nvSpPr>
          <p:cNvPr id="3" name="Text Placeholder 6">
            <a:extLst>
              <a:ext uri="{FF2B5EF4-FFF2-40B4-BE49-F238E27FC236}">
                <a16:creationId xmlns:a16="http://schemas.microsoft.com/office/drawing/2014/main" id="{8FA2489B-4E20-ECE6-C33D-27F4EE2907E2}"/>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6">
            <a:extLst>
              <a:ext uri="{FF2B5EF4-FFF2-40B4-BE49-F238E27FC236}">
                <a16:creationId xmlns:a16="http://schemas.microsoft.com/office/drawing/2014/main" id="{99AA2E89-F682-19C4-4826-B32D876CC8A8}"/>
              </a:ext>
            </a:extLst>
          </p:cNvPr>
          <p:cNvSpPr>
            <a:spLocks noGrp="1"/>
          </p:cNvSpPr>
          <p:nvPr>
            <p:ph type="body" sz="quarter" idx="12" hasCustomPrompt="1"/>
          </p:nvPr>
        </p:nvSpPr>
        <p:spPr>
          <a:xfrm>
            <a:off x="469900" y="2160772"/>
            <a:ext cx="1968926"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8" name="Slide Number Placeholder 4">
            <a:extLst>
              <a:ext uri="{FF2B5EF4-FFF2-40B4-BE49-F238E27FC236}">
                <a16:creationId xmlns:a16="http://schemas.microsoft.com/office/drawing/2014/main" id="{C5403ADD-804A-AECA-6895-1DC2ACD70B37}"/>
              </a:ext>
            </a:extLst>
          </p:cNvPr>
          <p:cNvSpPr>
            <a:spLocks noGrp="1"/>
          </p:cNvSpPr>
          <p:nvPr>
            <p:ph type="sldNum" sz="quarter" idx="18"/>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
        <p:nvSpPr>
          <p:cNvPr id="11" name="Text Placeholder 6">
            <a:extLst>
              <a:ext uri="{FF2B5EF4-FFF2-40B4-BE49-F238E27FC236}">
                <a16:creationId xmlns:a16="http://schemas.microsoft.com/office/drawing/2014/main" id="{022539EF-6A52-9ADC-4FD2-DCBC6C1274A7}"/>
              </a:ext>
            </a:extLst>
          </p:cNvPr>
          <p:cNvSpPr>
            <a:spLocks noGrp="1"/>
          </p:cNvSpPr>
          <p:nvPr>
            <p:ph type="body" sz="quarter" idx="19" hasCustomPrompt="1"/>
          </p:nvPr>
        </p:nvSpPr>
        <p:spPr>
          <a:xfrm>
            <a:off x="2763649" y="2160772"/>
            <a:ext cx="1968926"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2" name="Text Placeholder 6">
            <a:extLst>
              <a:ext uri="{FF2B5EF4-FFF2-40B4-BE49-F238E27FC236}">
                <a16:creationId xmlns:a16="http://schemas.microsoft.com/office/drawing/2014/main" id="{A70EA7BE-EE14-44C9-1F56-D8FBACD4A229}"/>
              </a:ext>
            </a:extLst>
          </p:cNvPr>
          <p:cNvSpPr>
            <a:spLocks noGrp="1"/>
          </p:cNvSpPr>
          <p:nvPr>
            <p:ph type="body" sz="quarter" idx="20" hasCustomPrompt="1"/>
          </p:nvPr>
        </p:nvSpPr>
        <p:spPr>
          <a:xfrm>
            <a:off x="5088394" y="2160772"/>
            <a:ext cx="2371033"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9" name="Text Placeholder 6">
            <a:extLst>
              <a:ext uri="{FF2B5EF4-FFF2-40B4-BE49-F238E27FC236}">
                <a16:creationId xmlns:a16="http://schemas.microsoft.com/office/drawing/2014/main" id="{3192F21E-5C6F-1F9F-5C10-86D18FF449B0}"/>
              </a:ext>
            </a:extLst>
          </p:cNvPr>
          <p:cNvSpPr>
            <a:spLocks noGrp="1"/>
          </p:cNvSpPr>
          <p:nvPr>
            <p:ph type="body" sz="quarter" idx="21" hasCustomPrompt="1"/>
          </p:nvPr>
        </p:nvSpPr>
        <p:spPr>
          <a:xfrm>
            <a:off x="7816096" y="2160772"/>
            <a:ext cx="2160000"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25" name="Text Placeholder 5">
            <a:extLst>
              <a:ext uri="{FF2B5EF4-FFF2-40B4-BE49-F238E27FC236}">
                <a16:creationId xmlns:a16="http://schemas.microsoft.com/office/drawing/2014/main" id="{5AD27ED6-E5C4-EC99-23D2-D7EA51330E24}"/>
              </a:ext>
            </a:extLst>
          </p:cNvPr>
          <p:cNvSpPr>
            <a:spLocks noGrp="1"/>
          </p:cNvSpPr>
          <p:nvPr>
            <p:ph type="body" sz="quarter" idx="13"/>
          </p:nvPr>
        </p:nvSpPr>
        <p:spPr>
          <a:xfrm>
            <a:off x="457200" y="4975308"/>
            <a:ext cx="7002227" cy="853640"/>
          </a:xfrm>
        </p:spPr>
        <p:txBody>
          <a:bodyPr/>
          <a:lstStyle>
            <a:lvl1pPr>
              <a:defRPr sz="1200">
                <a:solidFill>
                  <a:schemeClr val="bg1"/>
                </a:solidFill>
                <a:latin typeface="+mn-lt"/>
              </a:defRPr>
            </a:lvl1pPr>
            <a:lvl2pPr>
              <a:defRPr sz="1200">
                <a:solidFill>
                  <a:schemeClr val="bg1"/>
                </a:solidFill>
                <a:latin typeface="+mn-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7204917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Panel and image: v4">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54E014-5A1B-A305-FBA2-2C3E1DD1EBD8}"/>
              </a:ext>
            </a:extLst>
          </p:cNvPr>
          <p:cNvSpPr/>
          <p:nvPr userDrawn="1"/>
        </p:nvSpPr>
        <p:spPr>
          <a:xfrm>
            <a:off x="0" y="1739504"/>
            <a:ext cx="7249886" cy="4160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bg1"/>
                </a:solidFill>
              </a:defRPr>
            </a:lvl1pPr>
          </a:lstStyle>
          <a:p>
            <a:fld id="{4A9586EF-C0F1-B148-8737-E0386246BC03}" type="slidenum">
              <a:rPr lang="en-GB" smtClean="0"/>
              <a:pPr/>
              <a:t>‹#›</a:t>
            </a:fld>
            <a:endParaRPr lang="en-GB" dirty="0"/>
          </a:p>
        </p:txBody>
      </p:sp>
      <p:sp>
        <p:nvSpPr>
          <p:cNvPr id="10" name="Text Placeholder 9">
            <a:extLst>
              <a:ext uri="{FF2B5EF4-FFF2-40B4-BE49-F238E27FC236}">
                <a16:creationId xmlns:a16="http://schemas.microsoft.com/office/drawing/2014/main" id="{F76EDF25-4297-A1CF-77CF-ACB6C84D5A37}"/>
              </a:ext>
            </a:extLst>
          </p:cNvPr>
          <p:cNvSpPr>
            <a:spLocks noGrp="1"/>
          </p:cNvSpPr>
          <p:nvPr>
            <p:ph type="body" sz="quarter" idx="13"/>
          </p:nvPr>
        </p:nvSpPr>
        <p:spPr>
          <a:xfrm>
            <a:off x="457200" y="2236226"/>
            <a:ext cx="3122895" cy="3036865"/>
          </a:xfrm>
        </p:spPr>
        <p:txBody>
          <a:bodyPr/>
          <a:lstStyle>
            <a:lvl1pPr marL="144000" indent="-144000">
              <a:lnSpc>
                <a:spcPct val="110000"/>
              </a:lnSpc>
              <a:spcAft>
                <a:spcPts val="1200"/>
              </a:spcAft>
              <a:buSzPct val="120000"/>
              <a:buFont typeface="Arial" panose="020B0604020202020204" pitchFamily="34" charset="0"/>
              <a:buChar char="•"/>
              <a:defRPr>
                <a:solidFill>
                  <a:schemeClr val="tx1"/>
                </a:solidFill>
              </a:defRPr>
            </a:lvl1pPr>
            <a:lvl2pPr marL="144000" indent="-144000">
              <a:lnSpc>
                <a:spcPct val="110000"/>
              </a:lnSpc>
              <a:spcAft>
                <a:spcPts val="1200"/>
              </a:spcAft>
              <a:buSzPct val="120000"/>
              <a:buFont typeface="Arial" panose="020B0604020202020204" pitchFamily="34" charset="0"/>
              <a:buChar char="•"/>
              <a:defRPr>
                <a:solidFill>
                  <a:schemeClr val="tx1"/>
                </a:solidFill>
              </a:defRPr>
            </a:lvl2pPr>
            <a:lvl3pPr marL="144000" indent="-144000">
              <a:lnSpc>
                <a:spcPct val="110000"/>
              </a:lnSpc>
              <a:spcAft>
                <a:spcPts val="1200"/>
              </a:spcAft>
              <a:buSzPct val="120000"/>
              <a:buFont typeface="Arial" panose="020B0604020202020204" pitchFamily="34" charset="0"/>
              <a:buChar char="•"/>
              <a:defRPr>
                <a:solidFill>
                  <a:schemeClr val="tx1"/>
                </a:solidFill>
              </a:defRPr>
            </a:lvl3pPr>
            <a:lvl4pPr marL="144000" indent="-144000">
              <a:lnSpc>
                <a:spcPct val="110000"/>
              </a:lnSpc>
              <a:spcAft>
                <a:spcPts val="1200"/>
              </a:spcAft>
              <a:buSzPct val="120000"/>
              <a:buFont typeface="Arial" panose="020B0604020202020204" pitchFamily="34" charset="0"/>
              <a:buChar char="•"/>
              <a:defRPr>
                <a:solidFill>
                  <a:schemeClr val="tx1"/>
                </a:solidFill>
              </a:defRPr>
            </a:lvl4pPr>
            <a:lvl5pPr marL="144000" indent="-144000">
              <a:lnSpc>
                <a:spcPct val="110000"/>
              </a:lnSpc>
              <a:spcAft>
                <a:spcPts val="1200"/>
              </a:spcAft>
              <a:buSzPct val="12000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98BCC9FC-8362-8C7B-9835-ABA0E8246CE5}"/>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15" name="Picture Placeholder 14">
            <a:extLst>
              <a:ext uri="{FF2B5EF4-FFF2-40B4-BE49-F238E27FC236}">
                <a16:creationId xmlns:a16="http://schemas.microsoft.com/office/drawing/2014/main" id="{970FD57D-C6A0-7C6C-BA9F-C22FB9D20567}"/>
              </a:ext>
            </a:extLst>
          </p:cNvPr>
          <p:cNvSpPr>
            <a:spLocks noGrp="1"/>
          </p:cNvSpPr>
          <p:nvPr>
            <p:ph type="pic" sz="quarter" idx="14"/>
          </p:nvPr>
        </p:nvSpPr>
        <p:spPr>
          <a:xfrm>
            <a:off x="7249886" y="1739504"/>
            <a:ext cx="4484914" cy="4160553"/>
          </a:xfrm>
          <a:custGeom>
            <a:avLst/>
            <a:gdLst>
              <a:gd name="csX0" fmla="*/ 0 w 4476170"/>
              <a:gd name="csY0" fmla="*/ 0 h 4160553"/>
              <a:gd name="csX1" fmla="*/ 364828 w 4476170"/>
              <a:gd name="csY1" fmla="*/ 0 h 4160553"/>
              <a:gd name="csX2" fmla="*/ 4311093 w 4476170"/>
              <a:gd name="csY2" fmla="*/ 0 h 4160553"/>
              <a:gd name="csX3" fmla="*/ 4476170 w 4476170"/>
              <a:gd name="csY3" fmla="*/ 165077 h 4160553"/>
              <a:gd name="csX4" fmla="*/ 4476170 w 4476170"/>
              <a:gd name="csY4" fmla="*/ 513230 h 4160553"/>
              <a:gd name="csX5" fmla="*/ 4476170 w 4476170"/>
              <a:gd name="csY5" fmla="*/ 3647323 h 4160553"/>
              <a:gd name="csX6" fmla="*/ 4476170 w 4476170"/>
              <a:gd name="csY6" fmla="*/ 3995476 h 4160553"/>
              <a:gd name="csX7" fmla="*/ 4311093 w 4476170"/>
              <a:gd name="csY7" fmla="*/ 4160553 h 4160553"/>
              <a:gd name="csX8" fmla="*/ 364828 w 4476170"/>
              <a:gd name="csY8" fmla="*/ 4160553 h 4160553"/>
              <a:gd name="csX9" fmla="*/ 0 w 4476170"/>
              <a:gd name="csY9" fmla="*/ 4160553 h 41605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4476170" h="4160553">
                <a:moveTo>
                  <a:pt x="0" y="0"/>
                </a:moveTo>
                <a:lnTo>
                  <a:pt x="364828" y="0"/>
                </a:lnTo>
                <a:lnTo>
                  <a:pt x="4311093" y="0"/>
                </a:lnTo>
                <a:cubicBezTo>
                  <a:pt x="4402263" y="0"/>
                  <a:pt x="4476170" y="73907"/>
                  <a:pt x="4476170" y="165077"/>
                </a:cubicBezTo>
                <a:lnTo>
                  <a:pt x="4476170" y="513230"/>
                </a:lnTo>
                <a:lnTo>
                  <a:pt x="4476170" y="3647323"/>
                </a:lnTo>
                <a:lnTo>
                  <a:pt x="4476170" y="3995476"/>
                </a:lnTo>
                <a:cubicBezTo>
                  <a:pt x="4476170" y="4086646"/>
                  <a:pt x="4402263" y="4160553"/>
                  <a:pt x="4311093" y="4160553"/>
                </a:cubicBezTo>
                <a:lnTo>
                  <a:pt x="364828" y="4160553"/>
                </a:lnTo>
                <a:lnTo>
                  <a:pt x="0" y="4160553"/>
                </a:lnTo>
                <a:close/>
              </a:path>
            </a:pathLst>
          </a:custGeom>
        </p:spPr>
        <p:txBody>
          <a:bodyPr wrap="square">
            <a:noAutofit/>
          </a:bodyPr>
          <a:lstStyle/>
          <a:p>
            <a:r>
              <a:rPr lang="en-US" dirty="0"/>
              <a:t>Click icon to add picture</a:t>
            </a:r>
            <a:endParaRPr lang="en-GB" dirty="0"/>
          </a:p>
        </p:txBody>
      </p:sp>
      <p:sp>
        <p:nvSpPr>
          <p:cNvPr id="19" name="Text Placeholder 9">
            <a:extLst>
              <a:ext uri="{FF2B5EF4-FFF2-40B4-BE49-F238E27FC236}">
                <a16:creationId xmlns:a16="http://schemas.microsoft.com/office/drawing/2014/main" id="{BC26689E-8FE9-7D1A-88B3-B6664D532A16}"/>
              </a:ext>
            </a:extLst>
          </p:cNvPr>
          <p:cNvSpPr>
            <a:spLocks noGrp="1"/>
          </p:cNvSpPr>
          <p:nvPr>
            <p:ph type="body" sz="quarter" idx="15"/>
          </p:nvPr>
        </p:nvSpPr>
        <p:spPr>
          <a:xfrm>
            <a:off x="3846087" y="2236226"/>
            <a:ext cx="3122895" cy="3036865"/>
          </a:xfrm>
        </p:spPr>
        <p:txBody>
          <a:bodyPr/>
          <a:lstStyle>
            <a:lvl1pPr marL="144000" indent="-144000">
              <a:lnSpc>
                <a:spcPct val="110000"/>
              </a:lnSpc>
              <a:spcAft>
                <a:spcPts val="1200"/>
              </a:spcAft>
              <a:buSzPct val="120000"/>
              <a:buFont typeface="Arial" panose="020B0604020202020204" pitchFamily="34" charset="0"/>
              <a:buChar char="•"/>
              <a:defRPr>
                <a:solidFill>
                  <a:schemeClr val="tx1"/>
                </a:solidFill>
              </a:defRPr>
            </a:lvl1pPr>
            <a:lvl2pPr marL="144000" indent="-144000">
              <a:lnSpc>
                <a:spcPct val="110000"/>
              </a:lnSpc>
              <a:spcAft>
                <a:spcPts val="1200"/>
              </a:spcAft>
              <a:buSzPct val="120000"/>
              <a:buFont typeface="Arial" panose="020B0604020202020204" pitchFamily="34" charset="0"/>
              <a:buChar char="•"/>
              <a:defRPr>
                <a:solidFill>
                  <a:schemeClr val="tx1"/>
                </a:solidFill>
              </a:defRPr>
            </a:lvl2pPr>
            <a:lvl3pPr marL="144000" indent="-144000">
              <a:lnSpc>
                <a:spcPct val="110000"/>
              </a:lnSpc>
              <a:spcAft>
                <a:spcPts val="1200"/>
              </a:spcAft>
              <a:buSzPct val="120000"/>
              <a:buFont typeface="Arial" panose="020B0604020202020204" pitchFamily="34" charset="0"/>
              <a:buChar char="•"/>
              <a:defRPr>
                <a:solidFill>
                  <a:schemeClr val="tx1"/>
                </a:solidFill>
              </a:defRPr>
            </a:lvl3pPr>
            <a:lvl4pPr marL="144000" indent="-144000">
              <a:lnSpc>
                <a:spcPct val="110000"/>
              </a:lnSpc>
              <a:spcAft>
                <a:spcPts val="1200"/>
              </a:spcAft>
              <a:buSzPct val="120000"/>
              <a:buFont typeface="Arial" panose="020B0604020202020204" pitchFamily="34" charset="0"/>
              <a:buChar char="•"/>
              <a:defRPr>
                <a:solidFill>
                  <a:schemeClr val="tx1"/>
                </a:solidFill>
              </a:defRPr>
            </a:lvl4pPr>
            <a:lvl5pPr marL="144000" indent="-144000">
              <a:lnSpc>
                <a:spcPct val="110000"/>
              </a:lnSpc>
              <a:spcAft>
                <a:spcPts val="1200"/>
              </a:spcAft>
              <a:buSzPct val="12000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0D7EFF95-402B-DF35-80CD-215BCA723C21}"/>
              </a:ext>
            </a:extLst>
          </p:cNvPr>
          <p:cNvSpPr>
            <a:spLocks noGrp="1"/>
          </p:cNvSpPr>
          <p:nvPr>
            <p:ph type="title" hasCustomPrompt="1"/>
          </p:nvPr>
        </p:nvSpPr>
        <p:spPr/>
        <p:txBody>
          <a:bodyPr/>
          <a:lstStyle>
            <a:lvl1pPr>
              <a:defRPr>
                <a:solidFill>
                  <a:schemeClr val="bg1"/>
                </a:solidFill>
              </a:defRPr>
            </a:lvl1pPr>
          </a:lstStyle>
          <a:p>
            <a:r>
              <a:rPr lang="en-GB"/>
              <a:t>[Panel and image: v4] &lt;Heading&gt;</a:t>
            </a:r>
          </a:p>
        </p:txBody>
      </p:sp>
      <p:pic>
        <p:nvPicPr>
          <p:cNvPr id="3" name="Graphic 2">
            <a:extLst>
              <a:ext uri="{FF2B5EF4-FFF2-40B4-BE49-F238E27FC236}">
                <a16:creationId xmlns:a16="http://schemas.microsoft.com/office/drawing/2014/main" id="{DD6FE929-5364-4A7F-D66A-0A4AB1174B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Tree>
    <p:extLst>
      <p:ext uri="{BB962C8B-B14F-4D97-AF65-F5344CB8AC3E}">
        <p14:creationId xmlns:p14="http://schemas.microsoft.com/office/powerpoint/2010/main" val="144497120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userDrawn="1">
  <p:cSld name="Half page image right: v1">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23064833-284D-E878-C156-993BDA6C0ACC}"/>
              </a:ext>
            </a:extLst>
          </p:cNvPr>
          <p:cNvSpPr>
            <a:spLocks noGrp="1"/>
          </p:cNvSpPr>
          <p:nvPr>
            <p:ph type="title" hasCustomPrompt="1"/>
          </p:nvPr>
        </p:nvSpPr>
        <p:spPr>
          <a:xfrm>
            <a:off x="457200" y="690743"/>
            <a:ext cx="5641200" cy="1051200"/>
          </a:xfrm>
        </p:spPr>
        <p:txBody>
          <a:bodyPr/>
          <a:lstStyle>
            <a:lvl1pPr>
              <a:defRPr>
                <a:solidFill>
                  <a:schemeClr val="bg1"/>
                </a:solidFill>
              </a:defRPr>
            </a:lvl1pPr>
          </a:lstStyle>
          <a:p>
            <a:r>
              <a:rPr lang="en-GB"/>
              <a:t>[Half page image right: v1] &lt;Heading&gt;</a:t>
            </a:r>
          </a:p>
        </p:txBody>
      </p:sp>
      <p:sp>
        <p:nvSpPr>
          <p:cNvPr id="3" name="Text Placeholder 6">
            <a:extLst>
              <a:ext uri="{FF2B5EF4-FFF2-40B4-BE49-F238E27FC236}">
                <a16:creationId xmlns:a16="http://schemas.microsoft.com/office/drawing/2014/main" id="{00753F80-2FFE-A01F-B000-3FE917501D70}"/>
              </a:ext>
            </a:extLst>
          </p:cNvPr>
          <p:cNvSpPr>
            <a:spLocks noGrp="1"/>
          </p:cNvSpPr>
          <p:nvPr>
            <p:ph type="body" sz="quarter" idx="10" hasCustomPrompt="1"/>
          </p:nvPr>
        </p:nvSpPr>
        <p:spPr>
          <a:xfrm>
            <a:off x="457200" y="431800"/>
            <a:ext cx="5641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9">
            <a:extLst>
              <a:ext uri="{FF2B5EF4-FFF2-40B4-BE49-F238E27FC236}">
                <a16:creationId xmlns:a16="http://schemas.microsoft.com/office/drawing/2014/main" id="{41081B5A-83F1-4D0E-86E6-AEEEF3D3774F}"/>
              </a:ext>
            </a:extLst>
          </p:cNvPr>
          <p:cNvSpPr>
            <a:spLocks noGrp="1"/>
          </p:cNvSpPr>
          <p:nvPr>
            <p:ph type="body" sz="quarter" idx="13"/>
          </p:nvPr>
        </p:nvSpPr>
        <p:spPr>
          <a:xfrm>
            <a:off x="457200" y="2354302"/>
            <a:ext cx="5638800" cy="3195352"/>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12261219-802D-FE32-ACCC-9C68655D9231}"/>
              </a:ext>
            </a:extLst>
          </p:cNvPr>
          <p:cNvSpPr>
            <a:spLocks noGrp="1"/>
          </p:cNvSpPr>
          <p:nvPr>
            <p:ph type="body" sz="quarter" idx="14" hasCustomPrompt="1"/>
          </p:nvPr>
        </p:nvSpPr>
        <p:spPr>
          <a:xfrm>
            <a:off x="5336391" y="6299198"/>
            <a:ext cx="1212746" cy="114301"/>
          </a:xfrm>
        </p:spPr>
        <p:txBody>
          <a:bodyPr anchor="b" anchorCtr="0"/>
          <a:lstStyle>
            <a:lvl1pPr algn="r">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4" name="Picture Placeholder 13">
            <a:extLst>
              <a:ext uri="{FF2B5EF4-FFF2-40B4-BE49-F238E27FC236}">
                <a16:creationId xmlns:a16="http://schemas.microsoft.com/office/drawing/2014/main" id="{4FEABD83-0B1C-6D45-54E0-AA8F1144BC54}"/>
              </a:ext>
            </a:extLst>
          </p:cNvPr>
          <p:cNvSpPr>
            <a:spLocks noGrp="1"/>
          </p:cNvSpPr>
          <p:nvPr>
            <p:ph type="pic" sz="quarter" idx="15"/>
          </p:nvPr>
        </p:nvSpPr>
        <p:spPr>
          <a:xfrm>
            <a:off x="7112002" y="457200"/>
            <a:ext cx="5079998" cy="5943600"/>
          </a:xfrm>
          <a:custGeom>
            <a:avLst/>
            <a:gdLst>
              <a:gd name="csX0" fmla="*/ 491083 w 5079998"/>
              <a:gd name="csY0" fmla="*/ 0 h 5940000"/>
              <a:gd name="csX1" fmla="*/ 2840380 w 5079998"/>
              <a:gd name="csY1" fmla="*/ 0 h 5940000"/>
              <a:gd name="csX2" fmla="*/ 4588915 w 5079998"/>
              <a:gd name="csY2" fmla="*/ 0 h 5940000"/>
              <a:gd name="csX3" fmla="*/ 5079998 w 5079998"/>
              <a:gd name="csY3" fmla="*/ 0 h 5940000"/>
              <a:gd name="csX4" fmla="*/ 5079998 w 5079998"/>
              <a:gd name="csY4" fmla="*/ 491083 h 5940000"/>
              <a:gd name="csX5" fmla="*/ 5079998 w 5079998"/>
              <a:gd name="csY5" fmla="*/ 5448917 h 5940000"/>
              <a:gd name="csX6" fmla="*/ 5079998 w 5079998"/>
              <a:gd name="csY6" fmla="*/ 5940000 h 5940000"/>
              <a:gd name="csX7" fmla="*/ 4588915 w 5079998"/>
              <a:gd name="csY7" fmla="*/ 5940000 h 5940000"/>
              <a:gd name="csX8" fmla="*/ 2840380 w 5079998"/>
              <a:gd name="csY8" fmla="*/ 5940000 h 5940000"/>
              <a:gd name="csX9" fmla="*/ 491083 w 5079998"/>
              <a:gd name="csY9" fmla="*/ 5940000 h 5940000"/>
              <a:gd name="csX10" fmla="*/ 0 w 5079998"/>
              <a:gd name="csY10" fmla="*/ 5448917 h 5940000"/>
              <a:gd name="csX11" fmla="*/ 0 w 5079998"/>
              <a:gd name="csY11" fmla="*/ 491083 h 5940000"/>
              <a:gd name="csX12" fmla="*/ 491083 w 5079998"/>
              <a:gd name="csY12" fmla="*/ 0 h 594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079998" h="5940000">
                <a:moveTo>
                  <a:pt x="491083" y="0"/>
                </a:moveTo>
                <a:lnTo>
                  <a:pt x="2840380" y="0"/>
                </a:lnTo>
                <a:lnTo>
                  <a:pt x="4588915" y="0"/>
                </a:lnTo>
                <a:lnTo>
                  <a:pt x="5079998" y="0"/>
                </a:lnTo>
                <a:lnTo>
                  <a:pt x="5079998" y="491083"/>
                </a:lnTo>
                <a:lnTo>
                  <a:pt x="5079998" y="5448917"/>
                </a:lnTo>
                <a:lnTo>
                  <a:pt x="5079998" y="5940000"/>
                </a:lnTo>
                <a:lnTo>
                  <a:pt x="4588915" y="5940000"/>
                </a:lnTo>
                <a:lnTo>
                  <a:pt x="2840380" y="5940000"/>
                </a:lnTo>
                <a:lnTo>
                  <a:pt x="491083" y="5940000"/>
                </a:lnTo>
                <a:cubicBezTo>
                  <a:pt x="219865" y="5940000"/>
                  <a:pt x="0" y="5720135"/>
                  <a:pt x="0" y="5448917"/>
                </a:cubicBezTo>
                <a:lnTo>
                  <a:pt x="0" y="491083"/>
                </a:lnTo>
                <a:cubicBezTo>
                  <a:pt x="0" y="219865"/>
                  <a:pt x="219865" y="0"/>
                  <a:pt x="491083" y="0"/>
                </a:cubicBezTo>
                <a:close/>
              </a:path>
            </a:pathLst>
          </a:custGeom>
        </p:spPr>
        <p:txBody>
          <a:bodyPr wrap="square">
            <a:noAutofit/>
          </a:bodyPr>
          <a:lstStyle/>
          <a:p>
            <a:r>
              <a:rPr lang="en-US" dirty="0"/>
              <a:t>Click icon to add picture</a:t>
            </a:r>
            <a:endParaRPr lang="en-GB" dirty="0"/>
          </a:p>
        </p:txBody>
      </p:sp>
      <p:sp>
        <p:nvSpPr>
          <p:cNvPr id="15" name="Slide Number Placeholder 4">
            <a:extLst>
              <a:ext uri="{FF2B5EF4-FFF2-40B4-BE49-F238E27FC236}">
                <a16:creationId xmlns:a16="http://schemas.microsoft.com/office/drawing/2014/main" id="{39A8D128-2E78-2D7F-BD7A-7A04E2401007}"/>
              </a:ext>
            </a:extLst>
          </p:cNvPr>
          <p:cNvSpPr>
            <a:spLocks noGrp="1"/>
          </p:cNvSpPr>
          <p:nvPr>
            <p:ph type="sldNum" sz="quarter" idx="12"/>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188963010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userDrawn="1">
  <p:cSld name="Half page image left: v1">
    <p:bg>
      <p:bgPr>
        <a:solidFill>
          <a:schemeClr val="tx1"/>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C08FD2DA-E9AF-CF64-2133-4ED3316F95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sp>
        <p:nvSpPr>
          <p:cNvPr id="2" name="Title 1">
            <a:extLst>
              <a:ext uri="{FF2B5EF4-FFF2-40B4-BE49-F238E27FC236}">
                <a16:creationId xmlns:a16="http://schemas.microsoft.com/office/drawing/2014/main" id="{23064833-284D-E878-C156-993BDA6C0ACC}"/>
              </a:ext>
            </a:extLst>
          </p:cNvPr>
          <p:cNvSpPr>
            <a:spLocks noGrp="1"/>
          </p:cNvSpPr>
          <p:nvPr>
            <p:ph type="title" hasCustomPrompt="1"/>
          </p:nvPr>
        </p:nvSpPr>
        <p:spPr>
          <a:xfrm>
            <a:off x="6093600" y="690743"/>
            <a:ext cx="5641200" cy="1051200"/>
          </a:xfrm>
        </p:spPr>
        <p:txBody>
          <a:bodyPr/>
          <a:lstStyle>
            <a:lvl1pPr>
              <a:defRPr>
                <a:solidFill>
                  <a:schemeClr val="bg1"/>
                </a:solidFill>
              </a:defRPr>
            </a:lvl1pPr>
          </a:lstStyle>
          <a:p>
            <a:r>
              <a:rPr lang="en-GB"/>
              <a:t>[Half page image left: v1] &lt;Heading&gt;</a:t>
            </a:r>
          </a:p>
        </p:txBody>
      </p:sp>
      <p:sp>
        <p:nvSpPr>
          <p:cNvPr id="3" name="Text Placeholder 6">
            <a:extLst>
              <a:ext uri="{FF2B5EF4-FFF2-40B4-BE49-F238E27FC236}">
                <a16:creationId xmlns:a16="http://schemas.microsoft.com/office/drawing/2014/main" id="{00753F80-2FFE-A01F-B000-3FE917501D70}"/>
              </a:ext>
            </a:extLst>
          </p:cNvPr>
          <p:cNvSpPr>
            <a:spLocks noGrp="1"/>
          </p:cNvSpPr>
          <p:nvPr>
            <p:ph type="body" sz="quarter" idx="10" hasCustomPrompt="1"/>
          </p:nvPr>
        </p:nvSpPr>
        <p:spPr>
          <a:xfrm>
            <a:off x="6093600" y="431800"/>
            <a:ext cx="5641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6">
            <a:extLst>
              <a:ext uri="{FF2B5EF4-FFF2-40B4-BE49-F238E27FC236}">
                <a16:creationId xmlns:a16="http://schemas.microsoft.com/office/drawing/2014/main" id="{12261219-802D-FE32-ACCC-9C68655D9231}"/>
              </a:ext>
            </a:extLst>
          </p:cNvPr>
          <p:cNvSpPr>
            <a:spLocks noGrp="1"/>
          </p:cNvSpPr>
          <p:nvPr>
            <p:ph type="body" sz="quarter" idx="14" hasCustomPrompt="1"/>
          </p:nvPr>
        </p:nvSpPr>
        <p:spPr>
          <a:xfrm>
            <a:off x="6093600" y="6299198"/>
            <a:ext cx="5641200" cy="114301"/>
          </a:xfrm>
        </p:spPr>
        <p:txBody>
          <a:bodyPr anchor="b" anchorCtr="0"/>
          <a:lstStyle>
            <a:lvl1pPr algn="l">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0" name="Text Placeholder 9">
            <a:extLst>
              <a:ext uri="{FF2B5EF4-FFF2-40B4-BE49-F238E27FC236}">
                <a16:creationId xmlns:a16="http://schemas.microsoft.com/office/drawing/2014/main" id="{D74FAE2E-8334-F8D2-5068-432495F99A27}"/>
              </a:ext>
            </a:extLst>
          </p:cNvPr>
          <p:cNvSpPr>
            <a:spLocks noGrp="1"/>
          </p:cNvSpPr>
          <p:nvPr>
            <p:ph type="body" sz="quarter" idx="15"/>
          </p:nvPr>
        </p:nvSpPr>
        <p:spPr>
          <a:xfrm>
            <a:off x="6093599" y="1868579"/>
            <a:ext cx="5641200" cy="4008114"/>
          </a:xfrm>
        </p:spPr>
        <p:txBody>
          <a:bodyPr/>
          <a:lstStyle>
            <a:lvl1pPr marL="144000" indent="-144000">
              <a:lnSpc>
                <a:spcPct val="110000"/>
              </a:lnSpc>
              <a:spcAft>
                <a:spcPts val="1200"/>
              </a:spcAft>
              <a:buSzPct val="120000"/>
              <a:buFont typeface="Arial" panose="020B0604020202020204" pitchFamily="34" charset="0"/>
              <a:buChar char="•"/>
              <a:defRPr>
                <a:solidFill>
                  <a:schemeClr val="bg1"/>
                </a:solidFill>
              </a:defRPr>
            </a:lvl1pPr>
            <a:lvl2pPr marL="144000" indent="-144000">
              <a:lnSpc>
                <a:spcPct val="110000"/>
              </a:lnSpc>
              <a:spcAft>
                <a:spcPts val="1200"/>
              </a:spcAft>
              <a:buSzPct val="120000"/>
              <a:buFont typeface="Arial" panose="020B0604020202020204" pitchFamily="34" charset="0"/>
              <a:buChar char="•"/>
              <a:defRPr>
                <a:solidFill>
                  <a:schemeClr val="bg1"/>
                </a:solidFill>
              </a:defRPr>
            </a:lvl2pPr>
            <a:lvl3pPr marL="144000" indent="-144000">
              <a:lnSpc>
                <a:spcPct val="110000"/>
              </a:lnSpc>
              <a:spcAft>
                <a:spcPts val="1200"/>
              </a:spcAft>
              <a:buSzPct val="120000"/>
              <a:buFont typeface="Arial" panose="020B0604020202020204" pitchFamily="34" charset="0"/>
              <a:buChar char="•"/>
              <a:defRPr>
                <a:solidFill>
                  <a:schemeClr val="bg1"/>
                </a:solidFill>
              </a:defRPr>
            </a:lvl3pPr>
            <a:lvl4pPr marL="144000" indent="-144000">
              <a:lnSpc>
                <a:spcPct val="110000"/>
              </a:lnSpc>
              <a:spcAft>
                <a:spcPts val="1200"/>
              </a:spcAft>
              <a:buSzPct val="120000"/>
              <a:buFont typeface="Arial" panose="020B0604020202020204" pitchFamily="34" charset="0"/>
              <a:buChar char="•"/>
              <a:defRPr>
                <a:solidFill>
                  <a:schemeClr val="bg1"/>
                </a:solidFill>
              </a:defRPr>
            </a:lvl4pPr>
            <a:lvl5pPr marL="144000" indent="-144000">
              <a:lnSpc>
                <a:spcPct val="110000"/>
              </a:lnSpc>
              <a:spcAft>
                <a:spcPts val="1200"/>
              </a:spcAft>
              <a:buSzPct val="12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Picture Placeholder 24">
            <a:extLst>
              <a:ext uri="{FF2B5EF4-FFF2-40B4-BE49-F238E27FC236}">
                <a16:creationId xmlns:a16="http://schemas.microsoft.com/office/drawing/2014/main" id="{94661A91-1192-FF14-3134-846CBC05F148}"/>
              </a:ext>
            </a:extLst>
          </p:cNvPr>
          <p:cNvSpPr>
            <a:spLocks noGrp="1"/>
          </p:cNvSpPr>
          <p:nvPr>
            <p:ph type="pic" sz="quarter" idx="16"/>
          </p:nvPr>
        </p:nvSpPr>
        <p:spPr>
          <a:xfrm>
            <a:off x="2" y="457201"/>
            <a:ext cx="5620511" cy="6141599"/>
          </a:xfrm>
          <a:custGeom>
            <a:avLst/>
            <a:gdLst>
              <a:gd name="csX0" fmla="*/ 1366264 w 5620511"/>
              <a:gd name="csY0" fmla="*/ 5893689 h 6141599"/>
              <a:gd name="csX1" fmla="*/ 1482850 w 5620511"/>
              <a:gd name="csY1" fmla="*/ 5893689 h 6141599"/>
              <a:gd name="csX2" fmla="*/ 1482850 w 5620511"/>
              <a:gd name="csY2" fmla="*/ 5921121 h 6141599"/>
              <a:gd name="csX3" fmla="*/ 1366264 w 5620511"/>
              <a:gd name="csY3" fmla="*/ 5921121 h 6141599"/>
              <a:gd name="csX4" fmla="*/ 1140903 w 5620511"/>
              <a:gd name="csY4" fmla="*/ 5893689 h 6141599"/>
              <a:gd name="csX5" fmla="*/ 1257298 w 5620511"/>
              <a:gd name="csY5" fmla="*/ 5893689 h 6141599"/>
              <a:gd name="csX6" fmla="*/ 1257298 w 5620511"/>
              <a:gd name="csY6" fmla="*/ 5921407 h 6141599"/>
              <a:gd name="csX7" fmla="*/ 1140903 w 5620511"/>
              <a:gd name="csY7" fmla="*/ 5921407 h 6141599"/>
              <a:gd name="csX8" fmla="*/ 1366264 w 5620511"/>
              <a:gd name="csY8" fmla="*/ 5848350 h 6141599"/>
              <a:gd name="csX9" fmla="*/ 1482850 w 5620511"/>
              <a:gd name="csY9" fmla="*/ 5848350 h 6141599"/>
              <a:gd name="csX10" fmla="*/ 1482850 w 5620511"/>
              <a:gd name="csY10" fmla="*/ 5874830 h 6141599"/>
              <a:gd name="csX11" fmla="*/ 1366264 w 5620511"/>
              <a:gd name="csY11" fmla="*/ 5874830 h 6141599"/>
              <a:gd name="csX12" fmla="*/ 1140903 w 5620511"/>
              <a:gd name="csY12" fmla="*/ 5848350 h 6141599"/>
              <a:gd name="csX13" fmla="*/ 1257298 w 5620511"/>
              <a:gd name="csY13" fmla="*/ 5848350 h 6141599"/>
              <a:gd name="csX14" fmla="*/ 1257298 w 5620511"/>
              <a:gd name="csY14" fmla="*/ 5875115 h 6141599"/>
              <a:gd name="csX15" fmla="*/ 1140903 w 5620511"/>
              <a:gd name="csY15" fmla="*/ 5875115 h 6141599"/>
              <a:gd name="csX16" fmla="*/ 1538477 w 5620511"/>
              <a:gd name="csY16" fmla="*/ 5839205 h 6141599"/>
              <a:gd name="csX17" fmla="*/ 1544763 w 5620511"/>
              <a:gd name="csY17" fmla="*/ 5839205 h 6141599"/>
              <a:gd name="csX18" fmla="*/ 1546287 w 5620511"/>
              <a:gd name="csY18" fmla="*/ 5839777 h 6141599"/>
              <a:gd name="csX19" fmla="*/ 1547335 w 5620511"/>
              <a:gd name="csY19" fmla="*/ 5840825 h 6141599"/>
              <a:gd name="csX20" fmla="*/ 1547335 w 5620511"/>
              <a:gd name="csY20" fmla="*/ 5842539 h 6141599"/>
              <a:gd name="csX21" fmla="*/ 1547335 w 5620511"/>
              <a:gd name="csY21" fmla="*/ 5844539 h 6141599"/>
              <a:gd name="csX22" fmla="*/ 1546001 w 5620511"/>
              <a:gd name="csY22" fmla="*/ 5845587 h 6141599"/>
              <a:gd name="csX23" fmla="*/ 1544097 w 5620511"/>
              <a:gd name="csY23" fmla="*/ 5845587 h 6141599"/>
              <a:gd name="csX24" fmla="*/ 1544001 w 5620511"/>
              <a:gd name="csY24" fmla="*/ 5846159 h 6141599"/>
              <a:gd name="csX25" fmla="*/ 1538477 w 5620511"/>
              <a:gd name="csY25" fmla="*/ 5846159 h 6141599"/>
              <a:gd name="csX26" fmla="*/ 1536095 w 5620511"/>
              <a:gd name="csY26" fmla="*/ 5836634 h 6141599"/>
              <a:gd name="csX27" fmla="*/ 1536095 w 5620511"/>
              <a:gd name="csY27" fmla="*/ 5856731 h 6141599"/>
              <a:gd name="csX28" fmla="*/ 1538858 w 5620511"/>
              <a:gd name="csY28" fmla="*/ 5856731 h 6141599"/>
              <a:gd name="csX29" fmla="*/ 1538858 w 5620511"/>
              <a:gd name="csY29" fmla="*/ 5847778 h 6141599"/>
              <a:gd name="csX30" fmla="*/ 1543049 w 5620511"/>
              <a:gd name="csY30" fmla="*/ 5847778 h 6141599"/>
              <a:gd name="csX31" fmla="*/ 1548764 w 5620511"/>
              <a:gd name="csY31" fmla="*/ 5856731 h 6141599"/>
              <a:gd name="csX32" fmla="*/ 1551621 w 5620511"/>
              <a:gd name="csY32" fmla="*/ 5856731 h 6141599"/>
              <a:gd name="csX33" fmla="*/ 1545716 w 5620511"/>
              <a:gd name="csY33" fmla="*/ 5847778 h 6141599"/>
              <a:gd name="csX34" fmla="*/ 1547621 w 5620511"/>
              <a:gd name="csY34" fmla="*/ 5847206 h 6141599"/>
              <a:gd name="csX35" fmla="*/ 1549240 w 5620511"/>
              <a:gd name="csY35" fmla="*/ 5846159 h 6141599"/>
              <a:gd name="csX36" fmla="*/ 1550288 w 5620511"/>
              <a:gd name="csY36" fmla="*/ 5844444 h 6141599"/>
              <a:gd name="csX37" fmla="*/ 1550288 w 5620511"/>
              <a:gd name="csY37" fmla="*/ 5842158 h 6141599"/>
              <a:gd name="csX38" fmla="*/ 1548764 w 5620511"/>
              <a:gd name="csY38" fmla="*/ 5838062 h 6141599"/>
              <a:gd name="csX39" fmla="*/ 1543811 w 5620511"/>
              <a:gd name="csY39" fmla="*/ 5836634 h 6141599"/>
              <a:gd name="csX40" fmla="*/ 1536095 w 5620511"/>
              <a:gd name="csY40" fmla="*/ 5832919 h 6141599"/>
              <a:gd name="csX41" fmla="*/ 1536286 w 5620511"/>
              <a:gd name="csY41" fmla="*/ 5832919 h 6141599"/>
              <a:gd name="csX42" fmla="*/ 1547907 w 5620511"/>
              <a:gd name="csY42" fmla="*/ 5832919 h 6141599"/>
              <a:gd name="csX43" fmla="*/ 1552574 w 5620511"/>
              <a:gd name="csY43" fmla="*/ 5836157 h 6141599"/>
              <a:gd name="csX44" fmla="*/ 1555431 w 5620511"/>
              <a:gd name="csY44" fmla="*/ 5840825 h 6141599"/>
              <a:gd name="csX45" fmla="*/ 1556574 w 5620511"/>
              <a:gd name="csY45" fmla="*/ 5846635 h 6141599"/>
              <a:gd name="csX46" fmla="*/ 1555431 w 5620511"/>
              <a:gd name="csY46" fmla="*/ 5852540 h 6141599"/>
              <a:gd name="csX47" fmla="*/ 1552383 w 5620511"/>
              <a:gd name="csY47" fmla="*/ 5857208 h 6141599"/>
              <a:gd name="csX48" fmla="*/ 1547716 w 5620511"/>
              <a:gd name="csY48" fmla="*/ 5860351 h 6141599"/>
              <a:gd name="csX49" fmla="*/ 1536095 w 5620511"/>
              <a:gd name="csY49" fmla="*/ 5860351 h 6141599"/>
              <a:gd name="csX50" fmla="*/ 1531428 w 5620511"/>
              <a:gd name="csY50" fmla="*/ 5857208 h 6141599"/>
              <a:gd name="csX51" fmla="*/ 1528380 w 5620511"/>
              <a:gd name="csY51" fmla="*/ 5852540 h 6141599"/>
              <a:gd name="csX52" fmla="*/ 1527332 w 5620511"/>
              <a:gd name="csY52" fmla="*/ 5846635 h 6141599"/>
              <a:gd name="csX53" fmla="*/ 1528380 w 5620511"/>
              <a:gd name="csY53" fmla="*/ 5840825 h 6141599"/>
              <a:gd name="csX54" fmla="*/ 1531428 w 5620511"/>
              <a:gd name="csY54" fmla="*/ 5836157 h 6141599"/>
              <a:gd name="csX55" fmla="*/ 1536095 w 5620511"/>
              <a:gd name="csY55" fmla="*/ 5832919 h 6141599"/>
              <a:gd name="csX56" fmla="*/ 1535048 w 5620511"/>
              <a:gd name="csY56" fmla="*/ 5830538 h 6141599"/>
              <a:gd name="csX57" fmla="*/ 1529618 w 5620511"/>
              <a:gd name="csY57" fmla="*/ 5834252 h 6141599"/>
              <a:gd name="csX58" fmla="*/ 1525904 w 5620511"/>
              <a:gd name="csY58" fmla="*/ 5839777 h 6141599"/>
              <a:gd name="csX59" fmla="*/ 1525904 w 5620511"/>
              <a:gd name="csY59" fmla="*/ 5853398 h 6141599"/>
              <a:gd name="csX60" fmla="*/ 1529618 w 5620511"/>
              <a:gd name="csY60" fmla="*/ 5858922 h 6141599"/>
              <a:gd name="csX61" fmla="*/ 1535048 w 5620511"/>
              <a:gd name="csY61" fmla="*/ 5862542 h 6141599"/>
              <a:gd name="csX62" fmla="*/ 1548764 w 5620511"/>
              <a:gd name="csY62" fmla="*/ 5862542 h 6141599"/>
              <a:gd name="csX63" fmla="*/ 1554288 w 5620511"/>
              <a:gd name="csY63" fmla="*/ 5858922 h 6141599"/>
              <a:gd name="csX64" fmla="*/ 1557908 w 5620511"/>
              <a:gd name="csY64" fmla="*/ 5839872 h 6141599"/>
              <a:gd name="csX65" fmla="*/ 1554288 w 5620511"/>
              <a:gd name="csY65" fmla="*/ 5834348 h 6141599"/>
              <a:gd name="csX66" fmla="*/ 1548764 w 5620511"/>
              <a:gd name="csY66" fmla="*/ 5830633 h 6141599"/>
              <a:gd name="csX67" fmla="*/ 1548764 w 5620511"/>
              <a:gd name="csY67" fmla="*/ 5830538 h 6141599"/>
              <a:gd name="csX68" fmla="*/ 1535048 w 5620511"/>
              <a:gd name="csY68" fmla="*/ 5830538 h 6141599"/>
              <a:gd name="csX69" fmla="*/ 1345309 w 5620511"/>
              <a:gd name="csY69" fmla="*/ 5829300 h 6141599"/>
              <a:gd name="csX70" fmla="*/ 1345309 w 5620511"/>
              <a:gd name="csY70" fmla="*/ 5940266 h 6141599"/>
              <a:gd name="csX71" fmla="*/ 1474087 w 5620511"/>
              <a:gd name="csY71" fmla="*/ 5940266 h 6141599"/>
              <a:gd name="csX72" fmla="*/ 1504281 w 5620511"/>
              <a:gd name="csY72" fmla="*/ 5916930 h 6141599"/>
              <a:gd name="csX73" fmla="*/ 1504281 w 5620511"/>
              <a:gd name="csY73" fmla="*/ 5903976 h 6141599"/>
              <a:gd name="csX74" fmla="*/ 1499805 w 5620511"/>
              <a:gd name="csY74" fmla="*/ 5895404 h 6141599"/>
              <a:gd name="csX75" fmla="*/ 1486470 w 5620511"/>
              <a:gd name="csY75" fmla="*/ 5883973 h 6141599"/>
              <a:gd name="csX76" fmla="*/ 1499805 w 5620511"/>
              <a:gd name="csY76" fmla="*/ 5872544 h 6141599"/>
              <a:gd name="csX77" fmla="*/ 1504281 w 5620511"/>
              <a:gd name="csY77" fmla="*/ 5863971 h 6141599"/>
              <a:gd name="csX78" fmla="*/ 1504281 w 5620511"/>
              <a:gd name="csY78" fmla="*/ 5852636 h 6141599"/>
              <a:gd name="csX79" fmla="*/ 1474087 w 5620511"/>
              <a:gd name="csY79" fmla="*/ 5829300 h 6141599"/>
              <a:gd name="csX80" fmla="*/ 1119948 w 5620511"/>
              <a:gd name="csY80" fmla="*/ 5829300 h 6141599"/>
              <a:gd name="csX81" fmla="*/ 1119948 w 5620511"/>
              <a:gd name="csY81" fmla="*/ 5940266 h 6141599"/>
              <a:gd name="csX82" fmla="*/ 1248821 w 5620511"/>
              <a:gd name="csY82" fmla="*/ 5940266 h 6141599"/>
              <a:gd name="csX83" fmla="*/ 1278920 w 5620511"/>
              <a:gd name="csY83" fmla="*/ 5916930 h 6141599"/>
              <a:gd name="csX84" fmla="*/ 1278920 w 5620511"/>
              <a:gd name="csY84" fmla="*/ 5903976 h 6141599"/>
              <a:gd name="csX85" fmla="*/ 1274539 w 5620511"/>
              <a:gd name="csY85" fmla="*/ 5895404 h 6141599"/>
              <a:gd name="csX86" fmla="*/ 1261204 w 5620511"/>
              <a:gd name="csY86" fmla="*/ 5883973 h 6141599"/>
              <a:gd name="csX87" fmla="*/ 1274539 w 5620511"/>
              <a:gd name="csY87" fmla="*/ 5872544 h 6141599"/>
              <a:gd name="csX88" fmla="*/ 1278920 w 5620511"/>
              <a:gd name="csY88" fmla="*/ 5863971 h 6141599"/>
              <a:gd name="csX89" fmla="*/ 1278920 w 5620511"/>
              <a:gd name="csY89" fmla="*/ 5852636 h 6141599"/>
              <a:gd name="csX90" fmla="*/ 1248821 w 5620511"/>
              <a:gd name="csY90" fmla="*/ 5829300 h 6141599"/>
              <a:gd name="csX91" fmla="*/ 895349 w 5620511"/>
              <a:gd name="csY91" fmla="*/ 5829300 h 6141599"/>
              <a:gd name="csX92" fmla="*/ 895349 w 5620511"/>
              <a:gd name="csY92" fmla="*/ 5915025 h 6141599"/>
              <a:gd name="csX93" fmla="*/ 923924 w 5620511"/>
              <a:gd name="csY93" fmla="*/ 5940362 h 6141599"/>
              <a:gd name="csX94" fmla="*/ 1019174 w 5620511"/>
              <a:gd name="csY94" fmla="*/ 5940362 h 6141599"/>
              <a:gd name="csX95" fmla="*/ 1047749 w 5620511"/>
              <a:gd name="csY95" fmla="*/ 5915025 h 6141599"/>
              <a:gd name="csX96" fmla="*/ 1047749 w 5620511"/>
              <a:gd name="csY96" fmla="*/ 5829300 h 6141599"/>
              <a:gd name="csX97" fmla="*/ 1026794 w 5620511"/>
              <a:gd name="csY97" fmla="*/ 5829300 h 6141599"/>
              <a:gd name="csX98" fmla="*/ 1026794 w 5620511"/>
              <a:gd name="csY98" fmla="*/ 5920454 h 6141599"/>
              <a:gd name="csX99" fmla="*/ 916590 w 5620511"/>
              <a:gd name="csY99" fmla="*/ 5920454 h 6141599"/>
              <a:gd name="csX100" fmla="*/ 916590 w 5620511"/>
              <a:gd name="csY100" fmla="*/ 5829300 h 6141599"/>
              <a:gd name="csX101" fmla="*/ 669701 w 5620511"/>
              <a:gd name="csY101" fmla="*/ 5829300 h 6141599"/>
              <a:gd name="csX102" fmla="*/ 669701 w 5620511"/>
              <a:gd name="csY102" fmla="*/ 5940266 h 6141599"/>
              <a:gd name="csX103" fmla="*/ 690561 w 5620511"/>
              <a:gd name="csY103" fmla="*/ 5940266 h 6141599"/>
              <a:gd name="csX104" fmla="*/ 690561 w 5620511"/>
              <a:gd name="csY104" fmla="*/ 5894070 h 6141599"/>
              <a:gd name="csX105" fmla="*/ 802480 w 5620511"/>
              <a:gd name="csY105" fmla="*/ 5894070 h 6141599"/>
              <a:gd name="csX106" fmla="*/ 802480 w 5620511"/>
              <a:gd name="csY106" fmla="*/ 5940266 h 6141599"/>
              <a:gd name="csX107" fmla="*/ 823435 w 5620511"/>
              <a:gd name="csY107" fmla="*/ 5940266 h 6141599"/>
              <a:gd name="csX108" fmla="*/ 823435 w 5620511"/>
              <a:gd name="csY108" fmla="*/ 5829300 h 6141599"/>
              <a:gd name="csX109" fmla="*/ 802480 w 5620511"/>
              <a:gd name="csY109" fmla="*/ 5829300 h 6141599"/>
              <a:gd name="csX110" fmla="*/ 802480 w 5620511"/>
              <a:gd name="csY110" fmla="*/ 5874639 h 6141599"/>
              <a:gd name="csX111" fmla="*/ 690561 w 5620511"/>
              <a:gd name="csY111" fmla="*/ 5874639 h 6141599"/>
              <a:gd name="csX112" fmla="*/ 690561 w 5620511"/>
              <a:gd name="csY112" fmla="*/ 5829300 h 6141599"/>
              <a:gd name="csX113" fmla="*/ 485774 w 5620511"/>
              <a:gd name="csY113" fmla="*/ 5829300 h 6141599"/>
              <a:gd name="csX114" fmla="*/ 457199 w 5620511"/>
              <a:gd name="csY114" fmla="*/ 5854637 h 6141599"/>
              <a:gd name="csX115" fmla="*/ 457199 w 5620511"/>
              <a:gd name="csY115" fmla="*/ 5915025 h 6141599"/>
              <a:gd name="csX116" fmla="*/ 485774 w 5620511"/>
              <a:gd name="csY116" fmla="*/ 5940362 h 6141599"/>
              <a:gd name="csX117" fmla="*/ 608552 w 5620511"/>
              <a:gd name="csY117" fmla="*/ 5940362 h 6141599"/>
              <a:gd name="csX118" fmla="*/ 608552 w 5620511"/>
              <a:gd name="csY118" fmla="*/ 5920454 h 6141599"/>
              <a:gd name="csX119" fmla="*/ 478630 w 5620511"/>
              <a:gd name="csY119" fmla="*/ 5920454 h 6141599"/>
              <a:gd name="csX120" fmla="*/ 478630 w 5620511"/>
              <a:gd name="csY120" fmla="*/ 5849112 h 6141599"/>
              <a:gd name="csX121" fmla="*/ 608552 w 5620511"/>
              <a:gd name="csY121" fmla="*/ 5849112 h 6141599"/>
              <a:gd name="csX122" fmla="*/ 608552 w 5620511"/>
              <a:gd name="csY122" fmla="*/ 5829300 h 6141599"/>
              <a:gd name="csX123" fmla="*/ 0 w 5620511"/>
              <a:gd name="csY123" fmla="*/ 0 h 6141599"/>
              <a:gd name="csX124" fmla="*/ 483701 w 5620511"/>
              <a:gd name="csY124" fmla="*/ 0 h 6141599"/>
              <a:gd name="csX125" fmla="*/ 1578401 w 5620511"/>
              <a:gd name="csY125" fmla="*/ 0 h 6141599"/>
              <a:gd name="csX126" fmla="*/ 5136810 w 5620511"/>
              <a:gd name="csY126" fmla="*/ 0 h 6141599"/>
              <a:gd name="csX127" fmla="*/ 5620511 w 5620511"/>
              <a:gd name="csY127" fmla="*/ 483701 h 6141599"/>
              <a:gd name="csX128" fmla="*/ 5620511 w 5620511"/>
              <a:gd name="csY128" fmla="*/ 5657898 h 6141599"/>
              <a:gd name="csX129" fmla="*/ 5136810 w 5620511"/>
              <a:gd name="csY129" fmla="*/ 6141599 h 6141599"/>
              <a:gd name="csX130" fmla="*/ 1578401 w 5620511"/>
              <a:gd name="csY130" fmla="*/ 6141599 h 6141599"/>
              <a:gd name="csX131" fmla="*/ 483701 w 5620511"/>
              <a:gd name="csY131" fmla="*/ 6141599 h 6141599"/>
              <a:gd name="csX132" fmla="*/ 0 w 5620511"/>
              <a:gd name="csY132" fmla="*/ 6141599 h 6141599"/>
              <a:gd name="csX133" fmla="*/ 0 w 5620511"/>
              <a:gd name="csY133" fmla="*/ 5657898 h 6141599"/>
              <a:gd name="csX134" fmla="*/ 0 w 5620511"/>
              <a:gd name="csY134" fmla="*/ 483701 h 61415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Lst>
            <a:rect l="l" t="t" r="r" b="b"/>
            <a:pathLst>
              <a:path w="5620511" h="6141599">
                <a:moveTo>
                  <a:pt x="1366264" y="5893689"/>
                </a:moveTo>
                <a:lnTo>
                  <a:pt x="1482850" y="5893689"/>
                </a:lnTo>
                <a:lnTo>
                  <a:pt x="1482850" y="5921121"/>
                </a:lnTo>
                <a:lnTo>
                  <a:pt x="1366264" y="5921121"/>
                </a:lnTo>
                <a:close/>
                <a:moveTo>
                  <a:pt x="1140903" y="5893689"/>
                </a:moveTo>
                <a:lnTo>
                  <a:pt x="1257298" y="5893689"/>
                </a:lnTo>
                <a:lnTo>
                  <a:pt x="1257298" y="5921407"/>
                </a:lnTo>
                <a:lnTo>
                  <a:pt x="1140903" y="5921407"/>
                </a:lnTo>
                <a:close/>
                <a:moveTo>
                  <a:pt x="1366264" y="5848350"/>
                </a:moveTo>
                <a:lnTo>
                  <a:pt x="1482850" y="5848350"/>
                </a:lnTo>
                <a:lnTo>
                  <a:pt x="1482850" y="5874830"/>
                </a:lnTo>
                <a:lnTo>
                  <a:pt x="1366264" y="5874830"/>
                </a:lnTo>
                <a:close/>
                <a:moveTo>
                  <a:pt x="1140903" y="5848350"/>
                </a:moveTo>
                <a:lnTo>
                  <a:pt x="1257298" y="5848350"/>
                </a:lnTo>
                <a:lnTo>
                  <a:pt x="1257298" y="5875115"/>
                </a:lnTo>
                <a:lnTo>
                  <a:pt x="1140903" y="5875115"/>
                </a:lnTo>
                <a:close/>
                <a:moveTo>
                  <a:pt x="1538477" y="5839205"/>
                </a:moveTo>
                <a:lnTo>
                  <a:pt x="1544763" y="5839205"/>
                </a:lnTo>
                <a:cubicBezTo>
                  <a:pt x="1545306" y="5839294"/>
                  <a:pt x="1545821" y="5839489"/>
                  <a:pt x="1546287" y="5839777"/>
                </a:cubicBezTo>
                <a:cubicBezTo>
                  <a:pt x="1546706" y="5840050"/>
                  <a:pt x="1547059" y="5840407"/>
                  <a:pt x="1547335" y="5840825"/>
                </a:cubicBezTo>
                <a:cubicBezTo>
                  <a:pt x="1547487" y="5841386"/>
                  <a:pt x="1547487" y="5841978"/>
                  <a:pt x="1547335" y="5842539"/>
                </a:cubicBezTo>
                <a:cubicBezTo>
                  <a:pt x="1547554" y="5843188"/>
                  <a:pt x="1547554" y="5843890"/>
                  <a:pt x="1547335" y="5844539"/>
                </a:cubicBezTo>
                <a:cubicBezTo>
                  <a:pt x="1547011" y="5845015"/>
                  <a:pt x="1546544" y="5845381"/>
                  <a:pt x="1546001" y="5845587"/>
                </a:cubicBezTo>
                <a:cubicBezTo>
                  <a:pt x="1545373" y="5845685"/>
                  <a:pt x="1544725" y="5845685"/>
                  <a:pt x="1544097" y="5845587"/>
                </a:cubicBezTo>
                <a:lnTo>
                  <a:pt x="1544001" y="5846159"/>
                </a:lnTo>
                <a:lnTo>
                  <a:pt x="1538477" y="5846159"/>
                </a:lnTo>
                <a:close/>
                <a:moveTo>
                  <a:pt x="1536095" y="5836634"/>
                </a:moveTo>
                <a:lnTo>
                  <a:pt x="1536095" y="5856731"/>
                </a:lnTo>
                <a:lnTo>
                  <a:pt x="1538858" y="5856731"/>
                </a:lnTo>
                <a:lnTo>
                  <a:pt x="1538858" y="5847778"/>
                </a:lnTo>
                <a:lnTo>
                  <a:pt x="1543049" y="5847778"/>
                </a:lnTo>
                <a:lnTo>
                  <a:pt x="1548764" y="5856731"/>
                </a:lnTo>
                <a:lnTo>
                  <a:pt x="1551621" y="5856731"/>
                </a:lnTo>
                <a:lnTo>
                  <a:pt x="1545716" y="5847778"/>
                </a:lnTo>
                <a:cubicBezTo>
                  <a:pt x="1546373" y="5847676"/>
                  <a:pt x="1547011" y="5847484"/>
                  <a:pt x="1547621" y="5847206"/>
                </a:cubicBezTo>
                <a:lnTo>
                  <a:pt x="1549240" y="5846159"/>
                </a:lnTo>
                <a:cubicBezTo>
                  <a:pt x="1549697" y="5845661"/>
                  <a:pt x="1550059" y="5845079"/>
                  <a:pt x="1550288" y="5844444"/>
                </a:cubicBezTo>
                <a:cubicBezTo>
                  <a:pt x="1550440" y="5843690"/>
                  <a:pt x="1550440" y="5842913"/>
                  <a:pt x="1550288" y="5842158"/>
                </a:cubicBezTo>
                <a:cubicBezTo>
                  <a:pt x="1550412" y="5840634"/>
                  <a:pt x="1549859" y="5839133"/>
                  <a:pt x="1548764" y="5838062"/>
                </a:cubicBezTo>
                <a:cubicBezTo>
                  <a:pt x="1547344" y="5836986"/>
                  <a:pt x="1545582" y="5836477"/>
                  <a:pt x="1543811" y="5836634"/>
                </a:cubicBezTo>
                <a:close/>
                <a:moveTo>
                  <a:pt x="1536095" y="5832919"/>
                </a:moveTo>
                <a:lnTo>
                  <a:pt x="1536286" y="5832919"/>
                </a:lnTo>
                <a:cubicBezTo>
                  <a:pt x="1540010" y="5831394"/>
                  <a:pt x="1544182" y="5831394"/>
                  <a:pt x="1547907" y="5832919"/>
                </a:cubicBezTo>
                <a:cubicBezTo>
                  <a:pt x="1549678" y="5833648"/>
                  <a:pt x="1551269" y="5834753"/>
                  <a:pt x="1552574" y="5836157"/>
                </a:cubicBezTo>
                <a:cubicBezTo>
                  <a:pt x="1553793" y="5837535"/>
                  <a:pt x="1554755" y="5839115"/>
                  <a:pt x="1555431" y="5840825"/>
                </a:cubicBezTo>
                <a:cubicBezTo>
                  <a:pt x="1556203" y="5842663"/>
                  <a:pt x="1556593" y="5844640"/>
                  <a:pt x="1556574" y="5846635"/>
                </a:cubicBezTo>
                <a:cubicBezTo>
                  <a:pt x="1556593" y="5848660"/>
                  <a:pt x="1556203" y="5850668"/>
                  <a:pt x="1555431" y="5852540"/>
                </a:cubicBezTo>
                <a:cubicBezTo>
                  <a:pt x="1554698" y="5854264"/>
                  <a:pt x="1553669" y="5855845"/>
                  <a:pt x="1552383" y="5857208"/>
                </a:cubicBezTo>
                <a:cubicBezTo>
                  <a:pt x="1551050" y="5858552"/>
                  <a:pt x="1549459" y="5859621"/>
                  <a:pt x="1547716" y="5860351"/>
                </a:cubicBezTo>
                <a:cubicBezTo>
                  <a:pt x="1544020" y="5861997"/>
                  <a:pt x="1539791" y="5861997"/>
                  <a:pt x="1536095" y="5860351"/>
                </a:cubicBezTo>
                <a:cubicBezTo>
                  <a:pt x="1534352" y="5859621"/>
                  <a:pt x="1532762" y="5858552"/>
                  <a:pt x="1531428" y="5857208"/>
                </a:cubicBezTo>
                <a:cubicBezTo>
                  <a:pt x="1530142" y="5855845"/>
                  <a:pt x="1529114" y="5854264"/>
                  <a:pt x="1528380" y="5852540"/>
                </a:cubicBezTo>
                <a:cubicBezTo>
                  <a:pt x="1527637" y="5850661"/>
                  <a:pt x="1527285" y="5848653"/>
                  <a:pt x="1527332" y="5846635"/>
                </a:cubicBezTo>
                <a:cubicBezTo>
                  <a:pt x="1527285" y="5844647"/>
                  <a:pt x="1527637" y="5842670"/>
                  <a:pt x="1528380" y="5840825"/>
                </a:cubicBezTo>
                <a:cubicBezTo>
                  <a:pt x="1529114" y="5839101"/>
                  <a:pt x="1530142" y="5837520"/>
                  <a:pt x="1531428" y="5836157"/>
                </a:cubicBezTo>
                <a:cubicBezTo>
                  <a:pt x="1532733" y="5834753"/>
                  <a:pt x="1534324" y="5833648"/>
                  <a:pt x="1536095" y="5832919"/>
                </a:cubicBezTo>
                <a:close/>
                <a:moveTo>
                  <a:pt x="1535048" y="5830538"/>
                </a:moveTo>
                <a:cubicBezTo>
                  <a:pt x="1532990" y="5831369"/>
                  <a:pt x="1531142" y="5832636"/>
                  <a:pt x="1529618" y="5834252"/>
                </a:cubicBezTo>
                <a:cubicBezTo>
                  <a:pt x="1527980" y="5835789"/>
                  <a:pt x="1526704" y="5837678"/>
                  <a:pt x="1525904" y="5839777"/>
                </a:cubicBezTo>
                <a:cubicBezTo>
                  <a:pt x="1524132" y="5844144"/>
                  <a:pt x="1524132" y="5849031"/>
                  <a:pt x="1525904" y="5853398"/>
                </a:cubicBezTo>
                <a:cubicBezTo>
                  <a:pt x="1526751" y="5855471"/>
                  <a:pt x="1528018" y="5857351"/>
                  <a:pt x="1529618" y="5858922"/>
                </a:cubicBezTo>
                <a:cubicBezTo>
                  <a:pt x="1531171" y="5860478"/>
                  <a:pt x="1533019" y="5861709"/>
                  <a:pt x="1535048" y="5862542"/>
                </a:cubicBezTo>
                <a:cubicBezTo>
                  <a:pt x="1539448" y="5864321"/>
                  <a:pt x="1544363" y="5864321"/>
                  <a:pt x="1548764" y="5862542"/>
                </a:cubicBezTo>
                <a:cubicBezTo>
                  <a:pt x="1550821" y="5861711"/>
                  <a:pt x="1552707" y="5860481"/>
                  <a:pt x="1554288" y="5858922"/>
                </a:cubicBezTo>
                <a:cubicBezTo>
                  <a:pt x="1559146" y="5853843"/>
                  <a:pt x="1560565" y="5846380"/>
                  <a:pt x="1557908" y="5839872"/>
                </a:cubicBezTo>
                <a:cubicBezTo>
                  <a:pt x="1557098" y="5837798"/>
                  <a:pt x="1555869" y="5835916"/>
                  <a:pt x="1554288" y="5834348"/>
                </a:cubicBezTo>
                <a:cubicBezTo>
                  <a:pt x="1552736" y="5832729"/>
                  <a:pt x="1550850" y="5831462"/>
                  <a:pt x="1548764" y="5830633"/>
                </a:cubicBezTo>
                <a:lnTo>
                  <a:pt x="1548764" y="5830538"/>
                </a:lnTo>
                <a:cubicBezTo>
                  <a:pt x="1544363" y="5828758"/>
                  <a:pt x="1539448" y="5828758"/>
                  <a:pt x="1535048" y="5830538"/>
                </a:cubicBezTo>
                <a:close/>
                <a:moveTo>
                  <a:pt x="1345309" y="5829300"/>
                </a:moveTo>
                <a:lnTo>
                  <a:pt x="1345309" y="5940266"/>
                </a:lnTo>
                <a:lnTo>
                  <a:pt x="1474087" y="5940266"/>
                </a:lnTo>
                <a:cubicBezTo>
                  <a:pt x="1494756" y="5940266"/>
                  <a:pt x="1504281" y="5931694"/>
                  <a:pt x="1504281" y="5916930"/>
                </a:cubicBezTo>
                <a:lnTo>
                  <a:pt x="1504281" y="5903976"/>
                </a:lnTo>
                <a:cubicBezTo>
                  <a:pt x="1504462" y="5900517"/>
                  <a:pt x="1502748" y="5897235"/>
                  <a:pt x="1499805" y="5895404"/>
                </a:cubicBezTo>
                <a:lnTo>
                  <a:pt x="1486470" y="5883973"/>
                </a:lnTo>
                <a:lnTo>
                  <a:pt x="1499805" y="5872544"/>
                </a:lnTo>
                <a:cubicBezTo>
                  <a:pt x="1502748" y="5870712"/>
                  <a:pt x="1504462" y="5867430"/>
                  <a:pt x="1504281" y="5863971"/>
                </a:cubicBezTo>
                <a:lnTo>
                  <a:pt x="1504281" y="5852636"/>
                </a:lnTo>
                <a:cubicBezTo>
                  <a:pt x="1504281" y="5837873"/>
                  <a:pt x="1494756" y="5829300"/>
                  <a:pt x="1474087" y="5829300"/>
                </a:cubicBezTo>
                <a:close/>
                <a:moveTo>
                  <a:pt x="1119948" y="5829300"/>
                </a:moveTo>
                <a:lnTo>
                  <a:pt x="1119948" y="5940266"/>
                </a:lnTo>
                <a:lnTo>
                  <a:pt x="1248821" y="5940266"/>
                </a:lnTo>
                <a:cubicBezTo>
                  <a:pt x="1269395" y="5940266"/>
                  <a:pt x="1278920" y="5931694"/>
                  <a:pt x="1278920" y="5916930"/>
                </a:cubicBezTo>
                <a:lnTo>
                  <a:pt x="1278920" y="5903976"/>
                </a:lnTo>
                <a:cubicBezTo>
                  <a:pt x="1279117" y="5900536"/>
                  <a:pt x="1277442" y="5897258"/>
                  <a:pt x="1274539" y="5895404"/>
                </a:cubicBezTo>
                <a:lnTo>
                  <a:pt x="1261204" y="5883973"/>
                </a:lnTo>
                <a:lnTo>
                  <a:pt x="1274539" y="5872544"/>
                </a:lnTo>
                <a:cubicBezTo>
                  <a:pt x="1277442" y="5870689"/>
                  <a:pt x="1279117" y="5867411"/>
                  <a:pt x="1278920" y="5863971"/>
                </a:cubicBezTo>
                <a:lnTo>
                  <a:pt x="1278920" y="5852636"/>
                </a:lnTo>
                <a:cubicBezTo>
                  <a:pt x="1278920" y="5837873"/>
                  <a:pt x="1269395" y="5829300"/>
                  <a:pt x="1248821" y="5829300"/>
                </a:cubicBezTo>
                <a:close/>
                <a:moveTo>
                  <a:pt x="895349" y="5829300"/>
                </a:moveTo>
                <a:lnTo>
                  <a:pt x="895349" y="5915025"/>
                </a:lnTo>
                <a:cubicBezTo>
                  <a:pt x="895349" y="5930646"/>
                  <a:pt x="904874" y="5940362"/>
                  <a:pt x="923924" y="5940362"/>
                </a:cubicBezTo>
                <a:lnTo>
                  <a:pt x="1019174" y="5940362"/>
                </a:lnTo>
                <a:cubicBezTo>
                  <a:pt x="1038224" y="5940362"/>
                  <a:pt x="1047749" y="5930837"/>
                  <a:pt x="1047749" y="5915025"/>
                </a:cubicBezTo>
                <a:lnTo>
                  <a:pt x="1047749" y="5829300"/>
                </a:lnTo>
                <a:lnTo>
                  <a:pt x="1026794" y="5829300"/>
                </a:lnTo>
                <a:lnTo>
                  <a:pt x="1026794" y="5920454"/>
                </a:lnTo>
                <a:lnTo>
                  <a:pt x="916590" y="5920454"/>
                </a:lnTo>
                <a:lnTo>
                  <a:pt x="916590" y="5829300"/>
                </a:lnTo>
                <a:close/>
                <a:moveTo>
                  <a:pt x="669701" y="5829300"/>
                </a:moveTo>
                <a:lnTo>
                  <a:pt x="669701" y="5940266"/>
                </a:lnTo>
                <a:lnTo>
                  <a:pt x="690561" y="5940266"/>
                </a:lnTo>
                <a:lnTo>
                  <a:pt x="690561" y="5894070"/>
                </a:lnTo>
                <a:lnTo>
                  <a:pt x="802480" y="5894070"/>
                </a:lnTo>
                <a:lnTo>
                  <a:pt x="802480" y="5940266"/>
                </a:lnTo>
                <a:lnTo>
                  <a:pt x="823435" y="5940266"/>
                </a:lnTo>
                <a:lnTo>
                  <a:pt x="823435" y="5829300"/>
                </a:lnTo>
                <a:lnTo>
                  <a:pt x="802480" y="5829300"/>
                </a:lnTo>
                <a:lnTo>
                  <a:pt x="802480" y="5874639"/>
                </a:lnTo>
                <a:lnTo>
                  <a:pt x="690561" y="5874639"/>
                </a:lnTo>
                <a:lnTo>
                  <a:pt x="690561" y="5829300"/>
                </a:lnTo>
                <a:close/>
                <a:moveTo>
                  <a:pt x="485774" y="5829300"/>
                </a:moveTo>
                <a:cubicBezTo>
                  <a:pt x="466724" y="5829300"/>
                  <a:pt x="457199" y="5838825"/>
                  <a:pt x="457199" y="5854637"/>
                </a:cubicBezTo>
                <a:lnTo>
                  <a:pt x="457199" y="5915025"/>
                </a:lnTo>
                <a:cubicBezTo>
                  <a:pt x="457199" y="5930646"/>
                  <a:pt x="466724" y="5940362"/>
                  <a:pt x="485774" y="5940362"/>
                </a:cubicBezTo>
                <a:lnTo>
                  <a:pt x="608552" y="5940362"/>
                </a:lnTo>
                <a:lnTo>
                  <a:pt x="608552" y="5920454"/>
                </a:lnTo>
                <a:lnTo>
                  <a:pt x="478630" y="5920454"/>
                </a:lnTo>
                <a:lnTo>
                  <a:pt x="478630" y="5849112"/>
                </a:lnTo>
                <a:lnTo>
                  <a:pt x="608552" y="5849112"/>
                </a:lnTo>
                <a:lnTo>
                  <a:pt x="608552" y="5829300"/>
                </a:lnTo>
                <a:close/>
                <a:moveTo>
                  <a:pt x="0" y="0"/>
                </a:moveTo>
                <a:lnTo>
                  <a:pt x="483701" y="0"/>
                </a:lnTo>
                <a:lnTo>
                  <a:pt x="1578401" y="0"/>
                </a:lnTo>
                <a:lnTo>
                  <a:pt x="5136810" y="0"/>
                </a:lnTo>
                <a:cubicBezTo>
                  <a:pt x="5403951" y="0"/>
                  <a:pt x="5620511" y="216560"/>
                  <a:pt x="5620511" y="483701"/>
                </a:cubicBezTo>
                <a:lnTo>
                  <a:pt x="5620511" y="5657898"/>
                </a:lnTo>
                <a:cubicBezTo>
                  <a:pt x="5620511" y="5925039"/>
                  <a:pt x="5403951" y="6141599"/>
                  <a:pt x="5136810" y="6141599"/>
                </a:cubicBezTo>
                <a:lnTo>
                  <a:pt x="1578401" y="6141599"/>
                </a:lnTo>
                <a:lnTo>
                  <a:pt x="483701" y="6141599"/>
                </a:lnTo>
                <a:lnTo>
                  <a:pt x="0" y="6141599"/>
                </a:lnTo>
                <a:lnTo>
                  <a:pt x="0" y="5657898"/>
                </a:lnTo>
                <a:lnTo>
                  <a:pt x="0" y="483701"/>
                </a:lnTo>
                <a:close/>
              </a:path>
            </a:pathLst>
          </a:custGeom>
        </p:spPr>
        <p:txBody>
          <a:bodyPr wrap="square">
            <a:noAutofit/>
          </a:bodyPr>
          <a:lstStyle/>
          <a:p>
            <a:r>
              <a:rPr lang="en-US" dirty="0"/>
              <a:t>Click icon to add picture</a:t>
            </a:r>
            <a:endParaRPr lang="en-GB" dirty="0"/>
          </a:p>
        </p:txBody>
      </p:sp>
      <p:sp>
        <p:nvSpPr>
          <p:cNvPr id="27" name="Slide Number Placeholder 4">
            <a:extLst>
              <a:ext uri="{FF2B5EF4-FFF2-40B4-BE49-F238E27FC236}">
                <a16:creationId xmlns:a16="http://schemas.microsoft.com/office/drawing/2014/main" id="{70A73235-9012-CF94-B2EC-7FE3B321A9E6}"/>
              </a:ext>
            </a:extLst>
          </p:cNvPr>
          <p:cNvSpPr>
            <a:spLocks noGrp="1"/>
          </p:cNvSpPr>
          <p:nvPr>
            <p:ph type="sldNum" sz="quarter" idx="12"/>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71734344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matchingName="Title Turquoise" preserve="1" userDrawn="1">
  <p:cSld name="Title Turquoise">
    <p:bg>
      <p:bgPr>
        <a:solidFill>
          <a:schemeClr val="accent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031920223"/>
      </p:ext>
    </p:extLst>
  </p:cSld>
  <p:clrMapOvr>
    <a:masterClrMapping/>
  </p:clrMapOvr>
  <p:hf hdr="0" dt="0"/>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matchingName="Title Orange" preserve="1" userDrawn="1">
  <p:cSld name="Title Orange">
    <p:bg>
      <p:bgPr>
        <a:solidFill>
          <a:schemeClr val="accent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21547642"/>
      </p:ext>
    </p:extLst>
  </p:cSld>
  <p:clrMapOvr>
    <a:masterClrMapping/>
  </p:clrMapOvr>
  <p:hf hdr="0" dt="0"/>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matchingName="Title Purple" preserve="1" userDrawn="1">
  <p:cSld name="Title Purple">
    <p:bg>
      <p:bgPr>
        <a:solidFill>
          <a:srgbClr val="6E27C5"/>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102964" y="3838563"/>
            <a:ext cx="8609610"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484591630"/>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ntents 23" preserve="1" userDrawn="1">
  <p:cSld name="Title and Two Contents 23">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January 22, 2024</a:t>
            </a:r>
          </a:p>
        </p:txBody>
      </p:sp>
      <p:sp>
        <p:nvSpPr>
          <p:cNvPr id="7" name="Slide Number Placeholder 6"/>
          <p:cNvSpPr>
            <a:spLocks noGrp="1"/>
          </p:cNvSpPr>
          <p:nvPr>
            <p:ph type="sldNum" sz="quarter" idx="12"/>
          </p:nvPr>
        </p:nvSpPr>
        <p:spPr/>
        <p:txBody>
          <a:bodyPr/>
          <a:lstStyle/>
          <a:p>
            <a:fld id="{2280D06E-BF20-417A-8D05-2220A92FEE4F}"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7"/>
          </p:nvPr>
        </p:nvSpPr>
        <p:spPr>
          <a:xfrm>
            <a:off x="695326" y="1512098"/>
            <a:ext cx="6321732"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8"/>
          </p:nvPr>
        </p:nvSpPr>
        <p:spPr>
          <a:xfrm>
            <a:off x="7296457" y="1512097"/>
            <a:ext cx="4428817"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2976258115"/>
      </p:ext>
    </p:extLst>
  </p:cSld>
  <p:clrMapOvr>
    <a:masterClrMapping/>
  </p:clrMapOvr>
  <p:hf hdr="0"/>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matchingName="Title Yellow" preserve="1" userDrawn="1">
  <p:cSld name="Title Yellow">
    <p:bg>
      <p:bgPr>
        <a:solidFill>
          <a:srgbClr val="FFB617"/>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53879642"/>
      </p:ext>
    </p:extLst>
  </p:cSld>
  <p:clrMapOvr>
    <a:masterClrMapping/>
  </p:clrMapOvr>
  <p:hf hdr="0" dt="0"/>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matchingName="Title Magenta" preserve="1" userDrawn="1">
  <p:cSld name="Title Magenta">
    <p:bg>
      <p:bgPr>
        <a:solidFill>
          <a:srgbClr val="FF0198"/>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392937979"/>
      </p:ext>
    </p:extLst>
  </p:cSld>
  <p:clrMapOvr>
    <a:masterClrMapping/>
  </p:clrMapOvr>
  <p:hf hdr="0" dt="0"/>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matchingName="Title Dark Blue" preserve="1" userDrawn="1">
  <p:cSld name="Title Dark Blue">
    <p:bg>
      <p:bgPr>
        <a:solidFill>
          <a:srgbClr val="150F96"/>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145754937"/>
      </p:ext>
    </p:extLst>
  </p:cSld>
  <p:clrMapOvr>
    <a:masterClrMapping/>
  </p:clrMapOvr>
  <p:hf hdr="0" dt="0"/>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matchingName="Title Red" preserve="1" userDrawn="1">
  <p:cSld name="Title Red">
    <p:bg>
      <p:bgPr>
        <a:solidFill>
          <a:srgbClr val="F1352B"/>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791911006"/>
      </p:ext>
    </p:extLst>
  </p:cSld>
  <p:clrMapOvr>
    <a:masterClrMapping/>
  </p:clrMapOvr>
  <p:hf hdr="0" dt="0"/>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matchingName="Title Light Gray" preserve="1" userDrawn="1">
  <p:cSld name="Title Light Gray">
    <p:bg>
      <p:bgPr>
        <a:solidFill>
          <a:srgbClr val="AFAFAF"/>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575194658"/>
      </p:ext>
    </p:extLst>
  </p:cSld>
  <p:clrMapOvr>
    <a:masterClrMapping/>
  </p:clrMapOvr>
  <p:hf hdr="0" dt="0"/>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matchingName="Title Green" preserve="1" userDrawn="1">
  <p:cSld name="Title Green">
    <p:bg>
      <p:bgPr>
        <a:solidFill>
          <a:srgbClr val="7ACB00"/>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148904264"/>
      </p:ext>
    </p:extLst>
  </p:cSld>
  <p:clrMapOvr>
    <a:masterClrMapping/>
  </p:clrMapOvr>
  <p:hf hdr="0" dt="0"/>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p:cNvSpPr>
            <a:spLocks noGrp="1"/>
          </p:cNvSpPr>
          <p:nvPr>
            <p:ph type="ftr" sz="quarter" idx="10"/>
          </p:nvPr>
        </p:nvSpPr>
        <p:spPr/>
        <p:txBody>
          <a:bodyPr/>
          <a:lstStyle>
            <a:lvl1pPr>
              <a:defRPr/>
            </a:lvl1pPr>
          </a:lstStyle>
          <a:p>
            <a:pPr>
              <a:defRPr/>
            </a:pPr>
            <a:r>
              <a:rPr lang="en-US" dirty="0"/>
              <a:t>2022 | Confidential &amp; Proprietary Information of Chubb- Not for Distribution</a:t>
            </a:r>
            <a:endParaRPr lang="en-GB" dirty="0"/>
          </a:p>
        </p:txBody>
      </p:sp>
      <p:sp>
        <p:nvSpPr>
          <p:cNvPr id="5" name="Slide Number Placeholder 5"/>
          <p:cNvSpPr>
            <a:spLocks noGrp="1"/>
          </p:cNvSpPr>
          <p:nvPr>
            <p:ph type="sldNum" sz="quarter" idx="11"/>
          </p:nvPr>
        </p:nvSpPr>
        <p:spPr/>
        <p:txBody>
          <a:bodyPr/>
          <a:lstStyle>
            <a:lvl1pPr>
              <a:defRPr/>
            </a:lvl1pPr>
          </a:lstStyle>
          <a:p>
            <a:pPr>
              <a:defRPr/>
            </a:pPr>
            <a:fld id="{7256F052-947E-4128-8FA5-9C833A1BD452}" type="slidenum">
              <a:rPr lang="en-GB" smtClean="0"/>
              <a:pPr>
                <a:defRPr/>
              </a:pPr>
              <a:t>‹#›</a:t>
            </a:fld>
            <a:r>
              <a:rPr lang="en-GB" dirty="0"/>
              <a:t>/109</a:t>
            </a:r>
          </a:p>
        </p:txBody>
      </p:sp>
    </p:spTree>
    <p:extLst>
      <p:ext uri="{BB962C8B-B14F-4D97-AF65-F5344CB8AC3E}">
        <p14:creationId xmlns:p14="http://schemas.microsoft.com/office/powerpoint/2010/main" val="2616547406"/>
      </p:ext>
    </p:extLst>
  </p:cSld>
  <p:clrMapOvr>
    <a:masterClrMapping/>
  </p:clrMapOvr>
  <p:hf hdr="0" dt="0"/>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GB"/>
          </a:p>
        </p:txBody>
      </p:sp>
      <p:sp>
        <p:nvSpPr>
          <p:cNvPr id="3" name="Content Placeholder 2"/>
          <p:cNvSpPr>
            <a:spLocks noGrp="1"/>
          </p:cNvSpPr>
          <p:nvPr>
            <p:ph sz="half" idx="1"/>
          </p:nvPr>
        </p:nvSpPr>
        <p:spPr>
          <a:xfrm>
            <a:off x="476512" y="1772817"/>
            <a:ext cx="5400000" cy="432000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12023" y="1772816"/>
            <a:ext cx="5400551" cy="432000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pPr>
              <a:defRPr/>
            </a:pPr>
            <a:r>
              <a:rPr lang="en-US" dirty="0"/>
              <a:t>2022 | Confidential &amp; Proprietary Information of Chubb- Not for Distribution</a:t>
            </a:r>
            <a:endParaRPr lang="en-GB" dirty="0"/>
          </a:p>
        </p:txBody>
      </p:sp>
      <p:sp>
        <p:nvSpPr>
          <p:cNvPr id="6" name="Slide Number Placeholder 5"/>
          <p:cNvSpPr>
            <a:spLocks noGrp="1"/>
          </p:cNvSpPr>
          <p:nvPr>
            <p:ph type="sldNum" sz="quarter" idx="11"/>
          </p:nvPr>
        </p:nvSpPr>
        <p:spPr/>
        <p:txBody>
          <a:bodyPr/>
          <a:lstStyle>
            <a:lvl1pPr>
              <a:defRPr/>
            </a:lvl1pPr>
          </a:lstStyle>
          <a:p>
            <a:pPr>
              <a:defRPr/>
            </a:pPr>
            <a:fld id="{A6A5EA32-3F4E-40AF-B1B8-F0E4CBFE86A8}" type="slidenum">
              <a:rPr lang="en-GB" smtClean="0"/>
              <a:pPr>
                <a:defRPr/>
              </a:pPr>
              <a:t>‹#›</a:t>
            </a:fld>
            <a:r>
              <a:rPr lang="en-GB" dirty="0"/>
              <a:t>/109</a:t>
            </a:r>
          </a:p>
        </p:txBody>
      </p:sp>
    </p:spTree>
    <p:extLst>
      <p:ext uri="{BB962C8B-B14F-4D97-AF65-F5344CB8AC3E}">
        <p14:creationId xmlns:p14="http://schemas.microsoft.com/office/powerpoint/2010/main" val="3198923768"/>
      </p:ext>
    </p:extLst>
  </p:cSld>
  <p:clrMapOvr>
    <a:masterClrMapping/>
  </p:clrMapOvr>
  <p:hf hdr="0" dt="0"/>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Three Content"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GB"/>
          </a:p>
        </p:txBody>
      </p:sp>
      <p:sp>
        <p:nvSpPr>
          <p:cNvPr id="3" name="Content Placeholder 2"/>
          <p:cNvSpPr>
            <a:spLocks noGrp="1"/>
          </p:cNvSpPr>
          <p:nvPr>
            <p:ph sz="half" idx="1"/>
          </p:nvPr>
        </p:nvSpPr>
        <p:spPr>
          <a:xfrm>
            <a:off x="476511" y="1773240"/>
            <a:ext cx="3528000" cy="4319586"/>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185997" y="1773239"/>
            <a:ext cx="3528000" cy="4319586"/>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3"/>
          <p:cNvSpPr>
            <a:spLocks noGrp="1"/>
          </p:cNvSpPr>
          <p:nvPr>
            <p:ph sz="half" idx="13"/>
          </p:nvPr>
        </p:nvSpPr>
        <p:spPr>
          <a:xfrm>
            <a:off x="4331254" y="1773239"/>
            <a:ext cx="3528000" cy="4319586"/>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4"/>
          <p:cNvSpPr>
            <a:spLocks noGrp="1"/>
          </p:cNvSpPr>
          <p:nvPr>
            <p:ph type="ftr" sz="quarter" idx="14"/>
          </p:nvPr>
        </p:nvSpPr>
        <p:spPr/>
        <p:txBody>
          <a:bodyPr/>
          <a:lstStyle>
            <a:lvl1pPr>
              <a:defRPr/>
            </a:lvl1pPr>
          </a:lstStyle>
          <a:p>
            <a:pPr>
              <a:defRPr/>
            </a:pPr>
            <a:r>
              <a:rPr lang="en-US" dirty="0"/>
              <a:t>2022 | Confidential &amp; Proprietary Information of Chubb- Not for Distribution</a:t>
            </a:r>
            <a:endParaRPr lang="en-GB" dirty="0"/>
          </a:p>
        </p:txBody>
      </p:sp>
      <p:sp>
        <p:nvSpPr>
          <p:cNvPr id="7" name="Slide Number Placeholder 5"/>
          <p:cNvSpPr>
            <a:spLocks noGrp="1"/>
          </p:cNvSpPr>
          <p:nvPr>
            <p:ph type="sldNum" sz="quarter" idx="15"/>
          </p:nvPr>
        </p:nvSpPr>
        <p:spPr/>
        <p:txBody>
          <a:bodyPr/>
          <a:lstStyle>
            <a:lvl1pPr>
              <a:defRPr/>
            </a:lvl1pPr>
          </a:lstStyle>
          <a:p>
            <a:pPr>
              <a:defRPr/>
            </a:pPr>
            <a:fld id="{7E3BAED9-F29B-415F-874D-40F4522AAE23}" type="slidenum">
              <a:rPr lang="en-GB" smtClean="0"/>
              <a:pPr>
                <a:defRPr/>
              </a:pPr>
              <a:t>‹#›</a:t>
            </a:fld>
            <a:r>
              <a:rPr lang="en-GB" dirty="0"/>
              <a:t>/109</a:t>
            </a:r>
          </a:p>
        </p:txBody>
      </p:sp>
    </p:spTree>
    <p:extLst>
      <p:ext uri="{BB962C8B-B14F-4D97-AF65-F5344CB8AC3E}">
        <p14:creationId xmlns:p14="http://schemas.microsoft.com/office/powerpoint/2010/main" val="2346843684"/>
      </p:ext>
    </p:extLst>
  </p:cSld>
  <p:clrMapOvr>
    <a:masterClrMapping/>
  </p:clrMapOvr>
  <p:hf hdr="0" dt="0"/>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Footer Placeholder 7"/>
          <p:cNvSpPr>
            <a:spLocks noGrp="1"/>
          </p:cNvSpPr>
          <p:nvPr>
            <p:ph type="ftr" sz="quarter" idx="10"/>
          </p:nvPr>
        </p:nvSpPr>
        <p:spPr/>
        <p:txBody>
          <a:bodyPr/>
          <a:lstStyle>
            <a:lvl1pPr>
              <a:defRPr>
                <a:latin typeface="+mj-lt"/>
              </a:defRPr>
            </a:lvl1pPr>
          </a:lstStyle>
          <a:p>
            <a:pPr>
              <a:defRPr/>
            </a:pPr>
            <a:r>
              <a:rPr lang="en-US" dirty="0"/>
              <a:t>2022 | Confidential &amp; Proprietary Information of Chubb- Not for Distribution</a:t>
            </a:r>
            <a:endParaRPr lang="en-GB" dirty="0"/>
          </a:p>
        </p:txBody>
      </p:sp>
      <p:sp>
        <p:nvSpPr>
          <p:cNvPr id="5" name="Slide Number Placeholder 8"/>
          <p:cNvSpPr>
            <a:spLocks noGrp="1"/>
          </p:cNvSpPr>
          <p:nvPr>
            <p:ph type="sldNum" sz="quarter" idx="11"/>
          </p:nvPr>
        </p:nvSpPr>
        <p:spPr/>
        <p:txBody>
          <a:bodyPr/>
          <a:lstStyle>
            <a:lvl1pPr>
              <a:defRPr>
                <a:latin typeface="Chubb Publico Office" pitchFamily="2" charset="0"/>
              </a:defRPr>
            </a:lvl1pPr>
          </a:lstStyle>
          <a:p>
            <a:pPr>
              <a:defRPr/>
            </a:pPr>
            <a:fld id="{CF82F81D-405C-4219-85F3-9F122DC66637}" type="slidenum">
              <a:rPr lang="en-GB" smtClean="0"/>
              <a:pPr>
                <a:defRPr/>
              </a:pPr>
              <a:t>‹#›</a:t>
            </a:fld>
            <a:r>
              <a:rPr lang="en-GB" dirty="0"/>
              <a:t>/109</a:t>
            </a:r>
          </a:p>
        </p:txBody>
      </p:sp>
    </p:spTree>
    <p:extLst>
      <p:ext uri="{BB962C8B-B14F-4D97-AF65-F5344CB8AC3E}">
        <p14:creationId xmlns:p14="http://schemas.microsoft.com/office/powerpoint/2010/main" val="3359114006"/>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January 22, 2024</a:t>
            </a:r>
          </a:p>
        </p:txBody>
      </p:sp>
      <p:sp>
        <p:nvSpPr>
          <p:cNvPr id="6" name="Slide Number Placeholder 5"/>
          <p:cNvSpPr>
            <a:spLocks noGrp="1"/>
          </p:cNvSpPr>
          <p:nvPr>
            <p:ph type="sldNum" sz="quarter" idx="12"/>
          </p:nvPr>
        </p:nvSpPr>
        <p:spPr/>
        <p:txBody>
          <a:bodyPr/>
          <a:lstStyle/>
          <a:p>
            <a:fld id="{2CCB83BD-4194-42D3-9A70-DE9FBE2268CB}"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13"/>
          </p:nvPr>
        </p:nvSpPr>
        <p:spPr>
          <a:xfrm>
            <a:off x="695326" y="1512097"/>
            <a:ext cx="10881774"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ource" hidden="1"/>
          <p:cNvSpPr txBox="1"/>
          <p:nvPr userDrawn="1">
            <p:custDataLst>
              <p:tags r:id="rId2"/>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2173212017"/>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ntents 23_Secondary text" preserve="1" userDrawn="1">
  <p:cSld name="Title and Two Contents 23_Secondary tex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January 22, 2024</a:t>
            </a:r>
          </a:p>
        </p:txBody>
      </p:sp>
      <p:sp>
        <p:nvSpPr>
          <p:cNvPr id="7" name="Slide Number Placeholder 6"/>
          <p:cNvSpPr>
            <a:spLocks noGrp="1"/>
          </p:cNvSpPr>
          <p:nvPr>
            <p:ph type="sldNum" sz="quarter" idx="12"/>
          </p:nvPr>
        </p:nvSpPr>
        <p:spPr/>
        <p:txBody>
          <a:bodyPr/>
          <a:lstStyle/>
          <a:p>
            <a:fld id="{488A0F53-8882-49DC-A53F-C41189F4425D}"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9"/>
          <p:cNvSpPr>
            <a:spLocks noGrp="1"/>
          </p:cNvSpPr>
          <p:nvPr>
            <p:ph type="body" sz="quarter" idx="14"/>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5" name="Content Placeholder 4"/>
          <p:cNvSpPr>
            <a:spLocks noGrp="1"/>
          </p:cNvSpPr>
          <p:nvPr>
            <p:ph sz="quarter" idx="17"/>
          </p:nvPr>
        </p:nvSpPr>
        <p:spPr>
          <a:xfrm>
            <a:off x="695326" y="2156131"/>
            <a:ext cx="6321732"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8"/>
          </p:nvPr>
        </p:nvSpPr>
        <p:spPr>
          <a:xfrm>
            <a:off x="7296457" y="2156131"/>
            <a:ext cx="4428817"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12258914"/>
      </p:ext>
    </p:extLst>
  </p:cSld>
  <p:clrMapOvr>
    <a:masterClrMapping/>
  </p:clrMapOvr>
  <p:hf hdr="0"/>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t>2022 | Confidential &amp; Proprietary Information of Chubb- Not for Distribution</a:t>
            </a:r>
            <a:endParaRPr lang="en-GB" dirty="0"/>
          </a:p>
        </p:txBody>
      </p:sp>
      <p:sp>
        <p:nvSpPr>
          <p:cNvPr id="3" name="Slide Number Placeholder 5"/>
          <p:cNvSpPr>
            <a:spLocks noGrp="1"/>
          </p:cNvSpPr>
          <p:nvPr>
            <p:ph type="sldNum" sz="quarter" idx="11"/>
          </p:nvPr>
        </p:nvSpPr>
        <p:spPr/>
        <p:txBody>
          <a:bodyPr/>
          <a:lstStyle>
            <a:lvl1pPr>
              <a:defRPr/>
            </a:lvl1pPr>
          </a:lstStyle>
          <a:p>
            <a:pPr>
              <a:defRPr/>
            </a:pPr>
            <a:fld id="{A9484814-8451-487B-9997-A50FCF45B2D3}" type="slidenum">
              <a:rPr lang="en-GB" smtClean="0"/>
              <a:pPr>
                <a:defRPr/>
              </a:pPr>
              <a:t>‹#›</a:t>
            </a:fld>
            <a:r>
              <a:rPr lang="en-GB" dirty="0"/>
              <a:t>/109</a:t>
            </a:r>
          </a:p>
        </p:txBody>
      </p:sp>
    </p:spTree>
    <p:extLst>
      <p:ext uri="{BB962C8B-B14F-4D97-AF65-F5344CB8AC3E}">
        <p14:creationId xmlns:p14="http://schemas.microsoft.com/office/powerpoint/2010/main" val="2173699815"/>
      </p:ext>
    </p:extLst>
  </p:cSld>
  <p:clrMapOvr>
    <a:masterClrMapping/>
  </p:clrMapOvr>
  <p:hf hdr="0" dt="0"/>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matchingName="Quote Turquoise" preserve="1" userDrawn="1">
  <p:cSld name="Quote Turquoise">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p:cNvSpPr>
            <a:spLocks noGrp="1"/>
          </p:cNvSpPr>
          <p:nvPr>
            <p:ph type="sldNum" sz="quarter" idx="15"/>
          </p:nvPr>
        </p:nvSpPr>
        <p:spPr/>
        <p:txBody>
          <a:bodyPr/>
          <a:lstStyle>
            <a:lvl1pPr>
              <a:defRPr>
                <a:solidFill>
                  <a:schemeClr val="bg1"/>
                </a:solidFill>
                <a:latin typeface="+mj-lt"/>
              </a:defRPr>
            </a:lvl1pPr>
          </a:lstStyle>
          <a:p>
            <a:pPr>
              <a:defRPr/>
            </a:pPr>
            <a:fld id="{A0A3697A-C6C1-4317-AF2E-177C0157236E}" type="slidenum">
              <a:rPr lang="en-GB" smtClean="0"/>
              <a:pPr>
                <a:defRPr/>
              </a:pPr>
              <a:t>‹#›</a:t>
            </a:fld>
            <a:r>
              <a:rPr lang="en-GB" dirty="0"/>
              <a:t>/109</a:t>
            </a:r>
          </a:p>
        </p:txBody>
      </p:sp>
    </p:spTree>
    <p:extLst>
      <p:ext uri="{BB962C8B-B14F-4D97-AF65-F5344CB8AC3E}">
        <p14:creationId xmlns:p14="http://schemas.microsoft.com/office/powerpoint/2010/main" val="876899807"/>
      </p:ext>
    </p:extLst>
  </p:cSld>
  <p:clrMapOvr>
    <a:masterClrMapping/>
  </p:clrMapOvr>
  <p:hf hdr="0" dt="0"/>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matchingName="Quote Orange" preserve="1" userDrawn="1">
  <p:cSld name="Quote Orange">
    <p:bg>
      <p:bgPr>
        <a:solidFill>
          <a:schemeClr val="accent2"/>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p:cNvSpPr>
            <a:spLocks noGrp="1"/>
          </p:cNvSpPr>
          <p:nvPr>
            <p:ph type="sldNum" sz="quarter" idx="15"/>
          </p:nvPr>
        </p:nvSpPr>
        <p:spPr/>
        <p:txBody>
          <a:bodyPr/>
          <a:lstStyle>
            <a:lvl1pPr>
              <a:defRPr>
                <a:solidFill>
                  <a:schemeClr val="bg1"/>
                </a:solidFill>
                <a:latin typeface="+mj-lt"/>
              </a:defRPr>
            </a:lvl1pPr>
          </a:lstStyle>
          <a:p>
            <a:pPr>
              <a:defRPr/>
            </a:pPr>
            <a:fld id="{9BA9C203-DAB6-416F-9BD1-E9930685A615}" type="slidenum">
              <a:rPr lang="en-GB" smtClean="0"/>
              <a:pPr>
                <a:defRPr/>
              </a:pPr>
              <a:t>‹#›</a:t>
            </a:fld>
            <a:r>
              <a:rPr lang="en-GB" dirty="0"/>
              <a:t>/109</a:t>
            </a:r>
          </a:p>
        </p:txBody>
      </p:sp>
    </p:spTree>
    <p:extLst>
      <p:ext uri="{BB962C8B-B14F-4D97-AF65-F5344CB8AC3E}">
        <p14:creationId xmlns:p14="http://schemas.microsoft.com/office/powerpoint/2010/main" val="9969875"/>
      </p:ext>
    </p:extLst>
  </p:cSld>
  <p:clrMapOvr>
    <a:masterClrMapping/>
  </p:clrMapOvr>
  <p:hf hdr="0" dt="0"/>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matchingName="Quote Purple" preserve="1" userDrawn="1">
  <p:cSld name="Quote Purple">
    <p:bg>
      <p:bgPr>
        <a:solidFill>
          <a:srgbClr val="6E27C5"/>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p:cNvSpPr>
            <a:spLocks noGrp="1"/>
          </p:cNvSpPr>
          <p:nvPr>
            <p:ph type="sldNum" sz="quarter" idx="15"/>
          </p:nvPr>
        </p:nvSpPr>
        <p:spPr/>
        <p:txBody>
          <a:bodyPr/>
          <a:lstStyle>
            <a:lvl1pPr>
              <a:defRPr>
                <a:solidFill>
                  <a:schemeClr val="bg1"/>
                </a:solidFill>
                <a:latin typeface="+mj-lt"/>
              </a:defRPr>
            </a:lvl1pPr>
          </a:lstStyle>
          <a:p>
            <a:pPr>
              <a:defRPr/>
            </a:pPr>
            <a:fld id="{E96A59D5-45EC-4CCE-A708-1EE39C15A5AF}" type="slidenum">
              <a:rPr lang="en-GB" smtClean="0"/>
              <a:pPr>
                <a:defRPr/>
              </a:pPr>
              <a:t>‹#›</a:t>
            </a:fld>
            <a:r>
              <a:rPr lang="en-GB" dirty="0"/>
              <a:t>/109</a:t>
            </a:r>
          </a:p>
        </p:txBody>
      </p:sp>
    </p:spTree>
    <p:extLst>
      <p:ext uri="{BB962C8B-B14F-4D97-AF65-F5344CB8AC3E}">
        <p14:creationId xmlns:p14="http://schemas.microsoft.com/office/powerpoint/2010/main" val="3159228108"/>
      </p:ext>
    </p:extLst>
  </p:cSld>
  <p:clrMapOvr>
    <a:masterClrMapping/>
  </p:clrMapOvr>
  <p:hf hdr="0" dt="0"/>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matchingName="Quote Yellow" preserve="1" userDrawn="1">
  <p:cSld name="Quote Yellow">
    <p:bg>
      <p:bgPr>
        <a:solidFill>
          <a:srgbClr val="FFB617"/>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p:cNvSpPr>
            <a:spLocks noGrp="1"/>
          </p:cNvSpPr>
          <p:nvPr>
            <p:ph type="sldNum" sz="quarter" idx="15"/>
          </p:nvPr>
        </p:nvSpPr>
        <p:spPr/>
        <p:txBody>
          <a:bodyPr/>
          <a:lstStyle>
            <a:lvl1pPr>
              <a:defRPr>
                <a:solidFill>
                  <a:schemeClr val="bg1"/>
                </a:solidFill>
                <a:latin typeface="+mj-lt"/>
              </a:defRPr>
            </a:lvl1pPr>
          </a:lstStyle>
          <a:p>
            <a:pPr>
              <a:defRPr/>
            </a:pPr>
            <a:fld id="{B530DB4A-80A5-47B7-A5C7-CF845C3EFB11}" type="slidenum">
              <a:rPr lang="en-GB" smtClean="0"/>
              <a:pPr>
                <a:defRPr/>
              </a:pPr>
              <a:t>‹#›</a:t>
            </a:fld>
            <a:r>
              <a:rPr lang="en-GB" dirty="0"/>
              <a:t>/109</a:t>
            </a:r>
          </a:p>
        </p:txBody>
      </p:sp>
    </p:spTree>
    <p:extLst>
      <p:ext uri="{BB962C8B-B14F-4D97-AF65-F5344CB8AC3E}">
        <p14:creationId xmlns:p14="http://schemas.microsoft.com/office/powerpoint/2010/main" val="1418174420"/>
      </p:ext>
    </p:extLst>
  </p:cSld>
  <p:clrMapOvr>
    <a:masterClrMapping/>
  </p:clrMapOvr>
  <p:hf hdr="0" dt="0"/>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matchingName="Quote Magenta" preserve="1" userDrawn="1">
  <p:cSld name="Quote Magenta">
    <p:bg>
      <p:bgPr>
        <a:solidFill>
          <a:srgbClr val="FF0198"/>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p:cNvSpPr>
            <a:spLocks noGrp="1"/>
          </p:cNvSpPr>
          <p:nvPr>
            <p:ph type="sldNum" sz="quarter" idx="15"/>
          </p:nvPr>
        </p:nvSpPr>
        <p:spPr/>
        <p:txBody>
          <a:bodyPr/>
          <a:lstStyle>
            <a:lvl1pPr>
              <a:defRPr>
                <a:solidFill>
                  <a:schemeClr val="bg1"/>
                </a:solidFill>
                <a:latin typeface="+mj-lt"/>
              </a:defRPr>
            </a:lvl1pPr>
          </a:lstStyle>
          <a:p>
            <a:pPr>
              <a:defRPr/>
            </a:pPr>
            <a:fld id="{972216F4-3E84-463B-BE62-9EAA0BFCCAF3}" type="slidenum">
              <a:rPr lang="en-GB" smtClean="0"/>
              <a:pPr>
                <a:defRPr/>
              </a:pPr>
              <a:t>‹#›</a:t>
            </a:fld>
            <a:r>
              <a:rPr lang="en-GB" dirty="0"/>
              <a:t>/109</a:t>
            </a:r>
          </a:p>
        </p:txBody>
      </p:sp>
    </p:spTree>
    <p:extLst>
      <p:ext uri="{BB962C8B-B14F-4D97-AF65-F5344CB8AC3E}">
        <p14:creationId xmlns:p14="http://schemas.microsoft.com/office/powerpoint/2010/main" val="3651831984"/>
      </p:ext>
    </p:extLst>
  </p:cSld>
  <p:clrMapOvr>
    <a:masterClrMapping/>
  </p:clrMapOvr>
  <p:hf hdr="0" dt="0"/>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matchingName="Quote Dark Blue" preserve="1" userDrawn="1">
  <p:cSld name="Quote Dark Blue">
    <p:bg>
      <p:bgPr>
        <a:solidFill>
          <a:srgbClr val="150F96"/>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p:cNvSpPr>
            <a:spLocks noGrp="1"/>
          </p:cNvSpPr>
          <p:nvPr>
            <p:ph type="sldNum" sz="quarter" idx="15"/>
          </p:nvPr>
        </p:nvSpPr>
        <p:spPr/>
        <p:txBody>
          <a:bodyPr/>
          <a:lstStyle>
            <a:lvl1pPr>
              <a:defRPr>
                <a:solidFill>
                  <a:schemeClr val="bg1"/>
                </a:solidFill>
                <a:latin typeface="+mj-lt"/>
              </a:defRPr>
            </a:lvl1pPr>
          </a:lstStyle>
          <a:p>
            <a:pPr>
              <a:defRPr/>
            </a:pPr>
            <a:fld id="{8CEC626F-BE49-45DA-9541-EC5FE4CF6F1A}" type="slidenum">
              <a:rPr lang="en-GB" smtClean="0"/>
              <a:pPr>
                <a:defRPr/>
              </a:pPr>
              <a:t>‹#›</a:t>
            </a:fld>
            <a:r>
              <a:rPr lang="en-GB" dirty="0"/>
              <a:t>/109</a:t>
            </a:r>
          </a:p>
        </p:txBody>
      </p:sp>
    </p:spTree>
    <p:extLst>
      <p:ext uri="{BB962C8B-B14F-4D97-AF65-F5344CB8AC3E}">
        <p14:creationId xmlns:p14="http://schemas.microsoft.com/office/powerpoint/2010/main" val="2688207627"/>
      </p:ext>
    </p:extLst>
  </p:cSld>
  <p:clrMapOvr>
    <a:masterClrMapping/>
  </p:clrMapOvr>
  <p:hf hdr="0" dt="0"/>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matchingName="Quote Red" preserve="1" userDrawn="1">
  <p:cSld name="Quote Red">
    <p:bg>
      <p:bgPr>
        <a:solidFill>
          <a:srgbClr val="F1352B"/>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p:cNvSpPr>
            <a:spLocks noGrp="1"/>
          </p:cNvSpPr>
          <p:nvPr>
            <p:ph type="sldNum" sz="quarter" idx="15"/>
          </p:nvPr>
        </p:nvSpPr>
        <p:spPr/>
        <p:txBody>
          <a:bodyPr/>
          <a:lstStyle>
            <a:lvl1pPr>
              <a:defRPr>
                <a:solidFill>
                  <a:schemeClr val="bg1"/>
                </a:solidFill>
                <a:latin typeface="+mj-lt"/>
              </a:defRPr>
            </a:lvl1pPr>
          </a:lstStyle>
          <a:p>
            <a:pPr>
              <a:defRPr/>
            </a:pPr>
            <a:fld id="{7C13984D-EC2F-4EE7-AEB9-2C8629000CD1}" type="slidenum">
              <a:rPr lang="en-GB" smtClean="0"/>
              <a:pPr>
                <a:defRPr/>
              </a:pPr>
              <a:t>‹#›</a:t>
            </a:fld>
            <a:r>
              <a:rPr lang="en-GB" dirty="0"/>
              <a:t>/109</a:t>
            </a:r>
          </a:p>
        </p:txBody>
      </p:sp>
    </p:spTree>
    <p:extLst>
      <p:ext uri="{BB962C8B-B14F-4D97-AF65-F5344CB8AC3E}">
        <p14:creationId xmlns:p14="http://schemas.microsoft.com/office/powerpoint/2010/main" val="1466672627"/>
      </p:ext>
    </p:extLst>
  </p:cSld>
  <p:clrMapOvr>
    <a:masterClrMapping/>
  </p:clrMapOvr>
  <p:hf hdr="0" dt="0"/>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matchingName="Quote Light Grey" preserve="1" userDrawn="1">
  <p:cSld name="Quote Light Grey">
    <p:bg>
      <p:bgPr>
        <a:solidFill>
          <a:srgbClr val="AFAFAF"/>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p:cNvSpPr>
            <a:spLocks noGrp="1"/>
          </p:cNvSpPr>
          <p:nvPr>
            <p:ph type="sldNum" sz="quarter" idx="15"/>
          </p:nvPr>
        </p:nvSpPr>
        <p:spPr/>
        <p:txBody>
          <a:bodyPr/>
          <a:lstStyle>
            <a:lvl1pPr>
              <a:defRPr>
                <a:solidFill>
                  <a:schemeClr val="bg1"/>
                </a:solidFill>
                <a:latin typeface="+mj-lt"/>
              </a:defRPr>
            </a:lvl1pPr>
          </a:lstStyle>
          <a:p>
            <a:pPr>
              <a:defRPr/>
            </a:pPr>
            <a:fld id="{BAF06921-EB1C-4B53-BD05-9B7EEEC23CCF}" type="slidenum">
              <a:rPr lang="en-GB" smtClean="0"/>
              <a:pPr>
                <a:defRPr/>
              </a:pPr>
              <a:t>‹#›</a:t>
            </a:fld>
            <a:r>
              <a:rPr lang="en-GB" dirty="0"/>
              <a:t>/109</a:t>
            </a:r>
          </a:p>
        </p:txBody>
      </p:sp>
    </p:spTree>
    <p:extLst>
      <p:ext uri="{BB962C8B-B14F-4D97-AF65-F5344CB8AC3E}">
        <p14:creationId xmlns:p14="http://schemas.microsoft.com/office/powerpoint/2010/main" val="515426819"/>
      </p:ext>
    </p:extLst>
  </p:cSld>
  <p:clrMapOvr>
    <a:masterClrMapping/>
  </p:clrMapOvr>
  <p:hf hdr="0" dt="0"/>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matchingName="Quote Green" preserve="1" userDrawn="1">
  <p:cSld name="Quote Green">
    <p:bg>
      <p:bgPr>
        <a:solidFill>
          <a:srgbClr val="7ACB00"/>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p:cNvSpPr>
            <a:spLocks noGrp="1"/>
          </p:cNvSpPr>
          <p:nvPr>
            <p:ph type="sldNum" sz="quarter" idx="15"/>
          </p:nvPr>
        </p:nvSpPr>
        <p:spPr/>
        <p:txBody>
          <a:bodyPr/>
          <a:lstStyle>
            <a:lvl1pPr>
              <a:defRPr>
                <a:solidFill>
                  <a:schemeClr val="bg1"/>
                </a:solidFill>
                <a:latin typeface="+mj-lt"/>
              </a:defRPr>
            </a:lvl1pPr>
          </a:lstStyle>
          <a:p>
            <a:pPr>
              <a:defRPr/>
            </a:pPr>
            <a:fld id="{9C75F8B3-3B74-4BF9-B6B9-CE7EFC28DF1E}" type="slidenum">
              <a:rPr lang="en-GB" smtClean="0"/>
              <a:pPr>
                <a:defRPr/>
              </a:pPr>
              <a:t>‹#›</a:t>
            </a:fld>
            <a:r>
              <a:rPr lang="en-GB" dirty="0"/>
              <a:t>/109</a:t>
            </a:r>
          </a:p>
        </p:txBody>
      </p:sp>
    </p:spTree>
    <p:extLst>
      <p:ext uri="{BB962C8B-B14F-4D97-AF65-F5344CB8AC3E}">
        <p14:creationId xmlns:p14="http://schemas.microsoft.com/office/powerpoint/2010/main" val="449944989"/>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ight two Content" preserve="1" userDrawn="1">
  <p:cSld name="Right 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January 22, 2024</a:t>
            </a:r>
          </a:p>
        </p:txBody>
      </p:sp>
      <p:sp>
        <p:nvSpPr>
          <p:cNvPr id="7" name="Slide Number Placeholder 6"/>
          <p:cNvSpPr>
            <a:spLocks noGrp="1"/>
          </p:cNvSpPr>
          <p:nvPr>
            <p:ph type="sldNum" sz="quarter" idx="12"/>
          </p:nvPr>
        </p:nvSpPr>
        <p:spPr/>
        <p:txBody>
          <a:bodyPr/>
          <a:lstStyle/>
          <a:p>
            <a:fld id="{9D73948B-6782-488A-8B8E-58B32C2E812E}"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18"/>
          </p:nvPr>
        </p:nvSpPr>
        <p:spPr>
          <a:xfrm>
            <a:off x="695326" y="1512098"/>
            <a:ext cx="6321732" cy="4675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9"/>
          </p:nvPr>
        </p:nvSpPr>
        <p:spPr>
          <a:xfrm>
            <a:off x="7296457" y="1512098"/>
            <a:ext cx="4428818" cy="220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0"/>
          </p:nvPr>
        </p:nvSpPr>
        <p:spPr>
          <a:xfrm>
            <a:off x="7296457" y="3981483"/>
            <a:ext cx="4428818" cy="220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3284751199"/>
      </p:ext>
    </p:extLst>
  </p:cSld>
  <p:clrMapOvr>
    <a:masterClrMapping/>
  </p:clrMapOvr>
  <p:hf hdr="0"/>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matchingName="Closing Slide Turquoise" type="blank" preserve="1">
  <p:cSld name="Closing Slide Turquoise">
    <p:bg>
      <p:bgPr>
        <a:solidFill>
          <a:schemeClr val="accent1"/>
        </a:solidFill>
        <a:effectLst/>
      </p:bgPr>
    </p:bg>
    <p:spTree>
      <p:nvGrpSpPr>
        <p:cNvPr id="1" name=""/>
        <p:cNvGrpSpPr/>
        <p:nvPr/>
      </p:nvGrpSpPr>
      <p:grpSpPr>
        <a:xfrm>
          <a:off x="0" y="0"/>
          <a:ext cx="0" cy="0"/>
          <a:chOff x="0" y="0"/>
          <a:chExt cx="0" cy="0"/>
        </a:xfrm>
      </p:grpSpPr>
      <p:sp>
        <p:nvSpPr>
          <p:cNvPr id="2" name="TextBox 1"/>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1681668467"/>
      </p:ext>
    </p:extLst>
  </p:cSld>
  <p:clrMapOvr>
    <a:masterClrMapping/>
  </p:clrMapOvr>
  <p:hf hdr="0" dt="0"/>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matchingName="Closing Slide Orange" type="blank" preserve="1">
  <p:cSld name="Closing Slide Orange">
    <p:bg>
      <p:bgPr>
        <a:solidFill>
          <a:schemeClr val="accent2"/>
        </a:solidFill>
        <a:effectLst/>
      </p:bgPr>
    </p:bg>
    <p:spTree>
      <p:nvGrpSpPr>
        <p:cNvPr id="1" name=""/>
        <p:cNvGrpSpPr/>
        <p:nvPr/>
      </p:nvGrpSpPr>
      <p:grpSpPr>
        <a:xfrm>
          <a:off x="0" y="0"/>
          <a:ext cx="0" cy="0"/>
          <a:chOff x="0" y="0"/>
          <a:chExt cx="0" cy="0"/>
        </a:xfrm>
      </p:grpSpPr>
      <p:sp>
        <p:nvSpPr>
          <p:cNvPr id="2" name="TextBox 1"/>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3747442098"/>
      </p:ext>
    </p:extLst>
  </p:cSld>
  <p:clrMapOvr>
    <a:masterClrMapping/>
  </p:clrMapOvr>
  <p:hf hdr="0" dt="0"/>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matchingName="Closing Slide Purple" type="blank" preserve="1">
  <p:cSld name="Closing Slide Purple">
    <p:bg>
      <p:bgPr>
        <a:solidFill>
          <a:srgbClr val="6E27C5"/>
        </a:solidFill>
        <a:effectLst/>
      </p:bgPr>
    </p:bg>
    <p:spTree>
      <p:nvGrpSpPr>
        <p:cNvPr id="1" name=""/>
        <p:cNvGrpSpPr/>
        <p:nvPr/>
      </p:nvGrpSpPr>
      <p:grpSpPr>
        <a:xfrm>
          <a:off x="0" y="0"/>
          <a:ext cx="0" cy="0"/>
          <a:chOff x="0" y="0"/>
          <a:chExt cx="0" cy="0"/>
        </a:xfrm>
      </p:grpSpPr>
      <p:sp>
        <p:nvSpPr>
          <p:cNvPr id="2" name="TextBox 1"/>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164484590"/>
      </p:ext>
    </p:extLst>
  </p:cSld>
  <p:clrMapOvr>
    <a:masterClrMapping/>
  </p:clrMapOvr>
  <p:hf hdr="0" dt="0"/>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matchingName="Closing Slide Yellow" type="blank" preserve="1">
  <p:cSld name="Closing Slide Yellow">
    <p:bg>
      <p:bgPr>
        <a:solidFill>
          <a:srgbClr val="FFB617"/>
        </a:solidFill>
        <a:effectLst/>
      </p:bgPr>
    </p:bg>
    <p:spTree>
      <p:nvGrpSpPr>
        <p:cNvPr id="1" name=""/>
        <p:cNvGrpSpPr/>
        <p:nvPr/>
      </p:nvGrpSpPr>
      <p:grpSpPr>
        <a:xfrm>
          <a:off x="0" y="0"/>
          <a:ext cx="0" cy="0"/>
          <a:chOff x="0" y="0"/>
          <a:chExt cx="0" cy="0"/>
        </a:xfrm>
      </p:grpSpPr>
      <p:sp>
        <p:nvSpPr>
          <p:cNvPr id="2" name="TextBox 1"/>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2644034197"/>
      </p:ext>
    </p:extLst>
  </p:cSld>
  <p:clrMapOvr>
    <a:masterClrMapping/>
  </p:clrMapOvr>
  <p:hf hdr="0" dt="0"/>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matchingName="Closing Slide Magenta" type="blank" preserve="1">
  <p:cSld name="Closing Slide Magenta">
    <p:bg>
      <p:bgPr>
        <a:solidFill>
          <a:srgbClr val="FF0198"/>
        </a:solidFill>
        <a:effectLst/>
      </p:bgPr>
    </p:bg>
    <p:spTree>
      <p:nvGrpSpPr>
        <p:cNvPr id="1" name=""/>
        <p:cNvGrpSpPr/>
        <p:nvPr/>
      </p:nvGrpSpPr>
      <p:grpSpPr>
        <a:xfrm>
          <a:off x="0" y="0"/>
          <a:ext cx="0" cy="0"/>
          <a:chOff x="0" y="0"/>
          <a:chExt cx="0" cy="0"/>
        </a:xfrm>
      </p:grpSpPr>
      <p:sp>
        <p:nvSpPr>
          <p:cNvPr id="2" name="TextBox 1"/>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4235160289"/>
      </p:ext>
    </p:extLst>
  </p:cSld>
  <p:clrMapOvr>
    <a:masterClrMapping/>
  </p:clrMapOvr>
  <p:hf hdr="0" dt="0"/>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matchingName="Closing Slide Dark Blue" type="blank" preserve="1">
  <p:cSld name="Closing Slide Dark Blue">
    <p:bg>
      <p:bgPr>
        <a:solidFill>
          <a:srgbClr val="150F96"/>
        </a:solidFill>
        <a:effectLst/>
      </p:bgPr>
    </p:bg>
    <p:spTree>
      <p:nvGrpSpPr>
        <p:cNvPr id="1" name=""/>
        <p:cNvGrpSpPr/>
        <p:nvPr/>
      </p:nvGrpSpPr>
      <p:grpSpPr>
        <a:xfrm>
          <a:off x="0" y="0"/>
          <a:ext cx="0" cy="0"/>
          <a:chOff x="0" y="0"/>
          <a:chExt cx="0" cy="0"/>
        </a:xfrm>
      </p:grpSpPr>
      <p:sp>
        <p:nvSpPr>
          <p:cNvPr id="2" name="TextBox 1"/>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1712871121"/>
      </p:ext>
    </p:extLst>
  </p:cSld>
  <p:clrMapOvr>
    <a:masterClrMapping/>
  </p:clrMapOvr>
  <p:hf hdr="0" dt="0"/>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matchingName="Closing Slide Red" type="blank" preserve="1">
  <p:cSld name="Closing Slide Red">
    <p:bg>
      <p:bgPr>
        <a:solidFill>
          <a:srgbClr val="F1352B"/>
        </a:solidFill>
        <a:effectLst/>
      </p:bgPr>
    </p:bg>
    <p:spTree>
      <p:nvGrpSpPr>
        <p:cNvPr id="1" name=""/>
        <p:cNvGrpSpPr/>
        <p:nvPr/>
      </p:nvGrpSpPr>
      <p:grpSpPr>
        <a:xfrm>
          <a:off x="0" y="0"/>
          <a:ext cx="0" cy="0"/>
          <a:chOff x="0" y="0"/>
          <a:chExt cx="0" cy="0"/>
        </a:xfrm>
      </p:grpSpPr>
      <p:sp>
        <p:nvSpPr>
          <p:cNvPr id="2" name="TextBox 1"/>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262314993"/>
      </p:ext>
    </p:extLst>
  </p:cSld>
  <p:clrMapOvr>
    <a:masterClrMapping/>
  </p:clrMapOvr>
  <p:hf hdr="0" dt="0"/>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matchingName="Closing Slide Light Grey" type="blank" preserve="1">
  <p:cSld name="Closing Slide Light Grey">
    <p:bg>
      <p:bgPr>
        <a:solidFill>
          <a:srgbClr val="AFAFAF"/>
        </a:solidFill>
        <a:effectLst/>
      </p:bgPr>
    </p:bg>
    <p:spTree>
      <p:nvGrpSpPr>
        <p:cNvPr id="1" name=""/>
        <p:cNvGrpSpPr/>
        <p:nvPr/>
      </p:nvGrpSpPr>
      <p:grpSpPr>
        <a:xfrm>
          <a:off x="0" y="0"/>
          <a:ext cx="0" cy="0"/>
          <a:chOff x="0" y="0"/>
          <a:chExt cx="0" cy="0"/>
        </a:xfrm>
      </p:grpSpPr>
      <p:sp>
        <p:nvSpPr>
          <p:cNvPr id="2" name="TextBox 1"/>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1481690406"/>
      </p:ext>
    </p:extLst>
  </p:cSld>
  <p:clrMapOvr>
    <a:masterClrMapping/>
  </p:clrMapOvr>
  <p:hf hdr="0" dt="0"/>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matchingName="Closing Slide Green" type="blank" preserve="1">
  <p:cSld name="Closing Slide Green">
    <p:bg>
      <p:bgPr>
        <a:solidFill>
          <a:srgbClr val="7ACB00"/>
        </a:solidFill>
        <a:effectLst/>
      </p:bgPr>
    </p:bg>
    <p:spTree>
      <p:nvGrpSpPr>
        <p:cNvPr id="1" name=""/>
        <p:cNvGrpSpPr/>
        <p:nvPr/>
      </p:nvGrpSpPr>
      <p:grpSpPr>
        <a:xfrm>
          <a:off x="0" y="0"/>
          <a:ext cx="0" cy="0"/>
          <a:chOff x="0" y="0"/>
          <a:chExt cx="0" cy="0"/>
        </a:xfrm>
      </p:grpSpPr>
      <p:sp>
        <p:nvSpPr>
          <p:cNvPr id="2" name="TextBox 1"/>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1781721377"/>
      </p:ext>
    </p:extLst>
  </p:cSld>
  <p:clrMapOvr>
    <a:masterClrMapping/>
  </p:clrMapOvr>
  <p:hf hdr="0" dt="0"/>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titleOnly">
  <p:cSld name="Yellow Bar">
    <p:spTree>
      <p:nvGrpSpPr>
        <p:cNvPr id="1" name=""/>
        <p:cNvGrpSpPr/>
        <p:nvPr/>
      </p:nvGrpSpPr>
      <p:grpSpPr>
        <a:xfrm>
          <a:off x="0" y="0"/>
          <a:ext cx="0" cy="0"/>
          <a:chOff x="0" y="0"/>
          <a:chExt cx="0" cy="0"/>
        </a:xfrm>
      </p:grpSpPr>
      <p:graphicFrame>
        <p:nvGraphicFramePr>
          <p:cNvPr id="3" name="Object 3" hidden="1">
            <a:extLst>
              <a:ext uri="{FF2B5EF4-FFF2-40B4-BE49-F238E27FC236}">
                <a16:creationId xmlns:a16="http://schemas.microsoft.com/office/drawing/2014/main" id="{B0D180B7-E240-447F-86DC-CB8D059F8EE7}"/>
              </a:ext>
            </a:extLst>
          </p:cNvPr>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3" hidden="1">
                        <a:extLst>
                          <a:ext uri="{FF2B5EF4-FFF2-40B4-BE49-F238E27FC236}">
                            <a16:creationId xmlns:a16="http://schemas.microsoft.com/office/drawing/2014/main" id="{B0D180B7-E240-447F-86DC-CB8D059F8E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a:extLst>
              <a:ext uri="{FF2B5EF4-FFF2-40B4-BE49-F238E27FC236}">
                <a16:creationId xmlns:a16="http://schemas.microsoft.com/office/drawing/2014/main" id="{71A9D74B-3449-40EC-8B2B-554F18683C43}"/>
              </a:ext>
            </a:extLst>
          </p:cNvPr>
          <p:cNvSpPr/>
          <p:nvPr userDrawn="1"/>
        </p:nvSpPr>
        <p:spPr>
          <a:xfrm>
            <a:off x="0" y="849314"/>
            <a:ext cx="12192000" cy="600868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pic>
        <p:nvPicPr>
          <p:cNvPr id="5" name="Picture 7">
            <a:extLst>
              <a:ext uri="{FF2B5EF4-FFF2-40B4-BE49-F238E27FC236}">
                <a16:creationId xmlns:a16="http://schemas.microsoft.com/office/drawing/2014/main" id="{6EA656B6-0C16-4682-9BC0-441CD8E1F308}"/>
              </a:ext>
            </a:extLst>
          </p:cNvPr>
          <p:cNvPicPr>
            <a:picLocks noChangeAspect="1"/>
          </p:cNvPicPr>
          <p:nvPr userDrawn="1"/>
        </p:nvPicPr>
        <p:blipFill>
          <a:blip r:embed="rId5">
            <a:lum bright="-100000"/>
            <a:extLst>
              <a:ext uri="{28A0092B-C50C-407E-A947-70E740481C1C}">
                <a14:useLocalDpi xmlns:a14="http://schemas.microsoft.com/office/drawing/2010/main" val="0"/>
              </a:ext>
            </a:extLst>
          </a:blip>
          <a:srcRect/>
          <a:stretch>
            <a:fillRect/>
          </a:stretch>
        </p:blipFill>
        <p:spPr bwMode="auto">
          <a:xfrm>
            <a:off x="599017" y="6411913"/>
            <a:ext cx="223308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9CC4096-89C9-4B20-B31B-8C5C2668BD28}"/>
              </a:ext>
            </a:extLst>
          </p:cNvPr>
          <p:cNvSpPr/>
          <p:nvPr userDrawn="1"/>
        </p:nvSpPr>
        <p:spPr>
          <a:xfrm>
            <a:off x="0" y="0"/>
            <a:ext cx="457200" cy="850900"/>
          </a:xfrm>
          <a:prstGeom prst="rect">
            <a:avLst/>
          </a:prstGeom>
          <a:solidFill>
            <a:srgbClr val="FFB6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466860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Right two Content_Secondary text" preserve="1" userDrawn="1">
  <p:cSld name="Right two Content_Secondary tex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January 22, 2024</a:t>
            </a:r>
          </a:p>
        </p:txBody>
      </p:sp>
      <p:sp>
        <p:nvSpPr>
          <p:cNvPr id="7" name="Slide Number Placeholder 6"/>
          <p:cNvSpPr>
            <a:spLocks noGrp="1"/>
          </p:cNvSpPr>
          <p:nvPr>
            <p:ph type="sldNum" sz="quarter" idx="12"/>
          </p:nvPr>
        </p:nvSpPr>
        <p:spPr/>
        <p:txBody>
          <a:bodyPr/>
          <a:lstStyle/>
          <a:p>
            <a:fld id="{530F6933-81E5-4131-8439-A5C7B6A7E777}"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9"/>
          <p:cNvSpPr>
            <a:spLocks noGrp="1"/>
          </p:cNvSpPr>
          <p:nvPr>
            <p:ph type="body" sz="quarter" idx="16"/>
          </p:nvPr>
        </p:nvSpPr>
        <p:spPr>
          <a:xfrm>
            <a:off x="695326" y="1500509"/>
            <a:ext cx="6321732"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3" name="Content Placeholder 2"/>
          <p:cNvSpPr>
            <a:spLocks noGrp="1"/>
          </p:cNvSpPr>
          <p:nvPr>
            <p:ph sz="quarter" idx="19"/>
          </p:nvPr>
        </p:nvSpPr>
        <p:spPr>
          <a:xfrm>
            <a:off x="695326" y="2156131"/>
            <a:ext cx="6321732"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20"/>
          </p:nvPr>
        </p:nvSpPr>
        <p:spPr>
          <a:xfrm>
            <a:off x="7296457" y="1512098"/>
            <a:ext cx="4428818" cy="220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1"/>
          </p:nvPr>
        </p:nvSpPr>
        <p:spPr>
          <a:xfrm>
            <a:off x="7296457" y="3981483"/>
            <a:ext cx="4428818" cy="220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1420900678"/>
      </p:ext>
    </p:extLst>
  </p:cSld>
  <p:clrMapOvr>
    <a:masterClrMapping/>
  </p:clrMapOvr>
  <p:hf hdr="0"/>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Title and Two Contents 23_Secondary text" userDrawn="1">
  <p:cSld name="Title and Two Contents 23_Secondary tex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0EC5F55E-550B-489C-B8E1-2B9AB9664B31}" type="slidenum">
              <a:rPr lang="en-US" smtClean="0"/>
              <a:pPr/>
              <a:t>‹#›</a:t>
            </a:fld>
            <a:r>
              <a:rPr lang="en-US" dirty="0"/>
              <a:t>/109</a:t>
            </a:r>
          </a:p>
        </p:txBody>
      </p:sp>
      <p:sp>
        <p:nvSpPr>
          <p:cNvPr id="4" name="Title 3"/>
          <p:cNvSpPr>
            <a:spLocks noGrp="1"/>
          </p:cNvSpPr>
          <p:nvPr>
            <p:ph type="title"/>
          </p:nvPr>
        </p:nvSpPr>
        <p:spPr/>
        <p:txBody>
          <a:bodyPr/>
          <a:lstStyle/>
          <a:p>
            <a:r>
              <a:rPr lang="en-US"/>
              <a:t>Click to edit Master title style</a:t>
            </a:r>
          </a:p>
        </p:txBody>
      </p:sp>
      <p:sp>
        <p:nvSpPr>
          <p:cNvPr id="8" name="Text Placeholder 9"/>
          <p:cNvSpPr>
            <a:spLocks noGrp="1"/>
          </p:cNvSpPr>
          <p:nvPr>
            <p:ph type="body" sz="quarter" idx="14"/>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5" name="Content Placeholder 4"/>
          <p:cNvSpPr>
            <a:spLocks noGrp="1"/>
          </p:cNvSpPr>
          <p:nvPr>
            <p:ph sz="quarter" idx="17"/>
          </p:nvPr>
        </p:nvSpPr>
        <p:spPr>
          <a:xfrm>
            <a:off x="695326" y="2156131"/>
            <a:ext cx="6321732"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8"/>
          </p:nvPr>
        </p:nvSpPr>
        <p:spPr>
          <a:xfrm>
            <a:off x="7296457" y="2156131"/>
            <a:ext cx="4428817"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1280550780"/>
      </p:ext>
    </p:extLst>
  </p:cSld>
  <p:clrMapOvr>
    <a:masterClrMapping/>
  </p:clrMapOvr>
  <p:hf hdr="0" dt="0"/>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sldNum" sz="quarter" idx="10"/>
          </p:nvPr>
        </p:nvSpPr>
        <p:spPr>
          <a:ln/>
        </p:spPr>
        <p:txBody>
          <a:bodyPr/>
          <a:lstStyle>
            <a:lvl1pPr>
              <a:defRPr/>
            </a:lvl1pPr>
          </a:lstStyle>
          <a:p>
            <a:pPr>
              <a:defRPr/>
            </a:pPr>
            <a:fld id="{C8052694-2B25-49C4-BE59-B1F70B625E3B}"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2032998675"/>
      </p:ext>
    </p:extLst>
  </p:cSld>
  <p:clrMapOvr>
    <a:masterClrMapping/>
  </p:clrMapOvr>
  <p:hf hdr="0"/>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85A97E06-E6B3-441B-8C94-AB348191E180}"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2251020093"/>
      </p:ext>
    </p:extLst>
  </p:cSld>
  <p:clrMapOvr>
    <a:masterClrMapping/>
  </p:clrMapOvr>
  <p:hf hdr="0"/>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332B6CD5-7E1F-4CB9-B0A4-34BA7F4935C0}"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3165107602"/>
      </p:ext>
    </p:extLst>
  </p:cSld>
  <p:clrMapOvr>
    <a:masterClrMapping/>
  </p:clrMapOvr>
  <p:hf hdr="0"/>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0"/>
          </p:nvPr>
        </p:nvSpPr>
        <p:spPr>
          <a:ln/>
        </p:spPr>
        <p:txBody>
          <a:bodyPr/>
          <a:lstStyle>
            <a:lvl1pPr>
              <a:defRPr/>
            </a:lvl1pPr>
          </a:lstStyle>
          <a:p>
            <a:pPr>
              <a:defRPr/>
            </a:pPr>
            <a:fld id="{767A4A81-7956-4888-A40A-320D26D360C4}"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2872593975"/>
      </p:ext>
    </p:extLst>
  </p:cSld>
  <p:clrMapOvr>
    <a:masterClrMapping/>
  </p:clrMapOvr>
  <p:hf hdr="0"/>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sz="quarter" idx="10"/>
          </p:nvPr>
        </p:nvSpPr>
        <p:spPr>
          <a:ln/>
        </p:spPr>
        <p:txBody>
          <a:bodyPr/>
          <a:lstStyle>
            <a:lvl1pPr>
              <a:defRPr/>
            </a:lvl1pPr>
          </a:lstStyle>
          <a:p>
            <a:pPr>
              <a:defRPr/>
            </a:pPr>
            <a:fld id="{E0C658AD-EEA9-4FD2-8AF5-E3B473C94DB7}"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2597230783"/>
      </p:ext>
    </p:extLst>
  </p:cSld>
  <p:clrMapOvr>
    <a:masterClrMapping/>
  </p:clrMapOvr>
  <p:hf hdr="0"/>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Rectangle 8"/>
          <p:cNvSpPr>
            <a:spLocks noGrp="1" noChangeArrowheads="1"/>
          </p:cNvSpPr>
          <p:nvPr>
            <p:ph type="sldNum" sz="quarter" idx="10"/>
          </p:nvPr>
        </p:nvSpPr>
        <p:spPr>
          <a:ln/>
        </p:spPr>
        <p:txBody>
          <a:bodyPr/>
          <a:lstStyle>
            <a:lvl1pPr>
              <a:defRPr/>
            </a:lvl1pPr>
          </a:lstStyle>
          <a:p>
            <a:pPr>
              <a:defRPr/>
            </a:pPr>
            <a:fld id="{91F490BA-3AE1-4839-B631-B5E4934ADD4F}"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433153748"/>
      </p:ext>
    </p:extLst>
  </p:cSld>
  <p:clrMapOvr>
    <a:masterClrMapping/>
  </p:clrMapOvr>
  <p:hf hdr="0"/>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C5802459-D9B3-40AA-A603-6AD0C10D63AA}"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1218335037"/>
      </p:ext>
    </p:extLst>
  </p:cSld>
  <p:clrMapOvr>
    <a:masterClrMapping/>
  </p:clrMapOvr>
  <p:hf hdr="0"/>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9CE7479-1FA6-4D65-A669-FCA3B48F330E}"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2688600788"/>
      </p:ext>
    </p:extLst>
  </p:cSld>
  <p:clrMapOvr>
    <a:masterClrMapping/>
  </p:clrMapOvr>
  <p:hf hdr="0"/>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43A41770-8B7A-42D2-B176-F8A8DACC060A}"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3198787837"/>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January 22, 2024</a:t>
            </a:r>
          </a:p>
        </p:txBody>
      </p:sp>
      <p:sp>
        <p:nvSpPr>
          <p:cNvPr id="4" name="Slide Number Placeholder 3"/>
          <p:cNvSpPr>
            <a:spLocks noGrp="1"/>
          </p:cNvSpPr>
          <p:nvPr>
            <p:ph type="sldNum" sz="quarter" idx="12"/>
          </p:nvPr>
        </p:nvSpPr>
        <p:spPr/>
        <p:txBody>
          <a:bodyPr/>
          <a:lstStyle/>
          <a:p>
            <a:fld id="{70BC7E5B-1967-4060-96F2-99DACF0A205C}"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2355362127"/>
      </p:ext>
    </p:extLst>
  </p:cSld>
  <p:clrMapOvr>
    <a:masterClrMapping/>
  </p:clrMapOvr>
  <p:hf hdr="0"/>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9C5C4D80-FD11-4B6D-8663-D7640ADB1629}"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4145066252"/>
      </p:ext>
    </p:extLst>
  </p:cSld>
  <p:clrMapOvr>
    <a:masterClrMapping/>
  </p:clrMapOvr>
  <p:hf hdr="0"/>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2ED88C86-6982-4609-B14D-C216D53514E2}"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1271375830"/>
      </p:ext>
    </p:extLst>
  </p:cSld>
  <p:clrMapOvr>
    <a:masterClrMapping/>
  </p:clrMapOvr>
  <p:hf hdr="0"/>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sldNum" sz="quarter" idx="10"/>
          </p:nvPr>
        </p:nvSpPr>
        <p:spPr>
          <a:ln/>
        </p:spPr>
        <p:txBody>
          <a:bodyPr/>
          <a:lstStyle>
            <a:lvl1pPr>
              <a:defRPr/>
            </a:lvl1pPr>
          </a:lstStyle>
          <a:p>
            <a:pPr>
              <a:defRPr/>
            </a:pPr>
            <a:fld id="{D706C843-08B2-438F-889D-8C16C9A5FF16}"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2203561958"/>
      </p:ext>
    </p:extLst>
  </p:cSld>
  <p:clrMapOvr>
    <a:masterClrMapping/>
  </p:clrMapOvr>
  <p:hf hdr="0"/>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0F3BFAB8-27DC-4A79-98FB-1509DAFAD59C}"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46267162"/>
      </p:ext>
    </p:extLst>
  </p:cSld>
  <p:clrMapOvr>
    <a:masterClrMapping/>
  </p:clrMapOvr>
  <p:hf hdr="0"/>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F324E837-1B95-4D98-9196-00B985106C35}"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1555542918"/>
      </p:ext>
    </p:extLst>
  </p:cSld>
  <p:clrMapOvr>
    <a:masterClrMapping/>
  </p:clrMapOvr>
  <p:hf hdr="0"/>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0"/>
          </p:nvPr>
        </p:nvSpPr>
        <p:spPr>
          <a:ln/>
        </p:spPr>
        <p:txBody>
          <a:bodyPr/>
          <a:lstStyle>
            <a:lvl1pPr>
              <a:defRPr/>
            </a:lvl1pPr>
          </a:lstStyle>
          <a:p>
            <a:pPr>
              <a:defRPr/>
            </a:pPr>
            <a:fld id="{576ED26A-C07B-4AA9-A954-0D16CA6B089E}"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2180160406"/>
      </p:ext>
    </p:extLst>
  </p:cSld>
  <p:clrMapOvr>
    <a:masterClrMapping/>
  </p:clrMapOvr>
  <p:hf hdr="0"/>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sz="quarter" idx="10"/>
          </p:nvPr>
        </p:nvSpPr>
        <p:spPr>
          <a:ln/>
        </p:spPr>
        <p:txBody>
          <a:bodyPr/>
          <a:lstStyle>
            <a:lvl1pPr>
              <a:defRPr/>
            </a:lvl1pPr>
          </a:lstStyle>
          <a:p>
            <a:pPr>
              <a:defRPr/>
            </a:pPr>
            <a:fld id="{F9368750-05F8-4C21-B9CD-6AD825E03D24}"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2414430248"/>
      </p:ext>
    </p:extLst>
  </p:cSld>
  <p:clrMapOvr>
    <a:masterClrMapping/>
  </p:clrMapOvr>
  <p:hf hdr="0"/>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Rectangle 8"/>
          <p:cNvSpPr>
            <a:spLocks noGrp="1" noChangeArrowheads="1"/>
          </p:cNvSpPr>
          <p:nvPr>
            <p:ph type="sldNum" sz="quarter" idx="10"/>
          </p:nvPr>
        </p:nvSpPr>
        <p:spPr>
          <a:ln/>
        </p:spPr>
        <p:txBody>
          <a:bodyPr/>
          <a:lstStyle>
            <a:lvl1pPr>
              <a:defRPr/>
            </a:lvl1pPr>
          </a:lstStyle>
          <a:p>
            <a:pPr>
              <a:defRPr/>
            </a:pPr>
            <a:fld id="{18AA7687-D85B-4402-90A6-EB71BE1AE80B}"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513993616"/>
      </p:ext>
    </p:extLst>
  </p:cSld>
  <p:clrMapOvr>
    <a:masterClrMapping/>
  </p:clrMapOvr>
  <p:hf hdr="0"/>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15FC2787-A328-4B9F-8674-D6CA9D34D5F3}"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2331718582"/>
      </p:ext>
    </p:extLst>
  </p:cSld>
  <p:clrMapOvr>
    <a:masterClrMapping/>
  </p:clrMapOvr>
  <p:hf hdr="0"/>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2DF0D545-FB57-47E4-80EA-920D2AE917B6}"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3772672252"/>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Empty" preserve="1" userDrawn="1">
  <p:cSld name="Empt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January 22, 2024</a:t>
            </a:r>
          </a:p>
        </p:txBody>
      </p:sp>
      <p:sp>
        <p:nvSpPr>
          <p:cNvPr id="4" name="Slide Number Placeholder 3"/>
          <p:cNvSpPr>
            <a:spLocks noGrp="1"/>
          </p:cNvSpPr>
          <p:nvPr>
            <p:ph type="sldNum" sz="quarter" idx="12"/>
          </p:nvPr>
        </p:nvSpPr>
        <p:spPr/>
        <p:txBody>
          <a:bodyPr/>
          <a:lstStyle/>
          <a:p>
            <a:fld id="{37B24D1C-6252-46E8-94F0-B02EBADFDF50}" type="slidenum">
              <a:rPr lang="en-US" smtClean="0"/>
              <a:pPr/>
              <a:t>‹#›</a:t>
            </a:fld>
            <a:endParaRPr lang="en-US" dirty="0"/>
          </a:p>
        </p:txBody>
      </p:sp>
      <p:sp>
        <p:nvSpPr>
          <p:cNvPr id="9" name="Source" hidden="1"/>
          <p:cNvSpPr txBox="1"/>
          <p:nvPr userDrawn="1">
            <p:custDataLst>
              <p:tags r:id="rId2"/>
            </p:custDataLst>
          </p:nvPr>
        </p:nvSpPr>
        <p:spPr>
          <a:xfrm rot="10800000" flipV="1">
            <a:off x="6395771" y="6222957"/>
            <a:ext cx="5328708"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grpSp>
        <p:nvGrpSpPr>
          <p:cNvPr id="8" name="Group 10">
            <a:extLst>
              <a:ext uri="{FF2B5EF4-FFF2-40B4-BE49-F238E27FC236}">
                <a16:creationId xmlns:a16="http://schemas.microsoft.com/office/drawing/2014/main" id="{CBD4B41C-F52C-47C9-9227-5618D44642AE}"/>
              </a:ext>
            </a:extLst>
          </p:cNvPr>
          <p:cNvGrpSpPr/>
          <p:nvPr userDrawn="1">
            <p:custDataLst>
              <p:tags r:id="rId3"/>
            </p:custDataLst>
          </p:nvPr>
        </p:nvGrpSpPr>
        <p:grpSpPr bwMode="gray">
          <a:xfrm>
            <a:off x="696118" y="6394450"/>
            <a:ext cx="1044575" cy="107950"/>
            <a:chOff x="684213" y="6394450"/>
            <a:chExt cx="1044575" cy="107950"/>
          </a:xfrm>
        </p:grpSpPr>
        <p:sp>
          <p:nvSpPr>
            <p:cNvPr id="10" name="Freeform 5">
              <a:extLst>
                <a:ext uri="{FF2B5EF4-FFF2-40B4-BE49-F238E27FC236}">
                  <a16:creationId xmlns:a16="http://schemas.microsoft.com/office/drawing/2014/main" id="{452C5DBB-DCA0-437B-984B-898EC00A8EB0}"/>
                </a:ext>
              </a:extLst>
            </p:cNvPr>
            <p:cNvSpPr>
              <a:spLocks noEditPoints="1"/>
            </p:cNvSpPr>
            <p:nvPr userDrawn="1"/>
          </p:nvSpPr>
          <p:spPr bwMode="gray">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a:extLst>
                <a:ext uri="{FF2B5EF4-FFF2-40B4-BE49-F238E27FC236}">
                  <a16:creationId xmlns:a16="http://schemas.microsoft.com/office/drawing/2014/main" id="{5AD19A1A-C288-4A71-B9B4-F3814EF7606D}"/>
                </a:ext>
              </a:extLst>
            </p:cNvPr>
            <p:cNvSpPr>
              <a:spLocks noEditPoints="1"/>
            </p:cNvSpPr>
            <p:nvPr userDrawn="1"/>
          </p:nvSpPr>
          <p:spPr bwMode="gray">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Classification" hidden="1">
            <a:extLst>
              <a:ext uri="{FF2B5EF4-FFF2-40B4-BE49-F238E27FC236}">
                <a16:creationId xmlns:a16="http://schemas.microsoft.com/office/drawing/2014/main" id="{A42027F5-59CA-45A5-9B62-1234C3F9C0FF}"/>
              </a:ext>
            </a:extLst>
          </p:cNvPr>
          <p:cNvSpPr txBox="1"/>
          <p:nvPr userDrawn="1">
            <p:custDataLst>
              <p:tags r:id="rId4"/>
            </p:custDataLst>
          </p:nvPr>
        </p:nvSpPr>
        <p:spPr>
          <a:xfrm>
            <a:off x="10721796" y="360703"/>
            <a:ext cx="1003480" cy="153888"/>
          </a:xfrm>
          <a:prstGeom prst="rect">
            <a:avLst/>
          </a:prstGeom>
          <a:noFill/>
        </p:spPr>
        <p:txBody>
          <a:bodyPr wrap="none" lIns="0" tIns="0" rIns="0" bIns="0" rtlCol="0">
            <a:spAutoFit/>
          </a:bodyPr>
          <a:lstStyle/>
          <a:p>
            <a:pPr algn="r"/>
            <a:r>
              <a:rPr lang="en-US" sz="1000" b="1" dirty="0">
                <a:solidFill>
                  <a:schemeClr val="tx1"/>
                </a:solidFill>
              </a:rPr>
              <a:t>Internal Use Only</a:t>
            </a:r>
          </a:p>
        </p:txBody>
      </p:sp>
      <p:sp>
        <p:nvSpPr>
          <p:cNvPr id="17" name="Status" hidden="1">
            <a:extLst>
              <a:ext uri="{FF2B5EF4-FFF2-40B4-BE49-F238E27FC236}">
                <a16:creationId xmlns:a16="http://schemas.microsoft.com/office/drawing/2014/main" id="{E5AB8F56-1123-4059-A0D7-195DBD6526C7}"/>
              </a:ext>
            </a:extLst>
          </p:cNvPr>
          <p:cNvSpPr txBox="1">
            <a:spLocks/>
          </p:cNvSpPr>
          <p:nvPr userDrawn="1">
            <p:custDataLst>
              <p:tags r:id="rId5"/>
            </p:custDataLst>
          </p:nvPr>
        </p:nvSpPr>
        <p:spPr>
          <a:xfrm>
            <a:off x="11361395" y="157507"/>
            <a:ext cx="363881" cy="153888"/>
          </a:xfrm>
          <a:prstGeom prst="rect">
            <a:avLst/>
          </a:prstGeom>
          <a:noFill/>
        </p:spPr>
        <p:txBody>
          <a:bodyPr wrap="none" lIns="0" tIns="0" rIns="0" bIns="0" rtlCol="0">
            <a:spAutoFit/>
          </a:bodyPr>
          <a:lstStyle/>
          <a:p>
            <a:pPr algn="r"/>
            <a:r>
              <a:rPr lang="en-US" sz="1000" b="1" dirty="0">
                <a:solidFill>
                  <a:schemeClr val="tx1"/>
                </a:solidFill>
              </a:rPr>
              <a:t>Status</a:t>
            </a:r>
          </a:p>
        </p:txBody>
      </p:sp>
    </p:spTree>
    <p:extLst>
      <p:ext uri="{BB962C8B-B14F-4D97-AF65-F5344CB8AC3E}">
        <p14:creationId xmlns:p14="http://schemas.microsoft.com/office/powerpoint/2010/main" val="2219043017"/>
      </p:ext>
    </p:extLst>
  </p:cSld>
  <p:clrMapOvr>
    <a:masterClrMapping/>
  </p:clrMapOvr>
  <p:hf hdr="0"/>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0B6DCDEB-A5F6-4695-8528-A25F051D518B}"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3657524264"/>
      </p:ext>
    </p:extLst>
  </p:cSld>
  <p:clrMapOvr>
    <a:masterClrMapping/>
  </p:clrMapOvr>
  <p:hf hdr="0"/>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81CD8602-9A0E-41B3-904C-E1CBF6EE5844}"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3748885299"/>
      </p:ext>
    </p:extLst>
  </p:cSld>
  <p:clrMapOvr>
    <a:masterClrMapping/>
  </p:clrMapOvr>
  <p:hf hdr="0"/>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CD0B1F34-6B8B-46AF-B82A-B1BCC181F5C7}"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206629734"/>
      </p:ext>
    </p:extLst>
  </p:cSld>
  <p:clrMapOvr>
    <a:masterClrMapping/>
  </p:clrMapOvr>
  <p:hf hdr="0"/>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matchingName="Title Turquoise" preserve="1" userDrawn="1">
  <p:cSld name="Title Turquoi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GB"/>
              <a:t>Click to edit Master style</a:t>
            </a:r>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2" name="Straight Connector 11"/>
          <p:cNvCxnSpPr/>
          <p:nvPr userDrawn="1"/>
        </p:nvCxnSpPr>
        <p:spPr>
          <a:xfrm>
            <a:off x="475131" y="517233"/>
            <a:ext cx="1123744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55804"/>
            <a:ext cx="1530000" cy="158987"/>
          </a:xfrm>
          <a:prstGeom prst="rect">
            <a:avLst/>
          </a:prstGeom>
        </p:spPr>
      </p:pic>
    </p:spTree>
    <p:extLst>
      <p:ext uri="{BB962C8B-B14F-4D97-AF65-F5344CB8AC3E}">
        <p14:creationId xmlns:p14="http://schemas.microsoft.com/office/powerpoint/2010/main" val="311962971"/>
      </p:ext>
    </p:extLst>
  </p:cSld>
  <p:clrMapOvr>
    <a:masterClrMapping/>
  </p:clrMapOvr>
  <p:hf hdr="0"/>
  <p:extLst>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matchingName="Title Orange" preserve="1" userDrawn="1">
  <p:cSld name="Titl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GB"/>
              <a:t>Click to edit Master style</a:t>
            </a:r>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2" name="Straight Connector 11"/>
          <p:cNvCxnSpPr/>
          <p:nvPr userDrawn="1"/>
        </p:nvCxnSpPr>
        <p:spPr>
          <a:xfrm>
            <a:off x="479425" y="517233"/>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55804"/>
            <a:ext cx="1530000" cy="158987"/>
          </a:xfrm>
          <a:prstGeom prst="rect">
            <a:avLst/>
          </a:prstGeom>
        </p:spPr>
      </p:pic>
    </p:spTree>
    <p:extLst>
      <p:ext uri="{BB962C8B-B14F-4D97-AF65-F5344CB8AC3E}">
        <p14:creationId xmlns:p14="http://schemas.microsoft.com/office/powerpoint/2010/main" val="79424868"/>
      </p:ext>
    </p:extLst>
  </p:cSld>
  <p:clrMapOvr>
    <a:masterClrMapping/>
  </p:clrMapOvr>
  <p:hf hdr="0"/>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matchingName="Title Purple" preserve="1" userDrawn="1">
  <p:cSld name="Title Purp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GB"/>
              <a:t>Click to edit Master style</a:t>
            </a:r>
          </a:p>
        </p:txBody>
      </p:sp>
      <p:sp>
        <p:nvSpPr>
          <p:cNvPr id="3" name="Subtitle 2"/>
          <p:cNvSpPr>
            <a:spLocks noGrp="1"/>
          </p:cNvSpPr>
          <p:nvPr>
            <p:ph type="subTitle" idx="1"/>
          </p:nvPr>
        </p:nvSpPr>
        <p:spPr>
          <a:xfrm>
            <a:off x="3102964" y="3838563"/>
            <a:ext cx="8609610"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2" name="Straight Connector 11"/>
          <p:cNvCxnSpPr/>
          <p:nvPr userDrawn="1"/>
        </p:nvCxnSpPr>
        <p:spPr>
          <a:xfrm>
            <a:off x="475131" y="517233"/>
            <a:ext cx="1123744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22413"/>
            <a:ext cx="1530000" cy="158987"/>
          </a:xfrm>
          <a:prstGeom prst="rect">
            <a:avLst/>
          </a:prstGeom>
        </p:spPr>
      </p:pic>
    </p:spTree>
    <p:extLst>
      <p:ext uri="{BB962C8B-B14F-4D97-AF65-F5344CB8AC3E}">
        <p14:creationId xmlns:p14="http://schemas.microsoft.com/office/powerpoint/2010/main" val="431178663"/>
      </p:ext>
    </p:extLst>
  </p:cSld>
  <p:clrMapOvr>
    <a:masterClrMapping/>
  </p:clrMapOvr>
  <p:hf hdr="0"/>
  <p:extLst>
    <p:ext uri="{DCECCB84-F9BA-43D5-87BE-67443E8EF086}">
      <p15:sldGuideLst xmlns:p15="http://schemas.microsoft.com/office/powerpoint/2012/main">
        <p15:guide id="1" orient="horz" pos="2256">
          <p15:clr>
            <a:srgbClr val="FBAE40"/>
          </p15:clr>
        </p15:guide>
        <p15:guide id="2" pos="3840">
          <p15:clr>
            <a:srgbClr val="FBAE40"/>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matchingName="Title Yellow" preserve="1" userDrawn="1">
  <p:cSld name="Title Yellow">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GB"/>
              <a:t>Click to edit Master style</a:t>
            </a:r>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2" name="Straight Connector 11"/>
          <p:cNvCxnSpPr/>
          <p:nvPr userDrawn="1"/>
        </p:nvCxnSpPr>
        <p:spPr>
          <a:xfrm>
            <a:off x="479425" y="517233"/>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55804"/>
            <a:ext cx="1530000" cy="158987"/>
          </a:xfrm>
          <a:prstGeom prst="rect">
            <a:avLst/>
          </a:prstGeom>
        </p:spPr>
      </p:pic>
    </p:spTree>
    <p:extLst>
      <p:ext uri="{BB962C8B-B14F-4D97-AF65-F5344CB8AC3E}">
        <p14:creationId xmlns:p14="http://schemas.microsoft.com/office/powerpoint/2010/main" val="2635106879"/>
      </p:ext>
    </p:extLst>
  </p:cSld>
  <p:clrMapOvr>
    <a:masterClrMapping/>
  </p:clrMapOvr>
  <p:hf hdr="0"/>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matchingName="Title Magenta" preserve="1" userDrawn="1">
  <p:cSld name="Title Magenta">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GB"/>
              <a:t>Click to edit Master style</a:t>
            </a:r>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2" name="Straight Connector 11"/>
          <p:cNvCxnSpPr/>
          <p:nvPr userDrawn="1"/>
        </p:nvCxnSpPr>
        <p:spPr>
          <a:xfrm>
            <a:off x="479425" y="517233"/>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55804"/>
            <a:ext cx="1530000" cy="158987"/>
          </a:xfrm>
          <a:prstGeom prst="rect">
            <a:avLst/>
          </a:prstGeom>
        </p:spPr>
      </p:pic>
    </p:spTree>
    <p:extLst>
      <p:ext uri="{BB962C8B-B14F-4D97-AF65-F5344CB8AC3E}">
        <p14:creationId xmlns:p14="http://schemas.microsoft.com/office/powerpoint/2010/main" val="2186570735"/>
      </p:ext>
    </p:extLst>
  </p:cSld>
  <p:clrMapOvr>
    <a:masterClrMapping/>
  </p:clrMapOvr>
  <p:hf hdr="0"/>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matchingName="Title Dark Blue" preserve="1" userDrawn="1">
  <p:cSld name="Title Dark Blu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GB"/>
              <a:t>Click to edit Master style</a:t>
            </a:r>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2" name="Straight Connector 11"/>
          <p:cNvCxnSpPr/>
          <p:nvPr userDrawn="1"/>
        </p:nvCxnSpPr>
        <p:spPr>
          <a:xfrm>
            <a:off x="475131" y="517233"/>
            <a:ext cx="11237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22413"/>
            <a:ext cx="1530000" cy="158987"/>
          </a:xfrm>
          <a:prstGeom prst="rect">
            <a:avLst/>
          </a:prstGeom>
        </p:spPr>
      </p:pic>
    </p:spTree>
    <p:extLst>
      <p:ext uri="{BB962C8B-B14F-4D97-AF65-F5344CB8AC3E}">
        <p14:creationId xmlns:p14="http://schemas.microsoft.com/office/powerpoint/2010/main" val="2845183442"/>
      </p:ext>
    </p:extLst>
  </p:cSld>
  <p:clrMapOvr>
    <a:masterClrMapping/>
  </p:clrMapOvr>
  <p:hf hdr="0"/>
  <p:extLst>
    <p:ext uri="{DCECCB84-F9BA-43D5-87BE-67443E8EF086}">
      <p15:sldGuideLst xmlns:p15="http://schemas.microsoft.com/office/powerpoint/2012/main">
        <p15:guide id="1" orient="horz" pos="2256">
          <p15:clr>
            <a:srgbClr val="FBAE40"/>
          </p15:clr>
        </p15:guide>
        <p15:guide id="2" pos="3840">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matchingName="Title Red" preserve="1" userDrawn="1">
  <p:cSld name="Title Red">
    <p:bg>
      <p:bgPr>
        <a:solidFill>
          <a:srgbClr val="F1352B"/>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GB"/>
              <a:t>Click to edit Master style</a:t>
            </a:r>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2" name="Straight Connector 11"/>
          <p:cNvCxnSpPr/>
          <p:nvPr userDrawn="1"/>
        </p:nvCxnSpPr>
        <p:spPr>
          <a:xfrm>
            <a:off x="475131" y="517233"/>
            <a:ext cx="11237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55804"/>
            <a:ext cx="1530000" cy="158987"/>
          </a:xfrm>
          <a:prstGeom prst="rect">
            <a:avLst/>
          </a:prstGeom>
        </p:spPr>
      </p:pic>
    </p:spTree>
    <p:extLst>
      <p:ext uri="{BB962C8B-B14F-4D97-AF65-F5344CB8AC3E}">
        <p14:creationId xmlns:p14="http://schemas.microsoft.com/office/powerpoint/2010/main" val="530767126"/>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bg>
      <p:bgPr>
        <a:solidFill>
          <a:srgbClr val="FFFFFF"/>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January 22, 2024</a:t>
            </a:r>
          </a:p>
        </p:txBody>
      </p:sp>
      <p:sp>
        <p:nvSpPr>
          <p:cNvPr id="4" name="Slide Number Placeholder 3"/>
          <p:cNvSpPr>
            <a:spLocks noGrp="1"/>
          </p:cNvSpPr>
          <p:nvPr>
            <p:ph type="sldNum" sz="quarter" idx="12"/>
          </p:nvPr>
        </p:nvSpPr>
        <p:spPr/>
        <p:txBody>
          <a:bodyPr/>
          <a:lstStyle/>
          <a:p>
            <a:fld id="{FDBD1906-95FD-4A39-8EE7-B33CF2498A75}"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3582301"/>
      </p:ext>
    </p:extLst>
  </p:cSld>
  <p:clrMapOvr>
    <a:masterClrMapping/>
  </p:clrMapOvr>
  <p:hf hdr="0"/>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matchingName="Title Light Gray" preserve="1" userDrawn="1">
  <p:cSld name="Title Light Gray">
    <p:bg>
      <p:bgPr>
        <a:solidFill>
          <a:srgbClr val="AFAFA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GB"/>
              <a:t>Click to edit Master style</a:t>
            </a:r>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2" name="Straight Connector 11"/>
          <p:cNvCxnSpPr/>
          <p:nvPr userDrawn="1"/>
        </p:nvCxnSpPr>
        <p:spPr>
          <a:xfrm>
            <a:off x="475131" y="517233"/>
            <a:ext cx="11237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55804"/>
            <a:ext cx="1530000" cy="158987"/>
          </a:xfrm>
          <a:prstGeom prst="rect">
            <a:avLst/>
          </a:prstGeom>
        </p:spPr>
      </p:pic>
    </p:spTree>
    <p:extLst>
      <p:ext uri="{BB962C8B-B14F-4D97-AF65-F5344CB8AC3E}">
        <p14:creationId xmlns:p14="http://schemas.microsoft.com/office/powerpoint/2010/main" val="1180055595"/>
      </p:ext>
    </p:extLst>
  </p:cSld>
  <p:clrMapOvr>
    <a:masterClrMapping/>
  </p:clrMapOvr>
  <p:hf hdr="0"/>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matchingName="Title Green" preserve="1" userDrawn="1">
  <p:cSld name="Title Green">
    <p:bg>
      <p:bgPr>
        <a:solidFill>
          <a:srgbClr val="7ACB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GB"/>
              <a:t>Click to edit Master style</a:t>
            </a:r>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2" name="Straight Connector 11"/>
          <p:cNvCxnSpPr/>
          <p:nvPr userDrawn="1"/>
        </p:nvCxnSpPr>
        <p:spPr>
          <a:xfrm>
            <a:off x="479425" y="517233"/>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9264352" y="198164"/>
            <a:ext cx="2448272" cy="180000"/>
          </a:xfrm>
          <a:prstGeom prst="rect">
            <a:avLst/>
          </a:prstGeom>
          <a:ln>
            <a:noFill/>
          </a:ln>
        </p:spPr>
        <p:txBody>
          <a:bodyPr lIns="0" tIns="0" rIns="0" bIns="0" anchor="ctr" anchorCtr="0"/>
          <a:lstStyle>
            <a:lvl1pPr algn="r">
              <a:defRPr sz="1000">
                <a:solidFill>
                  <a:schemeClr val="bg1"/>
                </a:solidFill>
              </a:defRPr>
            </a:lvl1pPr>
          </a:lstStyle>
          <a:p>
            <a:r>
              <a:rPr lang="en-GB" dirty="0"/>
              <a:t>Month XX, 2016</a:t>
            </a:r>
          </a:p>
        </p:txBody>
      </p: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22413"/>
            <a:ext cx="1530000" cy="158987"/>
          </a:xfrm>
          <a:prstGeom prst="rect">
            <a:avLst/>
          </a:prstGeom>
        </p:spPr>
      </p:pic>
    </p:spTree>
    <p:extLst>
      <p:ext uri="{BB962C8B-B14F-4D97-AF65-F5344CB8AC3E}">
        <p14:creationId xmlns:p14="http://schemas.microsoft.com/office/powerpoint/2010/main" val="6967523"/>
      </p:ext>
    </p:extLst>
  </p:cSld>
  <p:clrMapOvr>
    <a:masterClrMapping/>
  </p:clrMapOvr>
  <p:hf hdr="0"/>
  <p:extLst>
    <p:ext uri="{DCECCB84-F9BA-43D5-87BE-67443E8EF086}">
      <p15:sldGuideLst xmlns:p15="http://schemas.microsoft.com/office/powerpoint/2012/main">
        <p15:guide id="1" orient="horz" pos="2256">
          <p15:clr>
            <a:srgbClr val="FBAE40"/>
          </p15:clr>
        </p15:guide>
        <p15:guide id="2" pos="384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79426" y="1219200"/>
            <a:ext cx="11233148" cy="4874096"/>
          </a:xfrm>
        </p:spPr>
        <p:txBody>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lvl1pPr eaLnBrk="1" hangingPunct="1">
              <a:lnSpc>
                <a:spcPct val="100000"/>
              </a:lnSpc>
              <a:spcBef>
                <a:spcPct val="0"/>
              </a:spcBef>
              <a:buFontTx/>
              <a:buNone/>
              <a:defRPr/>
            </a:lvl1pPr>
          </a:lstStyle>
          <a:p>
            <a:r>
              <a:rPr lang="en-US" altLang="en-US" dirty="0">
                <a:latin typeface="Chubb Publico Office" pitchFamily="2" charset="0"/>
              </a:rPr>
              <a:t>2022 | Confidential &amp; Proprietary Information of Chubb- Not for Distribution</a:t>
            </a:r>
          </a:p>
        </p:txBody>
      </p:sp>
      <p:sp>
        <p:nvSpPr>
          <p:cNvPr id="9" name="Slide Number Placeholder 8"/>
          <p:cNvSpPr>
            <a:spLocks noGrp="1"/>
          </p:cNvSpPr>
          <p:nvPr>
            <p:ph type="sldNum" sz="quarter" idx="12"/>
          </p:nvPr>
        </p:nvSpPr>
        <p:spPr/>
        <p:txBody>
          <a:bodyPr/>
          <a:lstStyle/>
          <a:p>
            <a:fld id="{BFAF6DBE-9156-44C3-BF6B-43ED52F8A4E2}" type="slidenum">
              <a:rPr lang="en-GB" smtClean="0"/>
              <a:pPr/>
              <a:t>‹#›</a:t>
            </a:fld>
            <a:r>
              <a:rPr lang="en-GB" dirty="0"/>
              <a:t>/109</a:t>
            </a:r>
          </a:p>
        </p:txBody>
      </p:sp>
    </p:spTree>
    <p:extLst>
      <p:ext uri="{BB962C8B-B14F-4D97-AF65-F5344CB8AC3E}">
        <p14:creationId xmlns:p14="http://schemas.microsoft.com/office/powerpoint/2010/main" val="208822740"/>
      </p:ext>
    </p:extLst>
  </p:cSld>
  <p:clrMapOvr>
    <a:masterClrMapping/>
  </p:clrMapOvr>
  <p:hf hdr="0"/>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6512" y="1772817"/>
            <a:ext cx="5400000" cy="4320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12023" y="1772816"/>
            <a:ext cx="5400551" cy="4320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p:cNvSpPr>
            <a:spLocks noGrp="1"/>
          </p:cNvSpPr>
          <p:nvPr>
            <p:ph type="ftr" sz="quarter" idx="11"/>
          </p:nvPr>
        </p:nvSpPr>
        <p:spPr/>
        <p:txBody>
          <a:bodyPr/>
          <a:lstStyle/>
          <a:p>
            <a:r>
              <a:rPr lang="en-US" dirty="0"/>
              <a:t>2022 | Confidential &amp; Proprietary Information of Chubb- Not for Distribution</a:t>
            </a:r>
            <a:endParaRPr lang="en-GB" dirty="0"/>
          </a:p>
        </p:txBody>
      </p:sp>
      <p:sp>
        <p:nvSpPr>
          <p:cNvPr id="11" name="Slide Number Placeholder 10"/>
          <p:cNvSpPr>
            <a:spLocks noGrp="1"/>
          </p:cNvSpPr>
          <p:nvPr>
            <p:ph type="sldNum" sz="quarter" idx="12"/>
          </p:nvPr>
        </p:nvSpPr>
        <p:spPr/>
        <p:txBody>
          <a:bodyPr/>
          <a:lstStyle/>
          <a:p>
            <a:fld id="{8009D980-E71E-4086-B189-CEDF68D54B21}" type="slidenum">
              <a:rPr lang="en-GB" smtClean="0"/>
              <a:pPr/>
              <a:t>‹#›</a:t>
            </a:fld>
            <a:r>
              <a:rPr lang="en-GB" dirty="0"/>
              <a:t>/109</a:t>
            </a:r>
          </a:p>
        </p:txBody>
      </p:sp>
    </p:spTree>
    <p:extLst>
      <p:ext uri="{BB962C8B-B14F-4D97-AF65-F5344CB8AC3E}">
        <p14:creationId xmlns:p14="http://schemas.microsoft.com/office/powerpoint/2010/main" val="3998374126"/>
      </p:ext>
    </p:extLst>
  </p:cSld>
  <p:clrMapOvr>
    <a:masterClrMapping/>
  </p:clrMapOvr>
  <p:hf hdr="0"/>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Three Content"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6511" y="1773240"/>
            <a:ext cx="3528000" cy="4319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185997" y="1773239"/>
            <a:ext cx="3528000" cy="4319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p:cNvSpPr>
            <a:spLocks noGrp="1"/>
          </p:cNvSpPr>
          <p:nvPr>
            <p:ph type="ftr" sz="quarter" idx="11"/>
          </p:nvPr>
        </p:nvSpPr>
        <p:spPr/>
        <p:txBody>
          <a:bodyPr/>
          <a:lstStyle/>
          <a:p>
            <a:r>
              <a:rPr lang="en-US" dirty="0"/>
              <a:t>2022 | Confidential &amp; Proprietary Information of Chubb- Not for Distribution</a:t>
            </a:r>
            <a:endParaRPr lang="en-GB" dirty="0"/>
          </a:p>
        </p:txBody>
      </p:sp>
      <p:sp>
        <p:nvSpPr>
          <p:cNvPr id="11" name="Slide Number Placeholder 10"/>
          <p:cNvSpPr>
            <a:spLocks noGrp="1"/>
          </p:cNvSpPr>
          <p:nvPr>
            <p:ph type="sldNum" sz="quarter" idx="12"/>
          </p:nvPr>
        </p:nvSpPr>
        <p:spPr/>
        <p:txBody>
          <a:bodyPr/>
          <a:lstStyle/>
          <a:p>
            <a:fld id="{1236E075-E94F-404A-BCA1-E511F7BF3124}" type="slidenum">
              <a:rPr lang="en-GB" smtClean="0"/>
              <a:pPr/>
              <a:t>‹#›</a:t>
            </a:fld>
            <a:r>
              <a:rPr lang="en-GB" dirty="0"/>
              <a:t>/109</a:t>
            </a:r>
          </a:p>
        </p:txBody>
      </p:sp>
      <p:sp>
        <p:nvSpPr>
          <p:cNvPr id="12" name="Content Placeholder 3"/>
          <p:cNvSpPr>
            <a:spLocks noGrp="1"/>
          </p:cNvSpPr>
          <p:nvPr>
            <p:ph sz="half" idx="13"/>
          </p:nvPr>
        </p:nvSpPr>
        <p:spPr>
          <a:xfrm>
            <a:off x="4331254" y="1773239"/>
            <a:ext cx="3528000" cy="4319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7456160"/>
      </p:ext>
    </p:extLst>
  </p:cSld>
  <p:clrMapOvr>
    <a:masterClrMapping/>
  </p:clrMapOvr>
  <p:hf hdr="0"/>
  <p:extLst>
    <p:ext uri="{DCECCB84-F9BA-43D5-87BE-67443E8EF086}">
      <p15:sldGuideLst xmlns:p15="http://schemas.microsoft.com/office/powerpoint/2012/main"/>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Footer Placeholder 6"/>
          <p:cNvSpPr>
            <a:spLocks noGrp="1"/>
          </p:cNvSpPr>
          <p:nvPr>
            <p:ph type="ftr" sz="quarter" idx="11"/>
          </p:nvPr>
        </p:nvSpPr>
        <p:spPr/>
        <p:txBody>
          <a:bodyPr/>
          <a:lstStyle>
            <a:lvl1pPr>
              <a:defRPr/>
            </a:lvl1pPr>
          </a:lstStyle>
          <a:p>
            <a:r>
              <a:rPr lang="en-US" altLang="en-US" dirty="0">
                <a:latin typeface="Chubb Publico Office" pitchFamily="2" charset="0"/>
              </a:rPr>
              <a:t>2022 | Confidential &amp; Proprietary Information of Chubb- Not for Distribution</a:t>
            </a:r>
          </a:p>
        </p:txBody>
      </p:sp>
      <p:sp>
        <p:nvSpPr>
          <p:cNvPr id="8" name="Slide Number Placeholder 7"/>
          <p:cNvSpPr>
            <a:spLocks noGrp="1"/>
          </p:cNvSpPr>
          <p:nvPr>
            <p:ph type="sldNum" sz="quarter" idx="12"/>
          </p:nvPr>
        </p:nvSpPr>
        <p:spPr/>
        <p:txBody>
          <a:bodyPr/>
          <a:lstStyle/>
          <a:p>
            <a:fld id="{896D88BA-B26E-4BEB-8D3B-EF04CD24F9B0}" type="slidenum">
              <a:rPr lang="en-GB" smtClean="0"/>
              <a:pPr/>
              <a:t>‹#›</a:t>
            </a:fld>
            <a:r>
              <a:rPr lang="en-GB" dirty="0"/>
              <a:t>/109</a:t>
            </a:r>
          </a:p>
        </p:txBody>
      </p:sp>
    </p:spTree>
    <p:extLst>
      <p:ext uri="{BB962C8B-B14F-4D97-AF65-F5344CB8AC3E}">
        <p14:creationId xmlns:p14="http://schemas.microsoft.com/office/powerpoint/2010/main" val="770835466"/>
      </p:ext>
    </p:extLst>
  </p:cSld>
  <p:clrMapOvr>
    <a:masterClrMapping/>
  </p:clrMapOvr>
  <p:hf hdr="0"/>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0224BF5C-0D5B-489C-861D-E977A9F3839B}" type="slidenum">
              <a:rPr lang="en-GB" smtClean="0"/>
              <a:pPr/>
              <a:t>‹#›</a:t>
            </a:fld>
            <a:r>
              <a:rPr lang="en-GB" dirty="0"/>
              <a:t>/109</a:t>
            </a:r>
          </a:p>
        </p:txBody>
      </p:sp>
    </p:spTree>
    <p:extLst>
      <p:ext uri="{BB962C8B-B14F-4D97-AF65-F5344CB8AC3E}">
        <p14:creationId xmlns:p14="http://schemas.microsoft.com/office/powerpoint/2010/main" val="3323487829"/>
      </p:ext>
    </p:extLst>
  </p:cSld>
  <p:clrMapOvr>
    <a:masterClrMapping/>
  </p:clrMapOvr>
  <p:hf hdr="0"/>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matchingName="Quote Turquoise" preserve="1" userDrawn="1">
  <p:cSld name="Quote Turquoise">
    <p:bg>
      <p:bgPr>
        <a:solidFill>
          <a:schemeClr val="accent1"/>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eaLnBrk="1" hangingPunct="1">
              <a:lnSpc>
                <a:spcPct val="100000"/>
              </a:lnSpc>
              <a:spcBef>
                <a:spcPct val="0"/>
              </a:spcBef>
              <a:buFontTx/>
              <a:buNone/>
              <a:defRPr>
                <a:solidFill>
                  <a:schemeClr val="bg1"/>
                </a:solidFill>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F312310-4F0B-4E5A-951A-68FC007955BB}" type="slidenum">
              <a:rPr lang="en-GB" smtClean="0"/>
              <a:pPr/>
              <a:t>‹#›</a:t>
            </a:fld>
            <a:r>
              <a:rPr lang="en-GB" dirty="0"/>
              <a:t>/109</a:t>
            </a:r>
          </a:p>
        </p:txBody>
      </p:sp>
      <p:sp>
        <p:nvSpPr>
          <p:cNvPr id="4" name="Text Placeholder 3"/>
          <p:cNvSpPr>
            <a:spLocks noGrp="1"/>
          </p:cNvSpPr>
          <p:nvPr>
            <p:ph type="body" sz="quarter" idx="13" hasCustomPrompt="1"/>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a:t> </a:t>
            </a:r>
            <a:br>
              <a:rPr lang="en-GB"/>
            </a:br>
            <a:r>
              <a:rPr lang="en-GB"/>
              <a:t>Edit Master text styles</a:t>
            </a:r>
          </a:p>
        </p:txBody>
      </p: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201" y="6454800"/>
            <a:ext cx="1247191" cy="129600"/>
          </a:xfrm>
          <a:prstGeom prst="rect">
            <a:avLst/>
          </a:prstGeom>
        </p:spPr>
      </p:pic>
    </p:spTree>
    <p:extLst>
      <p:ext uri="{BB962C8B-B14F-4D97-AF65-F5344CB8AC3E}">
        <p14:creationId xmlns:p14="http://schemas.microsoft.com/office/powerpoint/2010/main" val="992035057"/>
      </p:ext>
    </p:extLst>
  </p:cSld>
  <p:clrMapOvr>
    <a:masterClrMapping/>
  </p:clrMapOvr>
  <p:hf hdr="0"/>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matchingName="Quote Orange" preserve="1" userDrawn="1">
  <p:cSld name="Quote Orange">
    <p:bg>
      <p:bgPr>
        <a:solidFill>
          <a:schemeClr val="accent2"/>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26F657F-4D0A-41B6-A453-A5BFB98121C4}" type="slidenum">
              <a:rPr lang="en-GB" smtClean="0"/>
              <a:pPr/>
              <a:t>‹#›</a:t>
            </a:fld>
            <a:r>
              <a:rPr lang="en-GB" dirty="0"/>
              <a:t>/109</a:t>
            </a:r>
          </a:p>
        </p:txBody>
      </p:sp>
      <p:cxnSp>
        <p:nvCxnSpPr>
          <p:cNvPr id="8" name="Straight Connector 7"/>
          <p:cNvCxnSpPr/>
          <p:nvPr userDrawn="1"/>
        </p:nvCxnSpPr>
        <p:spPr>
          <a:xfrm>
            <a:off x="475201" y="517233"/>
            <a:ext cx="112373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a:t> </a:t>
            </a:r>
            <a:br>
              <a:rPr lang="en-GB"/>
            </a:br>
            <a:r>
              <a:rPr lang="en-GB"/>
              <a:t>Edit Master text styles</a:t>
            </a:r>
          </a:p>
        </p:txBody>
      </p: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201" y="6454800"/>
            <a:ext cx="1247191" cy="129600"/>
          </a:xfrm>
          <a:prstGeom prst="rect">
            <a:avLst/>
          </a:prstGeom>
        </p:spPr>
      </p:pic>
    </p:spTree>
    <p:extLst>
      <p:ext uri="{BB962C8B-B14F-4D97-AF65-F5344CB8AC3E}">
        <p14:creationId xmlns:p14="http://schemas.microsoft.com/office/powerpoint/2010/main" val="1549181042"/>
      </p:ext>
    </p:extLst>
  </p:cSld>
  <p:clrMapOvr>
    <a:masterClrMapping/>
  </p:clrMapOvr>
  <p:hf hdr="0"/>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matchingName="Quote Purple" preserve="1" userDrawn="1">
  <p:cSld name="Quote Purple">
    <p:bg>
      <p:bgPr>
        <a:solidFill>
          <a:schemeClr val="accent3"/>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136A186-62A3-49CF-BF7C-2F9ECCE5EBC2}" type="slidenum">
              <a:rPr lang="en-GB" smtClean="0"/>
              <a:pPr/>
              <a:t>‹#›</a:t>
            </a:fld>
            <a:r>
              <a:rPr lang="en-GB" dirty="0"/>
              <a:t>/109</a:t>
            </a:r>
          </a:p>
        </p:txBody>
      </p:sp>
      <p:cxnSp>
        <p:nvCxnSpPr>
          <p:cNvPr id="8" name="Straight Connector 7"/>
          <p:cNvCxnSpPr/>
          <p:nvPr userDrawn="1"/>
        </p:nvCxnSpPr>
        <p:spPr>
          <a:xfrm>
            <a:off x="479425" y="517233"/>
            <a:ext cx="112331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a:t> </a:t>
            </a:r>
            <a:br>
              <a:rPr lang="en-GB"/>
            </a:br>
            <a:r>
              <a:rPr lang="en-GB"/>
              <a:t>Edit Master text styles</a:t>
            </a:r>
          </a:p>
        </p:txBody>
      </p: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201" y="6454800"/>
            <a:ext cx="1247191" cy="129600"/>
          </a:xfrm>
          <a:prstGeom prst="rect">
            <a:avLst/>
          </a:prstGeom>
        </p:spPr>
      </p:pic>
    </p:spTree>
    <p:extLst>
      <p:ext uri="{BB962C8B-B14F-4D97-AF65-F5344CB8AC3E}">
        <p14:creationId xmlns:p14="http://schemas.microsoft.com/office/powerpoint/2010/main" val="1462212956"/>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able of Contents color" preserve="1" userDrawn="1">
  <p:cSld name="Table of Contents color">
    <p:bg>
      <p:bgPr>
        <a:solidFill>
          <a:srgbClr val="FFFFFF"/>
        </a:solidFill>
        <a:effectLst/>
      </p:bgPr>
    </p:bg>
    <p:spTree>
      <p:nvGrpSpPr>
        <p:cNvPr id="1" name=""/>
        <p:cNvGrpSpPr/>
        <p:nvPr/>
      </p:nvGrpSpPr>
      <p:grpSpPr>
        <a:xfrm>
          <a:off x="0" y="0"/>
          <a:ext cx="0" cy="0"/>
          <a:chOff x="0" y="0"/>
          <a:chExt cx="0" cy="0"/>
        </a:xfrm>
      </p:grpSpPr>
      <p:sp>
        <p:nvSpPr>
          <p:cNvPr id="6"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solidFill>
                <a:schemeClr val="bg1"/>
              </a:solidFill>
            </a:endParaRPr>
          </a:p>
        </p:txBody>
      </p:sp>
      <p:sp>
        <p:nvSpPr>
          <p:cNvPr id="3" name="Footer Placeholder 2"/>
          <p:cNvSpPr>
            <a:spLocks noGrp="1"/>
          </p:cNvSpPr>
          <p:nvPr>
            <p:ph type="ftr" sz="quarter" idx="11"/>
          </p:nvPr>
        </p:nvSpPr>
        <p:spPr bwMode="gray"/>
        <p:txBody>
          <a:bodyPr/>
          <a:lstStyle>
            <a:lvl1pPr>
              <a:defRPr>
                <a:solidFill>
                  <a:schemeClr val="bg1"/>
                </a:solidFill>
              </a:defRPr>
            </a:lvl1pPr>
          </a:lstStyle>
          <a:p>
            <a:r>
              <a:rPr lang="en-US" dirty="0"/>
              <a:t>January 22, 2024</a:t>
            </a:r>
          </a:p>
        </p:txBody>
      </p:sp>
      <p:sp>
        <p:nvSpPr>
          <p:cNvPr id="4" name="Slide Number Placeholder 3"/>
          <p:cNvSpPr>
            <a:spLocks noGrp="1"/>
          </p:cNvSpPr>
          <p:nvPr>
            <p:ph type="sldNum" sz="quarter" idx="12"/>
          </p:nvPr>
        </p:nvSpPr>
        <p:spPr bwMode="gray"/>
        <p:txBody>
          <a:bodyPr/>
          <a:lstStyle>
            <a:lvl1pPr>
              <a:defRPr>
                <a:solidFill>
                  <a:schemeClr val="bg1"/>
                </a:solidFill>
              </a:defRPr>
            </a:lvl1pPr>
          </a:lstStyle>
          <a:p>
            <a:fld id="{BEF5F5CB-CB3A-46A0-A203-6B8CEFE3B630}" type="slidenum">
              <a:rPr lang="en-US" smtClean="0"/>
              <a:pPr/>
              <a:t>‹#›</a:t>
            </a:fld>
            <a:endParaRPr lang="en-US" dirty="0"/>
          </a:p>
        </p:txBody>
      </p:sp>
      <p:sp>
        <p:nvSpPr>
          <p:cNvPr id="5" name="Title 4"/>
          <p:cNvSpPr>
            <a:spLocks noGrp="1"/>
          </p:cNvSpPr>
          <p:nvPr>
            <p:ph type="title"/>
          </p:nvPr>
        </p:nvSpPr>
        <p:spPr bwMode="gray"/>
        <p:txBody>
          <a:bodyPr/>
          <a:lstStyle>
            <a:lvl1pPr>
              <a:defRPr>
                <a:solidFill>
                  <a:schemeClr val="bg1"/>
                </a:solidFill>
              </a:defRPr>
            </a:lvl1pPr>
          </a:lstStyle>
          <a:p>
            <a:r>
              <a:rPr lang="en-US"/>
              <a:t>Click to edit Master title style</a:t>
            </a:r>
          </a:p>
        </p:txBody>
      </p:sp>
      <p:cxnSp>
        <p:nvCxnSpPr>
          <p:cNvPr id="7" name="Straight Connector 14"/>
          <p:cNvCxnSpPr>
            <a:cxnSpLocks/>
          </p:cNvCxnSpPr>
          <p:nvPr userDrawn="1"/>
        </p:nvCxnSpPr>
        <p:spPr bwMode="gray">
          <a:xfrm>
            <a:off x="695324" y="1348849"/>
            <a:ext cx="110172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0"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grpSp>
        <p:nvGrpSpPr>
          <p:cNvPr id="11" name="Group 10">
            <a:extLst>
              <a:ext uri="{FF2B5EF4-FFF2-40B4-BE49-F238E27FC236}">
                <a16:creationId xmlns:a16="http://schemas.microsoft.com/office/drawing/2014/main" id="{B1448089-8CF4-418B-81F5-893EECB09ED1}"/>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12" name="Freeform 5">
              <a:extLst>
                <a:ext uri="{FF2B5EF4-FFF2-40B4-BE49-F238E27FC236}">
                  <a16:creationId xmlns:a16="http://schemas.microsoft.com/office/drawing/2014/main" id="{101DD0B4-4D7B-492E-8225-148F70369954}"/>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a:extLst>
                <a:ext uri="{FF2B5EF4-FFF2-40B4-BE49-F238E27FC236}">
                  <a16:creationId xmlns:a16="http://schemas.microsoft.com/office/drawing/2014/main" id="{28E8EF2D-755D-4CB4-9562-0895EF5D7851}"/>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31081203"/>
      </p:ext>
    </p:extLst>
  </p:cSld>
  <p:clrMapOvr>
    <a:masterClrMapping/>
  </p:clrMapOvr>
  <p:hf hdr="0"/>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matchingName="Quote Yellow" preserve="1" userDrawn="1">
  <p:cSld name="Quote Yellow">
    <p:bg>
      <p:bgPr>
        <a:solidFill>
          <a:schemeClr val="accent4"/>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72E5DE59-FEBE-447E-A5D2-7AAF7CA5CDAC}" type="slidenum">
              <a:rPr lang="en-GB" smtClean="0"/>
              <a:pPr/>
              <a:t>‹#›</a:t>
            </a:fld>
            <a:r>
              <a:rPr lang="en-GB" dirty="0"/>
              <a:t>/109</a:t>
            </a:r>
          </a:p>
        </p:txBody>
      </p:sp>
      <p:cxnSp>
        <p:nvCxnSpPr>
          <p:cNvPr id="8" name="Straight Connector 7"/>
          <p:cNvCxnSpPr/>
          <p:nvPr userDrawn="1"/>
        </p:nvCxnSpPr>
        <p:spPr>
          <a:xfrm>
            <a:off x="475201" y="517233"/>
            <a:ext cx="112373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a:t> </a:t>
            </a:r>
            <a:br>
              <a:rPr lang="en-GB"/>
            </a:br>
            <a:r>
              <a:rPr lang="en-GB"/>
              <a:t>Edit Master text styles</a:t>
            </a:r>
          </a:p>
        </p:txBody>
      </p: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201" y="6454800"/>
            <a:ext cx="1247191" cy="129600"/>
          </a:xfrm>
          <a:prstGeom prst="rect">
            <a:avLst/>
          </a:prstGeom>
        </p:spPr>
      </p:pic>
    </p:spTree>
    <p:extLst>
      <p:ext uri="{BB962C8B-B14F-4D97-AF65-F5344CB8AC3E}">
        <p14:creationId xmlns:p14="http://schemas.microsoft.com/office/powerpoint/2010/main" val="330793718"/>
      </p:ext>
    </p:extLst>
  </p:cSld>
  <p:clrMapOvr>
    <a:masterClrMapping/>
  </p:clrMapOvr>
  <p:hf hdr="0"/>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matchingName="Quote Magenta" preserve="1" userDrawn="1">
  <p:cSld name="Quote Magenta">
    <p:bg>
      <p:bgPr>
        <a:solidFill>
          <a:schemeClr val="accent5"/>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7AB5F6C-6C50-40A6-B131-8E1490206C8F}" type="slidenum">
              <a:rPr lang="en-GB" smtClean="0"/>
              <a:pPr/>
              <a:t>‹#›</a:t>
            </a:fld>
            <a:r>
              <a:rPr lang="en-GB" dirty="0"/>
              <a:t>/109</a:t>
            </a:r>
          </a:p>
        </p:txBody>
      </p:sp>
      <p:cxnSp>
        <p:nvCxnSpPr>
          <p:cNvPr id="8" name="Straight Connector 7"/>
          <p:cNvCxnSpPr/>
          <p:nvPr userDrawn="1"/>
        </p:nvCxnSpPr>
        <p:spPr>
          <a:xfrm>
            <a:off x="475201" y="517233"/>
            <a:ext cx="112373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a:t> </a:t>
            </a:r>
            <a:br>
              <a:rPr lang="en-GB"/>
            </a:br>
            <a:r>
              <a:rPr lang="en-GB"/>
              <a:t>Edit Master text styles</a:t>
            </a:r>
          </a:p>
        </p:txBody>
      </p: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201" y="6454800"/>
            <a:ext cx="1247191" cy="129600"/>
          </a:xfrm>
          <a:prstGeom prst="rect">
            <a:avLst/>
          </a:prstGeom>
        </p:spPr>
      </p:pic>
    </p:spTree>
    <p:extLst>
      <p:ext uri="{BB962C8B-B14F-4D97-AF65-F5344CB8AC3E}">
        <p14:creationId xmlns:p14="http://schemas.microsoft.com/office/powerpoint/2010/main" val="1350430891"/>
      </p:ext>
    </p:extLst>
  </p:cSld>
  <p:clrMapOvr>
    <a:masterClrMapping/>
  </p:clrMapOvr>
  <p:hf hdr="0"/>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matchingName="Quote Dark Blue" preserve="1" userDrawn="1">
  <p:cSld name="Quote Dark Blue">
    <p:bg>
      <p:bgPr>
        <a:solidFill>
          <a:schemeClr val="accent6"/>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3952056-59C5-4D68-9E32-B91E02D5C2A9}" type="slidenum">
              <a:rPr lang="en-GB" smtClean="0"/>
              <a:pPr/>
              <a:t>‹#›</a:t>
            </a:fld>
            <a:r>
              <a:rPr lang="en-GB" dirty="0"/>
              <a:t>/109</a:t>
            </a:r>
          </a:p>
        </p:txBody>
      </p:sp>
      <p:cxnSp>
        <p:nvCxnSpPr>
          <p:cNvPr id="8" name="Straight Connector 7"/>
          <p:cNvCxnSpPr/>
          <p:nvPr userDrawn="1"/>
        </p:nvCxnSpPr>
        <p:spPr>
          <a:xfrm>
            <a:off x="479425" y="517233"/>
            <a:ext cx="112331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a:t> </a:t>
            </a:r>
            <a:br>
              <a:rPr lang="en-GB"/>
            </a:br>
            <a:r>
              <a:rPr lang="en-GB"/>
              <a:t>Edit Master text styles</a:t>
            </a:r>
          </a:p>
        </p:txBody>
      </p: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201" y="6454800"/>
            <a:ext cx="1247191" cy="129600"/>
          </a:xfrm>
          <a:prstGeom prst="rect">
            <a:avLst/>
          </a:prstGeom>
        </p:spPr>
      </p:pic>
    </p:spTree>
    <p:extLst>
      <p:ext uri="{BB962C8B-B14F-4D97-AF65-F5344CB8AC3E}">
        <p14:creationId xmlns:p14="http://schemas.microsoft.com/office/powerpoint/2010/main" val="723940234"/>
      </p:ext>
    </p:extLst>
  </p:cSld>
  <p:clrMapOvr>
    <a:masterClrMapping/>
  </p:clrMapOvr>
  <p:hf hdr="0"/>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matchingName="Quote Red" preserve="1" userDrawn="1">
  <p:cSld name="Quote Red">
    <p:bg>
      <p:bgPr>
        <a:solidFill>
          <a:srgbClr val="F1352B"/>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32B11BB-75F4-482B-944A-DE188D5F47A2}" type="slidenum">
              <a:rPr lang="en-GB" smtClean="0"/>
              <a:pPr/>
              <a:t>‹#›</a:t>
            </a:fld>
            <a:r>
              <a:rPr lang="en-GB" dirty="0"/>
              <a:t>/109</a:t>
            </a:r>
          </a:p>
        </p:txBody>
      </p:sp>
      <p:cxnSp>
        <p:nvCxnSpPr>
          <p:cNvPr id="8" name="Straight Connector 7"/>
          <p:cNvCxnSpPr/>
          <p:nvPr userDrawn="1"/>
        </p:nvCxnSpPr>
        <p:spPr>
          <a:xfrm>
            <a:off x="475201" y="517233"/>
            <a:ext cx="1123737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a:t> </a:t>
            </a:r>
            <a:br>
              <a:rPr lang="en-GB"/>
            </a:br>
            <a:r>
              <a:rPr lang="en-GB"/>
              <a:t>Edit Master text styles</a:t>
            </a:r>
          </a:p>
        </p:txBody>
      </p: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201" y="6454800"/>
            <a:ext cx="1247191" cy="129600"/>
          </a:xfrm>
          <a:prstGeom prst="rect">
            <a:avLst/>
          </a:prstGeom>
        </p:spPr>
      </p:pic>
    </p:spTree>
    <p:extLst>
      <p:ext uri="{BB962C8B-B14F-4D97-AF65-F5344CB8AC3E}">
        <p14:creationId xmlns:p14="http://schemas.microsoft.com/office/powerpoint/2010/main" val="1424238473"/>
      </p:ext>
    </p:extLst>
  </p:cSld>
  <p:clrMapOvr>
    <a:masterClrMapping/>
  </p:clrMapOvr>
  <p:hf hdr="0"/>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matchingName="Quote Light Grey" preserve="1" userDrawn="1">
  <p:cSld name="Quote Light Grey">
    <p:bg>
      <p:bgPr>
        <a:solidFill>
          <a:srgbClr val="AFAFAF"/>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DF16F082-2197-4131-8312-8E69834688A4}" type="slidenum">
              <a:rPr lang="en-GB" smtClean="0"/>
              <a:pPr/>
              <a:t>‹#›</a:t>
            </a:fld>
            <a:r>
              <a:rPr lang="en-GB" dirty="0"/>
              <a:t>/109</a:t>
            </a:r>
          </a:p>
        </p:txBody>
      </p:sp>
      <p:cxnSp>
        <p:nvCxnSpPr>
          <p:cNvPr id="8" name="Straight Connector 7"/>
          <p:cNvCxnSpPr/>
          <p:nvPr userDrawn="1"/>
        </p:nvCxnSpPr>
        <p:spPr>
          <a:xfrm>
            <a:off x="475201" y="517233"/>
            <a:ext cx="112373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a:t> </a:t>
            </a:r>
            <a:br>
              <a:rPr lang="en-GB"/>
            </a:br>
            <a:r>
              <a:rPr lang="en-GB"/>
              <a:t>Edit Master text styles</a:t>
            </a:r>
          </a:p>
        </p:txBody>
      </p: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201" y="6454800"/>
            <a:ext cx="1247191" cy="129600"/>
          </a:xfrm>
          <a:prstGeom prst="rect">
            <a:avLst/>
          </a:prstGeom>
        </p:spPr>
      </p:pic>
    </p:spTree>
    <p:extLst>
      <p:ext uri="{BB962C8B-B14F-4D97-AF65-F5344CB8AC3E}">
        <p14:creationId xmlns:p14="http://schemas.microsoft.com/office/powerpoint/2010/main" val="4269993445"/>
      </p:ext>
    </p:extLst>
  </p:cSld>
  <p:clrMapOvr>
    <a:masterClrMapping/>
  </p:clrMapOvr>
  <p:hf hdr="0"/>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matchingName="Quote Green" preserve="1" userDrawn="1">
  <p:cSld name="Quote Green">
    <p:bg>
      <p:bgPr>
        <a:solidFill>
          <a:srgbClr val="7ACB00"/>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3659A9B-EBFF-4642-98B1-C134B6B20958}" type="slidenum">
              <a:rPr lang="en-GB" smtClean="0"/>
              <a:pPr/>
              <a:t>‹#›</a:t>
            </a:fld>
            <a:r>
              <a:rPr lang="en-GB" dirty="0"/>
              <a:t>/109</a:t>
            </a:r>
          </a:p>
        </p:txBody>
      </p:sp>
      <p:cxnSp>
        <p:nvCxnSpPr>
          <p:cNvPr id="8" name="Straight Connector 7"/>
          <p:cNvCxnSpPr/>
          <p:nvPr userDrawn="1"/>
        </p:nvCxnSpPr>
        <p:spPr>
          <a:xfrm>
            <a:off x="475201" y="517233"/>
            <a:ext cx="112373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a:t> </a:t>
            </a:r>
            <a:br>
              <a:rPr lang="en-GB"/>
            </a:br>
            <a:r>
              <a:rPr lang="en-GB"/>
              <a:t>Edit Master text styles</a:t>
            </a:r>
          </a:p>
        </p:txBody>
      </p: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201" y="6454800"/>
            <a:ext cx="1247191" cy="129600"/>
          </a:xfrm>
          <a:prstGeom prst="rect">
            <a:avLst/>
          </a:prstGeom>
        </p:spPr>
      </p:pic>
    </p:spTree>
    <p:extLst>
      <p:ext uri="{BB962C8B-B14F-4D97-AF65-F5344CB8AC3E}">
        <p14:creationId xmlns:p14="http://schemas.microsoft.com/office/powerpoint/2010/main" val="1202534407"/>
      </p:ext>
    </p:extLst>
  </p:cSld>
  <p:clrMapOvr>
    <a:masterClrMapping/>
  </p:clrMapOvr>
  <p:hf hdr="0"/>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matchingName="Closing Slide Turquoise" type="blank" preserve="1">
  <p:cSld name="Closing Slide Turquoise">
    <p:bg>
      <p:bgPr>
        <a:solidFill>
          <a:schemeClr val="accent1"/>
        </a:solidFill>
        <a:effectLst/>
      </p:bgPr>
    </p:bg>
    <p:spTree>
      <p:nvGrpSpPr>
        <p:cNvPr id="1" name=""/>
        <p:cNvGrpSpPr/>
        <p:nvPr/>
      </p:nvGrpSpPr>
      <p:grpSpPr>
        <a:xfrm>
          <a:off x="0" y="0"/>
          <a:ext cx="0" cy="0"/>
          <a:chOff x="0" y="0"/>
          <a:chExt cx="0" cy="0"/>
        </a:xfrm>
      </p:grpSpPr>
      <p:sp>
        <p:nvSpPr>
          <p:cNvPr id="3" name="TextBox 2"/>
          <p:cNvSpPr txBox="1">
            <a:spLocks/>
          </p:cNvSpPr>
          <p:nvPr userDrawn="1"/>
        </p:nvSpPr>
        <p:spPr>
          <a:xfrm>
            <a:off x="467544" y="3269994"/>
            <a:ext cx="3168352"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3969037724"/>
      </p:ext>
    </p:extLst>
  </p:cSld>
  <p:clrMapOvr>
    <a:masterClrMapping/>
  </p:clrMapOvr>
  <p:hf hdr="0"/>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matchingName="Closing Slide Orange" type="blank" preserve="1">
  <p:cSld name="Closing Slide Orange">
    <p:bg>
      <p:bgPr>
        <a:solidFill>
          <a:schemeClr val="accent2"/>
        </a:solidFill>
        <a:effectLst/>
      </p:bgPr>
    </p:bg>
    <p:spTree>
      <p:nvGrpSpPr>
        <p:cNvPr id="1" name=""/>
        <p:cNvGrpSpPr/>
        <p:nvPr/>
      </p:nvGrpSpPr>
      <p:grpSpPr>
        <a:xfrm>
          <a:off x="0" y="0"/>
          <a:ext cx="0" cy="0"/>
          <a:chOff x="0" y="0"/>
          <a:chExt cx="0" cy="0"/>
        </a:xfrm>
      </p:grpSpPr>
      <p:sp>
        <p:nvSpPr>
          <p:cNvPr id="4" name="TextBox 3"/>
          <p:cNvSpPr txBox="1">
            <a:spLocks/>
          </p:cNvSpPr>
          <p:nvPr userDrawn="1"/>
        </p:nvSpPr>
        <p:spPr>
          <a:xfrm>
            <a:off x="467544" y="3269994"/>
            <a:ext cx="3168352"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4095878088"/>
      </p:ext>
    </p:extLst>
  </p:cSld>
  <p:clrMapOvr>
    <a:masterClrMapping/>
  </p:clrMapOvr>
  <p:hf hdr="0"/>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matchingName="Closing Slide Purple" type="blank" preserve="1">
  <p:cSld name="Closing Slide Purple">
    <p:bg>
      <p:bgPr>
        <a:solidFill>
          <a:schemeClr val="accent3"/>
        </a:solidFill>
        <a:effectLst/>
      </p:bgPr>
    </p:bg>
    <p:spTree>
      <p:nvGrpSpPr>
        <p:cNvPr id="1" name=""/>
        <p:cNvGrpSpPr/>
        <p:nvPr/>
      </p:nvGrpSpPr>
      <p:grpSpPr>
        <a:xfrm>
          <a:off x="0" y="0"/>
          <a:ext cx="0" cy="0"/>
          <a:chOff x="0" y="0"/>
          <a:chExt cx="0" cy="0"/>
        </a:xfrm>
      </p:grpSpPr>
      <p:sp>
        <p:nvSpPr>
          <p:cNvPr id="4" name="TextBox 3"/>
          <p:cNvSpPr txBox="1">
            <a:spLocks/>
          </p:cNvSpPr>
          <p:nvPr userDrawn="1"/>
        </p:nvSpPr>
        <p:spPr>
          <a:xfrm>
            <a:off x="467544" y="3269994"/>
            <a:ext cx="3168352"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3947685464"/>
      </p:ext>
    </p:extLst>
  </p:cSld>
  <p:clrMapOvr>
    <a:masterClrMapping/>
  </p:clrMapOvr>
  <p:hf hdr="0"/>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matchingName="Closing Slide Yellow" type="blank" preserve="1">
  <p:cSld name="Closing Slide Yellow">
    <p:bg>
      <p:bgPr>
        <a:solidFill>
          <a:schemeClr val="accent4"/>
        </a:solidFill>
        <a:effectLst/>
      </p:bgPr>
    </p:bg>
    <p:spTree>
      <p:nvGrpSpPr>
        <p:cNvPr id="1" name=""/>
        <p:cNvGrpSpPr/>
        <p:nvPr/>
      </p:nvGrpSpPr>
      <p:grpSpPr>
        <a:xfrm>
          <a:off x="0" y="0"/>
          <a:ext cx="0" cy="0"/>
          <a:chOff x="0" y="0"/>
          <a:chExt cx="0" cy="0"/>
        </a:xfrm>
      </p:grpSpPr>
      <p:sp>
        <p:nvSpPr>
          <p:cNvPr id="4" name="TextBox 3"/>
          <p:cNvSpPr txBox="1">
            <a:spLocks/>
          </p:cNvSpPr>
          <p:nvPr userDrawn="1"/>
        </p:nvSpPr>
        <p:spPr>
          <a:xfrm>
            <a:off x="467544" y="3269994"/>
            <a:ext cx="3168352"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1681540243"/>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losing Slide" preserve="1" userDrawn="1">
  <p:cSld name="Closing Slide">
    <p:bg>
      <p:bgPr>
        <a:solidFill>
          <a:srgbClr val="FFFFFF"/>
        </a:solidFill>
        <a:effectLst/>
      </p:bgPr>
    </p:bg>
    <p:spTree>
      <p:nvGrpSpPr>
        <p:cNvPr id="1" name=""/>
        <p:cNvGrpSpPr/>
        <p:nvPr/>
      </p:nvGrpSpPr>
      <p:grpSpPr>
        <a:xfrm>
          <a:off x="0" y="0"/>
          <a:ext cx="0" cy="0"/>
          <a:chOff x="0" y="0"/>
          <a:chExt cx="0" cy="0"/>
        </a:xfrm>
      </p:grpSpPr>
      <p:sp>
        <p:nvSpPr>
          <p:cNvPr id="11"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solidFill>
                <a:schemeClr val="bg1"/>
              </a:solidFill>
            </a:endParaRPr>
          </a:p>
        </p:txBody>
      </p:sp>
      <p:sp>
        <p:nvSpPr>
          <p:cNvPr id="9"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0"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pic>
        <p:nvPicPr>
          <p:cNvPr id="7" name="Group 10">
            <a:extLst>
              <a:ext uri="{FF2B5EF4-FFF2-40B4-BE49-F238E27FC236}">
                <a16:creationId xmlns:a16="http://schemas.microsoft.com/office/drawing/2014/main" id="{724F80B4-F3A6-4C1B-B034-EEFD2F679A30}"/>
              </a:ext>
            </a:extLst>
          </p:cNvPr>
          <p:cNvPicPr>
            <a:picLocks noChangeAspect="1"/>
          </p:cNvPicPr>
          <p:nvPr userDrawn="1">
            <p:custDataLst>
              <p:tags r:id="rId4"/>
            </p:custData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8516" y="3190323"/>
            <a:ext cx="2529003" cy="286302"/>
          </a:xfrm>
          <a:prstGeom prst="rect">
            <a:avLst/>
          </a:prstGeom>
        </p:spPr>
      </p:pic>
    </p:spTree>
    <p:extLst>
      <p:ext uri="{BB962C8B-B14F-4D97-AF65-F5344CB8AC3E}">
        <p14:creationId xmlns:p14="http://schemas.microsoft.com/office/powerpoint/2010/main" val="991048628"/>
      </p:ext>
    </p:extLst>
  </p:cSld>
  <p:clrMapOvr>
    <a:masterClrMapping/>
  </p:clrMapOvr>
  <p:hf hdr="0"/>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matchingName="Closing Slide Magenta" type="blank" preserve="1">
  <p:cSld name="Closing Slide Magenta">
    <p:bg>
      <p:bgPr>
        <a:solidFill>
          <a:schemeClr val="accent5"/>
        </a:solidFill>
        <a:effectLst/>
      </p:bgPr>
    </p:bg>
    <p:spTree>
      <p:nvGrpSpPr>
        <p:cNvPr id="1" name=""/>
        <p:cNvGrpSpPr/>
        <p:nvPr/>
      </p:nvGrpSpPr>
      <p:grpSpPr>
        <a:xfrm>
          <a:off x="0" y="0"/>
          <a:ext cx="0" cy="0"/>
          <a:chOff x="0" y="0"/>
          <a:chExt cx="0" cy="0"/>
        </a:xfrm>
      </p:grpSpPr>
      <p:sp>
        <p:nvSpPr>
          <p:cNvPr id="4" name="TextBox 3"/>
          <p:cNvSpPr txBox="1">
            <a:spLocks/>
          </p:cNvSpPr>
          <p:nvPr userDrawn="1"/>
        </p:nvSpPr>
        <p:spPr>
          <a:xfrm>
            <a:off x="467544" y="3269994"/>
            <a:ext cx="3168352"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1386239701"/>
      </p:ext>
    </p:extLst>
  </p:cSld>
  <p:clrMapOvr>
    <a:masterClrMapping/>
  </p:clrMapOvr>
  <p:hf hdr="0"/>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matchingName="Closing Slide Dark Blue" type="blank" preserve="1">
  <p:cSld name="Closing Slide Dark Blue">
    <p:bg>
      <p:bgPr>
        <a:solidFill>
          <a:schemeClr val="accent6"/>
        </a:solidFill>
        <a:effectLst/>
      </p:bgPr>
    </p:bg>
    <p:spTree>
      <p:nvGrpSpPr>
        <p:cNvPr id="1" name=""/>
        <p:cNvGrpSpPr/>
        <p:nvPr/>
      </p:nvGrpSpPr>
      <p:grpSpPr>
        <a:xfrm>
          <a:off x="0" y="0"/>
          <a:ext cx="0" cy="0"/>
          <a:chOff x="0" y="0"/>
          <a:chExt cx="0" cy="0"/>
        </a:xfrm>
      </p:grpSpPr>
      <p:sp>
        <p:nvSpPr>
          <p:cNvPr id="4" name="TextBox 3"/>
          <p:cNvSpPr txBox="1">
            <a:spLocks/>
          </p:cNvSpPr>
          <p:nvPr userDrawn="1"/>
        </p:nvSpPr>
        <p:spPr>
          <a:xfrm>
            <a:off x="467544" y="3269994"/>
            <a:ext cx="3168352"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2428805606"/>
      </p:ext>
    </p:extLst>
  </p:cSld>
  <p:clrMapOvr>
    <a:masterClrMapping/>
  </p:clrMapOvr>
  <p:hf hdr="0"/>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matchingName="Closing Slide Red" type="blank" preserve="1">
  <p:cSld name="Closing Slide Red">
    <p:bg>
      <p:bgPr>
        <a:solidFill>
          <a:srgbClr val="F1352B"/>
        </a:solidFill>
        <a:effectLst/>
      </p:bgPr>
    </p:bg>
    <p:spTree>
      <p:nvGrpSpPr>
        <p:cNvPr id="1" name=""/>
        <p:cNvGrpSpPr/>
        <p:nvPr/>
      </p:nvGrpSpPr>
      <p:grpSpPr>
        <a:xfrm>
          <a:off x="0" y="0"/>
          <a:ext cx="0" cy="0"/>
          <a:chOff x="0" y="0"/>
          <a:chExt cx="0" cy="0"/>
        </a:xfrm>
      </p:grpSpPr>
      <p:sp>
        <p:nvSpPr>
          <p:cNvPr id="4" name="TextBox 3"/>
          <p:cNvSpPr txBox="1">
            <a:spLocks/>
          </p:cNvSpPr>
          <p:nvPr userDrawn="1"/>
        </p:nvSpPr>
        <p:spPr>
          <a:xfrm>
            <a:off x="467544" y="3269994"/>
            <a:ext cx="3168352"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2431201987"/>
      </p:ext>
    </p:extLst>
  </p:cSld>
  <p:clrMapOvr>
    <a:masterClrMapping/>
  </p:clrMapOvr>
  <p:hf hdr="0"/>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matchingName="Closing Slide Light Grey" type="blank" preserve="1">
  <p:cSld name="Closing Slide Light Grey">
    <p:bg>
      <p:bgPr>
        <a:solidFill>
          <a:srgbClr val="AFAFAF"/>
        </a:solidFill>
        <a:effectLst/>
      </p:bgPr>
    </p:bg>
    <p:spTree>
      <p:nvGrpSpPr>
        <p:cNvPr id="1" name=""/>
        <p:cNvGrpSpPr/>
        <p:nvPr/>
      </p:nvGrpSpPr>
      <p:grpSpPr>
        <a:xfrm>
          <a:off x="0" y="0"/>
          <a:ext cx="0" cy="0"/>
          <a:chOff x="0" y="0"/>
          <a:chExt cx="0" cy="0"/>
        </a:xfrm>
      </p:grpSpPr>
      <p:sp>
        <p:nvSpPr>
          <p:cNvPr id="4" name="TextBox 3"/>
          <p:cNvSpPr txBox="1">
            <a:spLocks/>
          </p:cNvSpPr>
          <p:nvPr userDrawn="1"/>
        </p:nvSpPr>
        <p:spPr>
          <a:xfrm>
            <a:off x="467544" y="3269994"/>
            <a:ext cx="3168352"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20301796"/>
      </p:ext>
    </p:extLst>
  </p:cSld>
  <p:clrMapOvr>
    <a:masterClrMapping/>
  </p:clrMapOvr>
  <p:hf hdr="0"/>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matchingName="Closing Slide Green" type="blank" preserve="1">
  <p:cSld name="Closing Slide Green">
    <p:bg>
      <p:bgPr>
        <a:solidFill>
          <a:srgbClr val="7ACB00"/>
        </a:solidFill>
        <a:effectLst/>
      </p:bgPr>
    </p:bg>
    <p:spTree>
      <p:nvGrpSpPr>
        <p:cNvPr id="1" name=""/>
        <p:cNvGrpSpPr/>
        <p:nvPr/>
      </p:nvGrpSpPr>
      <p:grpSpPr>
        <a:xfrm>
          <a:off x="0" y="0"/>
          <a:ext cx="0" cy="0"/>
          <a:chOff x="0" y="0"/>
          <a:chExt cx="0" cy="0"/>
        </a:xfrm>
      </p:grpSpPr>
      <p:sp>
        <p:nvSpPr>
          <p:cNvPr id="4" name="TextBox 3"/>
          <p:cNvSpPr txBox="1">
            <a:spLocks/>
          </p:cNvSpPr>
          <p:nvPr userDrawn="1"/>
        </p:nvSpPr>
        <p:spPr>
          <a:xfrm>
            <a:off x="467544" y="3269994"/>
            <a:ext cx="3168352"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3538217608"/>
      </p:ext>
    </p:extLst>
  </p:cSld>
  <p:clrMapOvr>
    <a:masterClrMapping/>
  </p:clrMapOvr>
  <p:hf hdr="0"/>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695326" y="1512097"/>
            <a:ext cx="10881774" cy="467597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aw-US"/>
          </a:p>
        </p:txBody>
      </p:sp>
      <p:sp>
        <p:nvSpPr>
          <p:cNvPr id="5" name="Footer Placeholder 4"/>
          <p:cNvSpPr>
            <a:spLocks noGrp="1"/>
          </p:cNvSpPr>
          <p:nvPr>
            <p:ph type="ftr" sz="quarter" idx="11"/>
          </p:nvPr>
        </p:nvSpPr>
        <p:spPr/>
        <p:txBody>
          <a:bodyPr/>
          <a:lstStyle/>
          <a:p>
            <a:r>
              <a:rPr lang="en-US" dirty="0"/>
              <a:t>2022 | Confidential &amp; Proprietary Information of Chubb- Not for Distribution</a:t>
            </a:r>
            <a:endParaRPr lang="de-CH"/>
          </a:p>
        </p:txBody>
      </p:sp>
      <p:sp>
        <p:nvSpPr>
          <p:cNvPr id="6" name="Slide Number Placeholder 5"/>
          <p:cNvSpPr>
            <a:spLocks noGrp="1"/>
          </p:cNvSpPr>
          <p:nvPr>
            <p:ph type="sldNum" sz="quarter" idx="12"/>
          </p:nvPr>
        </p:nvSpPr>
        <p:spPr/>
        <p:txBody>
          <a:bodyPr/>
          <a:lstStyle/>
          <a:p>
            <a:fld id="{4301530E-F924-4954-834C-32B3DE7F2D1F}" type="slidenum">
              <a:rPr lang="de-CH" smtClean="0"/>
              <a:pPr/>
              <a:t>‹#›</a:t>
            </a:fld>
            <a:r>
              <a:rPr lang="de-CH"/>
              <a:t>/109</a:t>
            </a:r>
          </a:p>
        </p:txBody>
      </p:sp>
      <p:sp>
        <p:nvSpPr>
          <p:cNvPr id="4" name="Title 3"/>
          <p:cNvSpPr>
            <a:spLocks noGrp="1"/>
          </p:cNvSpPr>
          <p:nvPr>
            <p:ph type="title"/>
          </p:nvPr>
        </p:nvSpPr>
        <p:spPr/>
        <p:txBody>
          <a:bodyPr/>
          <a:lstStyle/>
          <a:p>
            <a:r>
              <a:rPr lang="de-DE"/>
              <a:t>Titelmasterformat durch Klicken bearbeiten</a:t>
            </a:r>
            <a:endParaRPr lang="haw-US"/>
          </a:p>
        </p:txBody>
      </p:sp>
    </p:spTree>
    <p:extLst>
      <p:ext uri="{BB962C8B-B14F-4D97-AF65-F5344CB8AC3E}">
        <p14:creationId xmlns:p14="http://schemas.microsoft.com/office/powerpoint/2010/main" val="1592941939"/>
      </p:ext>
    </p:extLst>
  </p:cSld>
  <p:clrMapOvr>
    <a:masterClrMapping/>
  </p:clrMapOvr>
  <p:hf hdr="0"/>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2B0E86B4-F8A9-4C76-88CA-FA718163CBCF}"/>
              </a:ext>
            </a:extLst>
          </p:cNvPr>
          <p:cNvSpPr>
            <a:spLocks noGrp="1"/>
          </p:cNvSpPr>
          <p:nvPr>
            <p:ph type="sldNum" sz="quarter" idx="10"/>
          </p:nvPr>
        </p:nvSpPr>
        <p:spPr/>
        <p:txBody>
          <a:bodyPr/>
          <a:lstStyle>
            <a:lvl1pPr>
              <a:defRPr/>
            </a:lvl1pPr>
          </a:lstStyle>
          <a:p>
            <a:pPr>
              <a:defRPr/>
            </a:pPr>
            <a:fld id="{FBB3B292-B50E-49C5-8269-3119A39E0CCF}" type="slidenum">
              <a:rPr lang="en-US" altLang="en-US" smtClean="0"/>
              <a:pPr>
                <a:defRPr/>
              </a:pPr>
              <a:t>‹#›</a:t>
            </a:fld>
            <a:r>
              <a:rPr lang="en-US" altLang="en-US" dirty="0"/>
              <a:t>/109</a:t>
            </a:r>
          </a:p>
        </p:txBody>
      </p:sp>
    </p:spTree>
    <p:extLst>
      <p:ext uri="{BB962C8B-B14F-4D97-AF65-F5344CB8AC3E}">
        <p14:creationId xmlns:p14="http://schemas.microsoft.com/office/powerpoint/2010/main" val="3733351968"/>
      </p:ext>
    </p:extLst>
  </p:cSld>
  <p:clrMapOvr>
    <a:masterClrMapping/>
  </p:clrMapOvr>
  <p:hf hdr="0"/>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79426" y="1219200"/>
            <a:ext cx="11233148" cy="4874096"/>
          </a:xfrm>
        </p:spPr>
        <p:txBody>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lvl1pPr eaLnBrk="1" hangingPunct="1">
              <a:lnSpc>
                <a:spcPct val="100000"/>
              </a:lnSpc>
              <a:spcBef>
                <a:spcPct val="0"/>
              </a:spcBef>
              <a:buFontTx/>
              <a:buNone/>
              <a:defRPr/>
            </a:lvl1pPr>
          </a:lstStyle>
          <a:p>
            <a:r>
              <a:rPr lang="en-US" altLang="en-US" dirty="0">
                <a:latin typeface="Chubb Publico Office" pitchFamily="2" charset="0"/>
              </a:rPr>
              <a:t>2022 | Confidential &amp; Proprietary Information of Chubb- Not for Distribution</a:t>
            </a:r>
          </a:p>
        </p:txBody>
      </p:sp>
      <p:sp>
        <p:nvSpPr>
          <p:cNvPr id="9" name="Slide Number Placeholder 8"/>
          <p:cNvSpPr>
            <a:spLocks noGrp="1"/>
          </p:cNvSpPr>
          <p:nvPr>
            <p:ph type="sldNum" sz="quarter" idx="12"/>
          </p:nvPr>
        </p:nvSpPr>
        <p:spPr/>
        <p:txBody>
          <a:bodyPr/>
          <a:lstStyle/>
          <a:p>
            <a:fld id="{2DE19307-3CFD-48E0-BBC9-4C0531A6F02E}" type="slidenum">
              <a:rPr lang="en-GB" smtClean="0"/>
              <a:pPr/>
              <a:t>‹#›</a:t>
            </a:fld>
            <a:r>
              <a:rPr lang="en-GB" dirty="0"/>
              <a:t>/109</a:t>
            </a:r>
          </a:p>
        </p:txBody>
      </p:sp>
    </p:spTree>
    <p:extLst>
      <p:ext uri="{BB962C8B-B14F-4D97-AF65-F5344CB8AC3E}">
        <p14:creationId xmlns:p14="http://schemas.microsoft.com/office/powerpoint/2010/main" val="1764466364"/>
      </p:ext>
    </p:extLst>
  </p:cSld>
  <p:clrMapOvr>
    <a:masterClrMapping/>
  </p:clrMapOvr>
  <p:hf hdr="0"/>
</p:sldLayout>
</file>

<file path=ppt/slideLayouts/slideLayout278.xml><?xml version="1.0" encoding="utf-8"?>
<p:sldLayout xmlns:a="http://schemas.openxmlformats.org/drawingml/2006/main" xmlns:r="http://schemas.openxmlformats.org/officeDocument/2006/relationships" xmlns:p="http://schemas.openxmlformats.org/presentationml/2006/main" matchingName="Two Content"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6512" y="1772817"/>
            <a:ext cx="5400000" cy="4320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12023" y="1772816"/>
            <a:ext cx="5400551" cy="4320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p:cNvSpPr>
            <a:spLocks noGrp="1"/>
          </p:cNvSpPr>
          <p:nvPr>
            <p:ph type="ftr" sz="quarter" idx="11"/>
          </p:nvPr>
        </p:nvSpPr>
        <p:spPr/>
        <p:txBody>
          <a:bodyPr/>
          <a:lstStyle/>
          <a:p>
            <a:r>
              <a:rPr lang="en-US" dirty="0"/>
              <a:t>2022 | Confidential &amp; Proprietary Information of Chubb- Not for Distribution</a:t>
            </a:r>
            <a:endParaRPr lang="en-GB" dirty="0"/>
          </a:p>
        </p:txBody>
      </p:sp>
      <p:sp>
        <p:nvSpPr>
          <p:cNvPr id="11" name="Slide Number Placeholder 10"/>
          <p:cNvSpPr>
            <a:spLocks noGrp="1"/>
          </p:cNvSpPr>
          <p:nvPr>
            <p:ph type="sldNum" sz="quarter" idx="12"/>
          </p:nvPr>
        </p:nvSpPr>
        <p:spPr/>
        <p:txBody>
          <a:bodyPr/>
          <a:lstStyle/>
          <a:p>
            <a:fld id="{D989C754-8DBB-46CE-8A6F-FACFD5929F56}" type="slidenum">
              <a:rPr lang="en-GB" smtClean="0"/>
              <a:pPr/>
              <a:t>‹#›</a:t>
            </a:fld>
            <a:r>
              <a:rPr lang="en-GB" dirty="0"/>
              <a:t>/109</a:t>
            </a:r>
          </a:p>
        </p:txBody>
      </p:sp>
    </p:spTree>
    <p:extLst>
      <p:ext uri="{BB962C8B-B14F-4D97-AF65-F5344CB8AC3E}">
        <p14:creationId xmlns:p14="http://schemas.microsoft.com/office/powerpoint/2010/main" val="645280494"/>
      </p:ext>
    </p:extLst>
  </p:cSld>
  <p:clrMapOvr>
    <a:masterClrMapping/>
  </p:clrMapOvr>
  <p:hf hdr="0"/>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Three Content" type="twoObj" preserve="1">
  <p:cSld name="1_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6511" y="1773240"/>
            <a:ext cx="3528000" cy="4319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185997" y="1773239"/>
            <a:ext cx="3528000" cy="4319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p:cNvSpPr>
            <a:spLocks noGrp="1"/>
          </p:cNvSpPr>
          <p:nvPr>
            <p:ph type="ftr" sz="quarter" idx="11"/>
          </p:nvPr>
        </p:nvSpPr>
        <p:spPr/>
        <p:txBody>
          <a:bodyPr/>
          <a:lstStyle/>
          <a:p>
            <a:r>
              <a:rPr lang="en-US" dirty="0"/>
              <a:t>2022 | Confidential &amp; Proprietary Information of Chubb- Not for Distribution</a:t>
            </a:r>
            <a:endParaRPr lang="en-GB" dirty="0"/>
          </a:p>
        </p:txBody>
      </p:sp>
      <p:sp>
        <p:nvSpPr>
          <p:cNvPr id="11" name="Slide Number Placeholder 10"/>
          <p:cNvSpPr>
            <a:spLocks noGrp="1"/>
          </p:cNvSpPr>
          <p:nvPr>
            <p:ph type="sldNum" sz="quarter" idx="12"/>
          </p:nvPr>
        </p:nvSpPr>
        <p:spPr/>
        <p:txBody>
          <a:bodyPr/>
          <a:lstStyle/>
          <a:p>
            <a:fld id="{5CAE22DC-971D-48A3-BBB1-7BC7E0D9D904}" type="slidenum">
              <a:rPr lang="en-GB" smtClean="0"/>
              <a:pPr/>
              <a:t>‹#›</a:t>
            </a:fld>
            <a:r>
              <a:rPr lang="en-GB" dirty="0"/>
              <a:t>/109</a:t>
            </a:r>
          </a:p>
        </p:txBody>
      </p:sp>
      <p:sp>
        <p:nvSpPr>
          <p:cNvPr id="12" name="Content Placeholder 3"/>
          <p:cNvSpPr>
            <a:spLocks noGrp="1"/>
          </p:cNvSpPr>
          <p:nvPr>
            <p:ph sz="half" idx="13"/>
          </p:nvPr>
        </p:nvSpPr>
        <p:spPr>
          <a:xfrm>
            <a:off x="4331254" y="1773239"/>
            <a:ext cx="3528000" cy="4319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4161213"/>
      </p:ext>
    </p:extLst>
  </p:cSld>
  <p:clrMapOvr>
    <a:masterClrMapping/>
  </p:clrMapOvr>
  <p:hf hdr="0"/>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Closing Slide_Disclaimer" preserve="1" userDrawn="1">
  <p:cSld name="Closing Slide_Disclaimer">
    <p:bg>
      <p:bgPr>
        <a:solidFill>
          <a:srgbClr val="FFFFFF"/>
        </a:solidFill>
        <a:effectLst/>
      </p:bgPr>
    </p:bg>
    <p:spTree>
      <p:nvGrpSpPr>
        <p:cNvPr id="1" name=""/>
        <p:cNvGrpSpPr/>
        <p:nvPr/>
      </p:nvGrpSpPr>
      <p:grpSpPr>
        <a:xfrm>
          <a:off x="0" y="0"/>
          <a:ext cx="0" cy="0"/>
          <a:chOff x="0" y="0"/>
          <a:chExt cx="0" cy="0"/>
        </a:xfrm>
      </p:grpSpPr>
      <p:sp>
        <p:nvSpPr>
          <p:cNvPr id="11"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solidFill>
                <a:schemeClr val="bg1"/>
              </a:solidFill>
            </a:endParaRPr>
          </a:p>
        </p:txBody>
      </p:sp>
      <p:cxnSp>
        <p:nvCxnSpPr>
          <p:cNvPr id="14" name="Straight Connector 21">
            <a:extLst>
              <a:ext uri="{FF2B5EF4-FFF2-40B4-BE49-F238E27FC236}">
                <a16:creationId xmlns:a16="http://schemas.microsoft.com/office/drawing/2014/main" id="{707DB268-17A7-4AA0-9C75-44BCBADA99AA}"/>
              </a:ext>
            </a:extLst>
          </p:cNvPr>
          <p:cNvCxnSpPr>
            <a:cxnSpLocks/>
          </p:cNvCxnSpPr>
          <p:nvPr userDrawn="1"/>
        </p:nvCxnSpPr>
        <p:spPr bwMode="gray">
          <a:xfrm>
            <a:off x="474101" y="4649261"/>
            <a:ext cx="1113431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lassification" hidden="1">
            <a:extLst>
              <a:ext uri="{FF2B5EF4-FFF2-40B4-BE49-F238E27FC236}">
                <a16:creationId xmlns:a16="http://schemas.microsoft.com/office/drawing/2014/main" id="{6EBE45A2-7A68-4BEC-8E46-033EA77875B2}"/>
              </a:ext>
            </a:extLst>
          </p:cNvPr>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5" name="Status" hidden="1">
            <a:extLst>
              <a:ext uri="{FF2B5EF4-FFF2-40B4-BE49-F238E27FC236}">
                <a16:creationId xmlns:a16="http://schemas.microsoft.com/office/drawing/2014/main" id="{CBB60D12-93B6-43BD-A220-8FB0278B846F}"/>
              </a:ext>
            </a:extLst>
          </p:cNvPr>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pic>
        <p:nvPicPr>
          <p:cNvPr id="9" name="Group 10">
            <a:extLst>
              <a:ext uri="{FF2B5EF4-FFF2-40B4-BE49-F238E27FC236}">
                <a16:creationId xmlns:a16="http://schemas.microsoft.com/office/drawing/2014/main" id="{A2A83873-E008-441A-917E-14AC97FBE25C}"/>
              </a:ext>
            </a:extLst>
          </p:cNvPr>
          <p:cNvPicPr>
            <a:picLocks noChangeAspect="1"/>
          </p:cNvPicPr>
          <p:nvPr userDrawn="1">
            <p:custDataLst>
              <p:tags r:id="rId4"/>
            </p:custData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8516" y="3190323"/>
            <a:ext cx="2529003" cy="286302"/>
          </a:xfrm>
          <a:prstGeom prst="rect">
            <a:avLst/>
          </a:prstGeom>
        </p:spPr>
      </p:pic>
    </p:spTree>
    <p:extLst>
      <p:ext uri="{BB962C8B-B14F-4D97-AF65-F5344CB8AC3E}">
        <p14:creationId xmlns:p14="http://schemas.microsoft.com/office/powerpoint/2010/main" val="3188296809"/>
      </p:ext>
    </p:extLst>
  </p:cSld>
  <p:clrMapOvr>
    <a:masterClrMapping/>
  </p:clrMapOvr>
  <p:hf hdr="0"/>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Title Only"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Footer Placeholder 6"/>
          <p:cNvSpPr>
            <a:spLocks noGrp="1"/>
          </p:cNvSpPr>
          <p:nvPr>
            <p:ph type="ftr" sz="quarter" idx="11"/>
          </p:nvPr>
        </p:nvSpPr>
        <p:spPr/>
        <p:txBody>
          <a:bodyPr/>
          <a:lstStyle>
            <a:lvl1pPr>
              <a:defRPr/>
            </a:lvl1pPr>
          </a:lstStyle>
          <a:p>
            <a:r>
              <a:rPr lang="en-US" altLang="en-US" dirty="0">
                <a:latin typeface="Chubb Publico Office" pitchFamily="2" charset="0"/>
              </a:rPr>
              <a:t>2022 | Confidential &amp; Proprietary Information of Chubb- Not for Distribution</a:t>
            </a:r>
          </a:p>
        </p:txBody>
      </p:sp>
      <p:sp>
        <p:nvSpPr>
          <p:cNvPr id="8" name="Slide Number Placeholder 7"/>
          <p:cNvSpPr>
            <a:spLocks noGrp="1"/>
          </p:cNvSpPr>
          <p:nvPr>
            <p:ph type="sldNum" sz="quarter" idx="12"/>
          </p:nvPr>
        </p:nvSpPr>
        <p:spPr/>
        <p:txBody>
          <a:bodyPr/>
          <a:lstStyle/>
          <a:p>
            <a:fld id="{99AE9B5D-A9BB-496E-A731-DBA0CB530A6A}" type="slidenum">
              <a:rPr lang="en-GB" smtClean="0"/>
              <a:pPr/>
              <a:t>‹#›</a:t>
            </a:fld>
            <a:r>
              <a:rPr lang="en-GB" dirty="0"/>
              <a:t>/109</a:t>
            </a:r>
          </a:p>
        </p:txBody>
      </p:sp>
    </p:spTree>
    <p:extLst>
      <p:ext uri="{BB962C8B-B14F-4D97-AF65-F5344CB8AC3E}">
        <p14:creationId xmlns:p14="http://schemas.microsoft.com/office/powerpoint/2010/main" val="2886634778"/>
      </p:ext>
    </p:extLst>
  </p:cSld>
  <p:clrMapOvr>
    <a:masterClrMapping/>
  </p:clrMapOvr>
  <p:hf hdr="0"/>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p>
            <a:fld id="{E7252D34-B281-4E39-97B7-D85FDA1D2CBA}" type="slidenum">
              <a:rPr lang="en-GB" smtClean="0"/>
              <a:pPr/>
              <a:t>‹#›</a:t>
            </a:fld>
            <a:r>
              <a:rPr lang="en-GB" dirty="0"/>
              <a:t>/109</a:t>
            </a:r>
          </a:p>
        </p:txBody>
      </p:sp>
    </p:spTree>
    <p:extLst>
      <p:ext uri="{BB962C8B-B14F-4D97-AF65-F5344CB8AC3E}">
        <p14:creationId xmlns:p14="http://schemas.microsoft.com/office/powerpoint/2010/main" val="1331630171"/>
      </p:ext>
    </p:extLst>
  </p:cSld>
  <p:clrMapOvr>
    <a:masterClrMapping/>
  </p:clrMapOvr>
  <p:hf hdr="0"/>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matchingName="Quote Turquoise" preserve="1" userDrawn="1">
  <p:cSld name="1_Quote Turquoise">
    <p:bg>
      <p:bgPr>
        <a:solidFill>
          <a:schemeClr val="accent1"/>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eaLnBrk="1" hangingPunct="1">
              <a:lnSpc>
                <a:spcPct val="100000"/>
              </a:lnSpc>
              <a:spcBef>
                <a:spcPct val="0"/>
              </a:spcBef>
              <a:buFontTx/>
              <a:buNone/>
              <a:defRPr>
                <a:solidFill>
                  <a:schemeClr val="bg1"/>
                </a:solidFill>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0628A98-C8EE-476F-BA14-75DBAE678700}" type="slidenum">
              <a:rPr lang="en-GB" smtClean="0"/>
              <a:pPr/>
              <a:t>‹#›</a:t>
            </a:fld>
            <a:r>
              <a:rPr lang="en-GB" dirty="0"/>
              <a:t>/109</a:t>
            </a:r>
          </a:p>
        </p:txBody>
      </p:sp>
      <p:sp>
        <p:nvSpPr>
          <p:cNvPr id="4" name="Text Placeholder 3"/>
          <p:cNvSpPr>
            <a:spLocks noGrp="1"/>
          </p:cNvSpPr>
          <p:nvPr>
            <p:ph type="body" sz="quarter" idx="13" hasCustomPrompt="1"/>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a:t> </a:t>
            </a:r>
            <a:br>
              <a:rPr lang="en-GB"/>
            </a:br>
            <a:r>
              <a:rPr lang="en-GB"/>
              <a:t>Edit Master text styles</a:t>
            </a:r>
          </a:p>
        </p:txBody>
      </p: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201" y="6454800"/>
            <a:ext cx="1247191" cy="129600"/>
          </a:xfrm>
          <a:prstGeom prst="rect">
            <a:avLst/>
          </a:prstGeom>
        </p:spPr>
      </p:pic>
    </p:spTree>
    <p:extLst>
      <p:ext uri="{BB962C8B-B14F-4D97-AF65-F5344CB8AC3E}">
        <p14:creationId xmlns:p14="http://schemas.microsoft.com/office/powerpoint/2010/main" val="1366280759"/>
      </p:ext>
    </p:extLst>
  </p:cSld>
  <p:clrMapOvr>
    <a:masterClrMapping/>
  </p:clrMapOvr>
  <p:hf hdr="0"/>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matchingName="Quote Orange" preserve="1" userDrawn="1">
  <p:cSld name="1_Quote Orange">
    <p:bg>
      <p:bgPr>
        <a:solidFill>
          <a:schemeClr val="accent2"/>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altLang="en-US" dirty="0">
                <a:latin typeface="Chubb Publico Office" pitchFamily="2" charset="0"/>
              </a:rPr>
              <a:t>2022 | Confidential &amp; Proprietary Information of Chubb- Not for Distribution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6D3D15E4-7F48-4228-AE9D-ABBE7C8BCD1C}" type="slidenum">
              <a:rPr lang="en-GB" smtClean="0"/>
              <a:pPr/>
              <a:t>‹#›</a:t>
            </a:fld>
            <a:r>
              <a:rPr lang="en-GB" dirty="0"/>
              <a:t>/109</a:t>
            </a:r>
          </a:p>
        </p:txBody>
      </p:sp>
      <p:cxnSp>
        <p:nvCxnSpPr>
          <p:cNvPr id="8" name="Straight Connector 7"/>
          <p:cNvCxnSpPr/>
          <p:nvPr userDrawn="1"/>
        </p:nvCxnSpPr>
        <p:spPr>
          <a:xfrm>
            <a:off x="475201" y="517233"/>
            <a:ext cx="112373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a:t> </a:t>
            </a:r>
            <a:br>
              <a:rPr lang="en-GB"/>
            </a:br>
            <a:r>
              <a:rPr lang="en-GB"/>
              <a:t>Edit Master text styles</a:t>
            </a:r>
          </a:p>
        </p:txBody>
      </p:sp>
      <p:pic>
        <p:nvPicPr>
          <p:cNvPr id="10" name="Picture 9"/>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201" y="6454800"/>
            <a:ext cx="1247191" cy="129600"/>
          </a:xfrm>
          <a:prstGeom prst="rect">
            <a:avLst/>
          </a:prstGeom>
        </p:spPr>
      </p:pic>
    </p:spTree>
    <p:extLst>
      <p:ext uri="{BB962C8B-B14F-4D97-AF65-F5344CB8AC3E}">
        <p14:creationId xmlns:p14="http://schemas.microsoft.com/office/powerpoint/2010/main" val="1339619752"/>
      </p:ext>
    </p:extLst>
  </p:cSld>
  <p:clrMapOvr>
    <a:masterClrMapping/>
  </p:clrMapOvr>
  <p:hf hdr="0"/>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Title Only"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Footer Placeholder 6"/>
          <p:cNvSpPr>
            <a:spLocks noGrp="1"/>
          </p:cNvSpPr>
          <p:nvPr>
            <p:ph type="ftr" sz="quarter" idx="11"/>
          </p:nvPr>
        </p:nvSpPr>
        <p:spPr/>
        <p:txBody>
          <a:bodyPr/>
          <a:lstStyle>
            <a:lvl1pPr>
              <a:defRPr/>
            </a:lvl1pPr>
          </a:lstStyle>
          <a:p>
            <a:r>
              <a:rPr lang="en-US" altLang="en-US" dirty="0">
                <a:latin typeface="Chubb Publico Office" pitchFamily="2" charset="0"/>
              </a:rPr>
              <a:t>2022 | Confidential &amp; Proprietary Information of Chubb- Not for Distribution</a:t>
            </a:r>
          </a:p>
        </p:txBody>
      </p:sp>
      <p:sp>
        <p:nvSpPr>
          <p:cNvPr id="8" name="Slide Number Placeholder 7"/>
          <p:cNvSpPr>
            <a:spLocks noGrp="1"/>
          </p:cNvSpPr>
          <p:nvPr>
            <p:ph type="sldNum" sz="quarter" idx="12"/>
          </p:nvPr>
        </p:nvSpPr>
        <p:spPr/>
        <p:txBody>
          <a:bodyPr/>
          <a:lstStyle/>
          <a:p>
            <a:fld id="{0E23ED79-F6A1-49D7-A139-D6261A7E5AC7}" type="slidenum">
              <a:rPr lang="en-GB" smtClean="0"/>
              <a:pPr/>
              <a:t>‹#›</a:t>
            </a:fld>
            <a:r>
              <a:rPr lang="en-GB" dirty="0"/>
              <a:t>/109</a:t>
            </a:r>
          </a:p>
        </p:txBody>
      </p:sp>
    </p:spTree>
    <p:extLst>
      <p:ext uri="{BB962C8B-B14F-4D97-AF65-F5344CB8AC3E}">
        <p14:creationId xmlns:p14="http://schemas.microsoft.com/office/powerpoint/2010/main" val="2722762491"/>
      </p:ext>
    </p:extLst>
  </p:cSld>
  <p:clrMapOvr>
    <a:masterClrMapping/>
  </p:clrMapOvr>
  <p:hf hdr="0"/>
</p:sldLayout>
</file>

<file path=ppt/slideLayouts/slideLayout285.xml><?xml version="1.0" encoding="utf-8"?>
<p:sldLayout xmlns:a="http://schemas.openxmlformats.org/drawingml/2006/main" xmlns:r="http://schemas.openxmlformats.org/officeDocument/2006/relationships" xmlns:p="http://schemas.openxmlformats.org/presentationml/2006/main" matchingName="Title Only"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Footer Placeholder 6"/>
          <p:cNvSpPr>
            <a:spLocks noGrp="1"/>
          </p:cNvSpPr>
          <p:nvPr>
            <p:ph type="ftr" sz="quarter" idx="11"/>
          </p:nvPr>
        </p:nvSpPr>
        <p:spPr/>
        <p:txBody>
          <a:bodyPr/>
          <a:lstStyle>
            <a:lvl1pPr>
              <a:defRPr/>
            </a:lvl1pPr>
          </a:lstStyle>
          <a:p>
            <a:r>
              <a:rPr lang="en-US" altLang="en-US" dirty="0">
                <a:latin typeface="Chubb Publico Office" pitchFamily="2" charset="0"/>
              </a:rPr>
              <a:t>2022 | Confidential &amp; Proprietary Information of Chubb- Not for Distribution</a:t>
            </a:r>
          </a:p>
        </p:txBody>
      </p:sp>
      <p:sp>
        <p:nvSpPr>
          <p:cNvPr id="8" name="Slide Number Placeholder 7"/>
          <p:cNvSpPr>
            <a:spLocks noGrp="1"/>
          </p:cNvSpPr>
          <p:nvPr>
            <p:ph type="sldNum" sz="quarter" idx="12"/>
          </p:nvPr>
        </p:nvSpPr>
        <p:spPr/>
        <p:txBody>
          <a:bodyPr/>
          <a:lstStyle/>
          <a:p>
            <a:fld id="{148D9C4A-8DE4-4707-A06D-C8E3B9B654B2}" type="slidenum">
              <a:rPr lang="en-GB" smtClean="0"/>
              <a:pPr/>
              <a:t>‹#›</a:t>
            </a:fld>
            <a:r>
              <a:rPr lang="en-GB" dirty="0"/>
              <a:t>/109</a:t>
            </a:r>
          </a:p>
        </p:txBody>
      </p:sp>
    </p:spTree>
    <p:extLst>
      <p:ext uri="{BB962C8B-B14F-4D97-AF65-F5344CB8AC3E}">
        <p14:creationId xmlns:p14="http://schemas.microsoft.com/office/powerpoint/2010/main" val="2432844705"/>
      </p:ext>
    </p:extLst>
  </p:cSld>
  <p:clrMapOvr>
    <a:masterClrMapping/>
  </p:clrMapOvr>
  <p:hf hdr="0"/>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userDrawn="1">
  <p:cSld name="5 stats">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C79B2892-A43F-7545-0F83-C2783C9D933B}"/>
              </a:ext>
            </a:extLst>
          </p:cNvPr>
          <p:cNvSpPr>
            <a:spLocks noGrp="1"/>
          </p:cNvSpPr>
          <p:nvPr>
            <p:ph type="title" hasCustomPrompt="1"/>
          </p:nvPr>
        </p:nvSpPr>
        <p:spPr/>
        <p:txBody>
          <a:bodyPr/>
          <a:lstStyle>
            <a:lvl1pPr>
              <a:defRPr>
                <a:solidFill>
                  <a:schemeClr val="bg1"/>
                </a:solidFill>
              </a:defRPr>
            </a:lvl1pPr>
          </a:lstStyle>
          <a:p>
            <a:r>
              <a:rPr lang="en-GB"/>
              <a:t>[5 stats] &lt;Heading&gt;</a:t>
            </a:r>
          </a:p>
        </p:txBody>
      </p:sp>
      <p:sp>
        <p:nvSpPr>
          <p:cNvPr id="3" name="Text Placeholder 6">
            <a:extLst>
              <a:ext uri="{FF2B5EF4-FFF2-40B4-BE49-F238E27FC236}">
                <a16:creationId xmlns:a16="http://schemas.microsoft.com/office/drawing/2014/main" id="{8FA2489B-4E20-ECE6-C33D-27F4EE2907E2}"/>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6">
            <a:extLst>
              <a:ext uri="{FF2B5EF4-FFF2-40B4-BE49-F238E27FC236}">
                <a16:creationId xmlns:a16="http://schemas.microsoft.com/office/drawing/2014/main" id="{99AA2E89-F682-19C4-4826-B32D876CC8A8}"/>
              </a:ext>
            </a:extLst>
          </p:cNvPr>
          <p:cNvSpPr>
            <a:spLocks noGrp="1"/>
          </p:cNvSpPr>
          <p:nvPr>
            <p:ph type="body" sz="quarter" idx="12" hasCustomPrompt="1"/>
          </p:nvPr>
        </p:nvSpPr>
        <p:spPr>
          <a:xfrm>
            <a:off x="469900" y="2685962"/>
            <a:ext cx="3797418"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3" name="Text Placeholder 6">
            <a:extLst>
              <a:ext uri="{FF2B5EF4-FFF2-40B4-BE49-F238E27FC236}">
                <a16:creationId xmlns:a16="http://schemas.microsoft.com/office/drawing/2014/main" id="{143F27F5-BCC3-6E28-B167-7F2B52A217AA}"/>
              </a:ext>
            </a:extLst>
          </p:cNvPr>
          <p:cNvSpPr>
            <a:spLocks noGrp="1"/>
          </p:cNvSpPr>
          <p:nvPr>
            <p:ph type="body" sz="quarter" idx="13" hasCustomPrompt="1"/>
          </p:nvPr>
        </p:nvSpPr>
        <p:spPr>
          <a:xfrm>
            <a:off x="4932718" y="2685962"/>
            <a:ext cx="3155950"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4" name="Text Placeholder 6">
            <a:extLst>
              <a:ext uri="{FF2B5EF4-FFF2-40B4-BE49-F238E27FC236}">
                <a16:creationId xmlns:a16="http://schemas.microsoft.com/office/drawing/2014/main" id="{A929333C-452A-EEC7-1558-46797B141AB2}"/>
              </a:ext>
            </a:extLst>
          </p:cNvPr>
          <p:cNvSpPr>
            <a:spLocks noGrp="1"/>
          </p:cNvSpPr>
          <p:nvPr>
            <p:ph type="body" sz="quarter" idx="14" hasCustomPrompt="1"/>
          </p:nvPr>
        </p:nvSpPr>
        <p:spPr>
          <a:xfrm>
            <a:off x="8672205" y="2685962"/>
            <a:ext cx="2478016"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5" name="Text Placeholder 6">
            <a:extLst>
              <a:ext uri="{FF2B5EF4-FFF2-40B4-BE49-F238E27FC236}">
                <a16:creationId xmlns:a16="http://schemas.microsoft.com/office/drawing/2014/main" id="{67301A9C-9776-5BF5-C357-CD3797FFF587}"/>
              </a:ext>
            </a:extLst>
          </p:cNvPr>
          <p:cNvSpPr>
            <a:spLocks noGrp="1"/>
          </p:cNvSpPr>
          <p:nvPr>
            <p:ph type="body" sz="quarter" idx="15" hasCustomPrompt="1"/>
          </p:nvPr>
        </p:nvSpPr>
        <p:spPr>
          <a:xfrm>
            <a:off x="469900" y="4419228"/>
            <a:ext cx="3797418"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6" name="Text Placeholder 6">
            <a:extLst>
              <a:ext uri="{FF2B5EF4-FFF2-40B4-BE49-F238E27FC236}">
                <a16:creationId xmlns:a16="http://schemas.microsoft.com/office/drawing/2014/main" id="{3EB40AD9-F4A9-47BC-5B51-848A7E56675C}"/>
              </a:ext>
            </a:extLst>
          </p:cNvPr>
          <p:cNvSpPr>
            <a:spLocks noGrp="1"/>
          </p:cNvSpPr>
          <p:nvPr>
            <p:ph type="body" sz="quarter" idx="16" hasCustomPrompt="1"/>
          </p:nvPr>
        </p:nvSpPr>
        <p:spPr>
          <a:xfrm>
            <a:off x="4932718" y="4419228"/>
            <a:ext cx="3155950"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7" name="Text Placeholder 6">
            <a:extLst>
              <a:ext uri="{FF2B5EF4-FFF2-40B4-BE49-F238E27FC236}">
                <a16:creationId xmlns:a16="http://schemas.microsoft.com/office/drawing/2014/main" id="{66CF4CC1-5B4C-A8DD-1654-7E1F87484FF1}"/>
              </a:ext>
            </a:extLst>
          </p:cNvPr>
          <p:cNvSpPr>
            <a:spLocks noGrp="1"/>
          </p:cNvSpPr>
          <p:nvPr>
            <p:ph type="body" sz="quarter" idx="17" hasCustomPrompt="1"/>
          </p:nvPr>
        </p:nvSpPr>
        <p:spPr>
          <a:xfrm>
            <a:off x="8672205" y="4419228"/>
            <a:ext cx="2478016"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8" name="Slide Number Placeholder 4">
            <a:extLst>
              <a:ext uri="{FF2B5EF4-FFF2-40B4-BE49-F238E27FC236}">
                <a16:creationId xmlns:a16="http://schemas.microsoft.com/office/drawing/2014/main" id="{C5403ADD-804A-AECA-6895-1DC2ACD70B37}"/>
              </a:ext>
            </a:extLst>
          </p:cNvPr>
          <p:cNvSpPr>
            <a:spLocks noGrp="1"/>
          </p:cNvSpPr>
          <p:nvPr>
            <p:ph type="sldNum" sz="quarter" idx="18"/>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211122390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userDrawn="1">
  <p:cSld name="Panel and image: v1">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13D70D-9DB0-3D0F-17F6-8F3921102AFC}"/>
              </a:ext>
            </a:extLst>
          </p:cNvPr>
          <p:cNvSpPr/>
          <p:nvPr userDrawn="1"/>
        </p:nvSpPr>
        <p:spPr>
          <a:xfrm>
            <a:off x="0" y="1739504"/>
            <a:ext cx="6430150" cy="4160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C175B521-2E5A-30A1-965A-3A19E08DEF76}"/>
              </a:ext>
            </a:extLst>
          </p:cNvPr>
          <p:cNvSpPr>
            <a:spLocks noGrp="1"/>
          </p:cNvSpPr>
          <p:nvPr>
            <p:ph type="pic" sz="quarter" idx="15"/>
          </p:nvPr>
        </p:nvSpPr>
        <p:spPr>
          <a:xfrm>
            <a:off x="6430150" y="1738379"/>
            <a:ext cx="5302250" cy="4161678"/>
          </a:xfrm>
          <a:custGeom>
            <a:avLst/>
            <a:gdLst>
              <a:gd name="csX0" fmla="*/ 0 w 5302250"/>
              <a:gd name="csY0" fmla="*/ 0 h 4161678"/>
              <a:gd name="csX1" fmla="*/ 165275 w 5302250"/>
              <a:gd name="csY1" fmla="*/ 0 h 4161678"/>
              <a:gd name="csX2" fmla="*/ 1185983 w 5302250"/>
              <a:gd name="csY2" fmla="*/ 0 h 4161678"/>
              <a:gd name="csX3" fmla="*/ 5136976 w 5302250"/>
              <a:gd name="csY3" fmla="*/ 0 h 4161678"/>
              <a:gd name="csX4" fmla="*/ 5302250 w 5302250"/>
              <a:gd name="csY4" fmla="*/ 165077 h 4161678"/>
              <a:gd name="csX5" fmla="*/ 5302250 w 5302250"/>
              <a:gd name="csY5" fmla="*/ 514355 h 4161678"/>
              <a:gd name="csX6" fmla="*/ 5302250 w 5302250"/>
              <a:gd name="csY6" fmla="*/ 3647323 h 4161678"/>
              <a:gd name="csX7" fmla="*/ 5302250 w 5302250"/>
              <a:gd name="csY7" fmla="*/ 3996601 h 4161678"/>
              <a:gd name="csX8" fmla="*/ 5136976 w 5302250"/>
              <a:gd name="csY8" fmla="*/ 4161678 h 4161678"/>
              <a:gd name="csX9" fmla="*/ 1185983 w 5302250"/>
              <a:gd name="csY9" fmla="*/ 4161678 h 4161678"/>
              <a:gd name="csX10" fmla="*/ 165275 w 5302250"/>
              <a:gd name="csY10" fmla="*/ 4161678 h 4161678"/>
              <a:gd name="csX11" fmla="*/ 0 w 5302250"/>
              <a:gd name="csY11" fmla="*/ 4161678 h 4161678"/>
              <a:gd name="csX12" fmla="*/ 0 w 5302250"/>
              <a:gd name="csY12" fmla="*/ 3996601 h 4161678"/>
              <a:gd name="csX13" fmla="*/ 0 w 5302250"/>
              <a:gd name="csY13" fmla="*/ 3812400 h 4161678"/>
              <a:gd name="csX14" fmla="*/ 0 w 5302250"/>
              <a:gd name="csY14" fmla="*/ 3647323 h 4161678"/>
              <a:gd name="csX15" fmla="*/ 0 w 5302250"/>
              <a:gd name="csY15" fmla="*/ 514355 h 4161678"/>
              <a:gd name="csX16" fmla="*/ 0 w 5302250"/>
              <a:gd name="csY16" fmla="*/ 349278 h 4161678"/>
              <a:gd name="csX17" fmla="*/ 0 w 5302250"/>
              <a:gd name="csY17" fmla="*/ 165077 h 41616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5302250" h="4161678">
                <a:moveTo>
                  <a:pt x="0" y="0"/>
                </a:moveTo>
                <a:lnTo>
                  <a:pt x="165275" y="0"/>
                </a:lnTo>
                <a:lnTo>
                  <a:pt x="1185983" y="0"/>
                </a:lnTo>
                <a:lnTo>
                  <a:pt x="5136976" y="0"/>
                </a:lnTo>
                <a:cubicBezTo>
                  <a:pt x="5228254" y="0"/>
                  <a:pt x="5302250" y="73907"/>
                  <a:pt x="5302250" y="165077"/>
                </a:cubicBezTo>
                <a:lnTo>
                  <a:pt x="5302250" y="514355"/>
                </a:lnTo>
                <a:lnTo>
                  <a:pt x="5302250" y="3647323"/>
                </a:lnTo>
                <a:lnTo>
                  <a:pt x="5302250" y="3996601"/>
                </a:lnTo>
                <a:cubicBezTo>
                  <a:pt x="5302250" y="4087771"/>
                  <a:pt x="5228254" y="4161678"/>
                  <a:pt x="5136976" y="4161678"/>
                </a:cubicBezTo>
                <a:lnTo>
                  <a:pt x="1185983" y="4161678"/>
                </a:lnTo>
                <a:lnTo>
                  <a:pt x="165275" y="4161678"/>
                </a:lnTo>
                <a:lnTo>
                  <a:pt x="0" y="4161678"/>
                </a:lnTo>
                <a:lnTo>
                  <a:pt x="0" y="3996601"/>
                </a:lnTo>
                <a:lnTo>
                  <a:pt x="0" y="3812400"/>
                </a:lnTo>
                <a:lnTo>
                  <a:pt x="0" y="3647323"/>
                </a:lnTo>
                <a:lnTo>
                  <a:pt x="0" y="514355"/>
                </a:lnTo>
                <a:lnTo>
                  <a:pt x="0" y="349278"/>
                </a:lnTo>
                <a:lnTo>
                  <a:pt x="0" y="165077"/>
                </a:lnTo>
                <a:close/>
              </a:path>
            </a:pathLst>
          </a:custGeom>
        </p:spPr>
        <p:txBody>
          <a:bodyPr wrap="square">
            <a:noAutofit/>
          </a:bodyPr>
          <a:lstStyle/>
          <a:p>
            <a:r>
              <a:rPr lang="en-US" dirty="0"/>
              <a:t>Click icon to add picture</a:t>
            </a: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bg1"/>
                </a:solidFill>
              </a:defRPr>
            </a:lvl1pPr>
          </a:lstStyle>
          <a:p>
            <a:fld id="{4A9586EF-C0F1-B148-8737-E0386246BC03}" type="slidenum">
              <a:rPr lang="en-GB" smtClean="0"/>
              <a:pPr/>
              <a:t>‹#›</a:t>
            </a:fld>
            <a:endParaRPr lang="en-GB" dirty="0"/>
          </a:p>
        </p:txBody>
      </p:sp>
      <p:pic>
        <p:nvPicPr>
          <p:cNvPr id="8" name="Graphic 7">
            <a:extLst>
              <a:ext uri="{FF2B5EF4-FFF2-40B4-BE49-F238E27FC236}">
                <a16:creationId xmlns:a16="http://schemas.microsoft.com/office/drawing/2014/main" id="{C8C18544-DC08-A770-8298-56B70E0981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10" name="Text Placeholder 9">
            <a:extLst>
              <a:ext uri="{FF2B5EF4-FFF2-40B4-BE49-F238E27FC236}">
                <a16:creationId xmlns:a16="http://schemas.microsoft.com/office/drawing/2014/main" id="{F76EDF25-4297-A1CF-77CF-ACB6C84D5A37}"/>
              </a:ext>
            </a:extLst>
          </p:cNvPr>
          <p:cNvSpPr>
            <a:spLocks noGrp="1"/>
          </p:cNvSpPr>
          <p:nvPr>
            <p:ph type="body" sz="quarter" idx="13"/>
          </p:nvPr>
        </p:nvSpPr>
        <p:spPr>
          <a:xfrm>
            <a:off x="457200" y="2354302"/>
            <a:ext cx="5426765" cy="3195352"/>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98BCC9FC-8362-8C7B-9835-ABA0E8246CE5}"/>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6" name="Title 5">
            <a:extLst>
              <a:ext uri="{FF2B5EF4-FFF2-40B4-BE49-F238E27FC236}">
                <a16:creationId xmlns:a16="http://schemas.microsoft.com/office/drawing/2014/main" id="{F6A4FC8C-9516-5824-C88D-738DA1038720}"/>
              </a:ext>
            </a:extLst>
          </p:cNvPr>
          <p:cNvSpPr>
            <a:spLocks noGrp="1"/>
          </p:cNvSpPr>
          <p:nvPr>
            <p:ph type="title" hasCustomPrompt="1"/>
          </p:nvPr>
        </p:nvSpPr>
        <p:spPr>
          <a:xfrm>
            <a:off x="457200" y="690743"/>
            <a:ext cx="11275200" cy="1047636"/>
          </a:xfrm>
        </p:spPr>
        <p:txBody>
          <a:bodyPr/>
          <a:lstStyle>
            <a:lvl1pPr>
              <a:defRPr>
                <a:solidFill>
                  <a:schemeClr val="bg1"/>
                </a:solidFill>
              </a:defRPr>
            </a:lvl1pPr>
          </a:lstStyle>
          <a:p>
            <a:r>
              <a:rPr lang="en-GB"/>
              <a:t>[Panel and image: v1] &lt;Heading&gt;</a:t>
            </a:r>
          </a:p>
        </p:txBody>
      </p:sp>
    </p:spTree>
    <p:extLst>
      <p:ext uri="{BB962C8B-B14F-4D97-AF65-F5344CB8AC3E}">
        <p14:creationId xmlns:p14="http://schemas.microsoft.com/office/powerpoint/2010/main" val="304205461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matchingName="Title Turquoise" preserve="1">
  <p:cSld name="Title Turquoi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37285" y="1084888"/>
            <a:ext cx="7445115" cy="2615592"/>
          </a:xfrm>
        </p:spPr>
        <p:txBody>
          <a:bodyPr anchor="b">
            <a:normAutofit/>
          </a:bodyPr>
          <a:lstStyle>
            <a:lvl1pPr algn="l">
              <a:lnSpc>
                <a:spcPts val="4500"/>
              </a:lnSpc>
              <a:defRPr sz="4000" spc="20" baseline="0">
                <a:solidFill>
                  <a:schemeClr val="bg1"/>
                </a:solidFill>
              </a:defRPr>
            </a:lvl1pPr>
          </a:lstStyle>
          <a:p>
            <a:r>
              <a:rPr lang="en-GB" dirty="0"/>
              <a:t>Click to edit Master style</a:t>
            </a:r>
          </a:p>
        </p:txBody>
      </p:sp>
      <p:sp>
        <p:nvSpPr>
          <p:cNvPr id="3" name="Subtitle 2"/>
          <p:cNvSpPr>
            <a:spLocks noGrp="1"/>
          </p:cNvSpPr>
          <p:nvPr>
            <p:ph type="subTitle" idx="1"/>
          </p:nvPr>
        </p:nvSpPr>
        <p:spPr>
          <a:xfrm>
            <a:off x="4137286" y="3838563"/>
            <a:ext cx="7453425"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12" name="Straight Connector 11"/>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9264352" y="198164"/>
            <a:ext cx="2318048" cy="180000"/>
          </a:xfrm>
          <a:prstGeom prst="rect">
            <a:avLst/>
          </a:prstGeom>
          <a:ln>
            <a:noFill/>
          </a:ln>
        </p:spPr>
        <p:txBody>
          <a:bodyPr lIns="0" tIns="0" rIns="0" bIns="0" anchor="ctr"/>
          <a:lstStyle>
            <a:lvl1pPr algn="r">
              <a:defRPr sz="1000">
                <a:solidFill>
                  <a:schemeClr val="bg1"/>
                </a:solidFill>
              </a:defRPr>
            </a:lvl1pPr>
          </a:lstStyle>
          <a:p>
            <a:r>
              <a:rPr lang="en-GB" dirty="0"/>
              <a:t>Month XX, 2016</a:t>
            </a:r>
          </a:p>
        </p:txBody>
      </p:sp>
      <p:sp>
        <p:nvSpPr>
          <p:cNvPr id="6" name="Text Placeholder 5"/>
          <p:cNvSpPr>
            <a:spLocks noGrp="1"/>
          </p:cNvSpPr>
          <p:nvPr>
            <p:ph type="body" sz="quarter" idx="12" hasCustomPrompt="1"/>
          </p:nvPr>
        </p:nvSpPr>
        <p:spPr>
          <a:xfrm>
            <a:off x="4138627" y="198164"/>
            <a:ext cx="5125725" cy="180000"/>
          </a:xfrm>
        </p:spPr>
        <p:txBody>
          <a:bodyPr anchor="ctr">
            <a:noAutofit/>
          </a:bodyPr>
          <a:lstStyle>
            <a:lvl1pPr marL="0" indent="0">
              <a:buNone/>
              <a:defRPr sz="1000">
                <a:solidFill>
                  <a:schemeClr val="bg1"/>
                </a:solidFill>
              </a:defRPr>
            </a:lvl1pPr>
          </a:lstStyle>
          <a:p>
            <a:pPr lvl="0"/>
            <a:r>
              <a:rPr lang="en-GB" dirty="0"/>
              <a:t>Presenter Name</a:t>
            </a:r>
          </a:p>
        </p:txBody>
      </p:sp>
      <p:pic>
        <p:nvPicPr>
          <p:cNvPr id="4" name="Picture 3"/>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508" y="3455805"/>
            <a:ext cx="2040000" cy="158987"/>
          </a:xfrm>
          <a:prstGeom prst="rect">
            <a:avLst/>
          </a:prstGeom>
        </p:spPr>
      </p:pic>
    </p:spTree>
    <p:extLst>
      <p:ext uri="{BB962C8B-B14F-4D97-AF65-F5344CB8AC3E}">
        <p14:creationId xmlns:p14="http://schemas.microsoft.com/office/powerpoint/2010/main" val="260112329"/>
      </p:ext>
    </p:extLst>
  </p:cSld>
  <p:clrMapOvr>
    <a:masterClrMapping/>
  </p:clrMapOvr>
  <p:hf hdr="0"/>
  <p:extLst>
    <p:ext uri="{DCECCB84-F9BA-43D5-87BE-67443E8EF086}">
      <p15:sldGuideLst xmlns:p15="http://schemas.microsoft.com/office/powerpoint/2012/main">
        <p15:guide id="1" orient="horz" pos="210">
          <p15:clr>
            <a:srgbClr val="FBAE40"/>
          </p15:clr>
        </p15:guide>
      </p15:sldGuideLst>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matchingName="Title Orange" preserve="1">
  <p:cSld name="Titl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37285" y="1084888"/>
            <a:ext cx="7445115" cy="2615592"/>
          </a:xfrm>
        </p:spPr>
        <p:txBody>
          <a:bodyPr anchor="b">
            <a:normAutofit/>
          </a:bodyPr>
          <a:lstStyle>
            <a:lvl1pPr algn="l">
              <a:lnSpc>
                <a:spcPts val="4500"/>
              </a:lnSpc>
              <a:defRPr sz="4000" spc="20" baseline="0">
                <a:solidFill>
                  <a:schemeClr val="bg1"/>
                </a:solidFill>
              </a:defRPr>
            </a:lvl1pPr>
          </a:lstStyle>
          <a:p>
            <a:r>
              <a:rPr lang="en-GB" dirty="0"/>
              <a:t>Click to edit Master style</a:t>
            </a:r>
          </a:p>
        </p:txBody>
      </p:sp>
      <p:sp>
        <p:nvSpPr>
          <p:cNvPr id="3" name="Subtitle 2"/>
          <p:cNvSpPr>
            <a:spLocks noGrp="1"/>
          </p:cNvSpPr>
          <p:nvPr>
            <p:ph type="subTitle" idx="1"/>
          </p:nvPr>
        </p:nvSpPr>
        <p:spPr>
          <a:xfrm>
            <a:off x="4137286" y="3838563"/>
            <a:ext cx="7453425"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12" name="Straight Connector 11"/>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9264352" y="198164"/>
            <a:ext cx="2318048" cy="180000"/>
          </a:xfrm>
          <a:prstGeom prst="rect">
            <a:avLst/>
          </a:prstGeom>
          <a:ln>
            <a:noFill/>
          </a:ln>
        </p:spPr>
        <p:txBody>
          <a:bodyPr lIns="0" tIns="0" rIns="0" bIns="0" anchor="ctr" anchorCtr="0"/>
          <a:lstStyle>
            <a:lvl1pPr algn="r">
              <a:defRPr sz="1000">
                <a:solidFill>
                  <a:schemeClr val="bg1"/>
                </a:solidFill>
              </a:defRPr>
            </a:lvl1pPr>
          </a:lstStyle>
          <a:p>
            <a:r>
              <a:rPr lang="en-GB" dirty="0"/>
              <a:t>Month XX, 2016</a:t>
            </a:r>
          </a:p>
        </p:txBody>
      </p:sp>
      <p:sp>
        <p:nvSpPr>
          <p:cNvPr id="8" name="Text Placeholder 5"/>
          <p:cNvSpPr>
            <a:spLocks noGrp="1"/>
          </p:cNvSpPr>
          <p:nvPr>
            <p:ph type="body" sz="quarter" idx="12" hasCustomPrompt="1"/>
          </p:nvPr>
        </p:nvSpPr>
        <p:spPr>
          <a:xfrm>
            <a:off x="4138627" y="198164"/>
            <a:ext cx="5125725" cy="180000"/>
          </a:xfrm>
        </p:spPr>
        <p:txBody>
          <a:bodyPr anchor="ctr">
            <a:noAutofit/>
          </a:bodyPr>
          <a:lstStyle>
            <a:lvl1pPr marL="0" indent="0">
              <a:buNone/>
              <a:defRPr sz="1000">
                <a:solidFill>
                  <a:schemeClr val="bg1"/>
                </a:solidFill>
              </a:defRPr>
            </a:lvl1pPr>
          </a:lstStyle>
          <a:p>
            <a:pPr lvl="0"/>
            <a:r>
              <a:rPr lang="en-GB" dirty="0"/>
              <a:t>Presenter Name</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508" y="3455805"/>
            <a:ext cx="2040000" cy="158987"/>
          </a:xfrm>
          <a:prstGeom prst="rect">
            <a:avLst/>
          </a:prstGeom>
        </p:spPr>
      </p:pic>
    </p:spTree>
    <p:extLst>
      <p:ext uri="{BB962C8B-B14F-4D97-AF65-F5344CB8AC3E}">
        <p14:creationId xmlns:p14="http://schemas.microsoft.com/office/powerpoint/2010/main" val="727640662"/>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Image and 2 stats">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4A6DC0-3242-FF84-7DC6-08DEF0E5AD23}"/>
              </a:ext>
            </a:extLst>
          </p:cNvPr>
          <p:cNvSpPr/>
          <p:nvPr userDrawn="1"/>
        </p:nvSpPr>
        <p:spPr>
          <a:xfrm>
            <a:off x="6682784" y="3823200"/>
            <a:ext cx="5058000" cy="3034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0626E50E-C6CA-AA63-BED6-B9F77AA3B6E1}"/>
              </a:ext>
            </a:extLst>
          </p:cNvPr>
          <p:cNvSpPr>
            <a:spLocks noGrp="1"/>
          </p:cNvSpPr>
          <p:nvPr>
            <p:ph type="pic" sz="quarter" idx="14"/>
          </p:nvPr>
        </p:nvSpPr>
        <p:spPr>
          <a:xfrm>
            <a:off x="6682784" y="457200"/>
            <a:ext cx="5058000" cy="3366000"/>
          </a:xfrm>
          <a:custGeom>
            <a:avLst/>
            <a:gdLst>
              <a:gd name="csX0" fmla="*/ 491167 w 5058000"/>
              <a:gd name="csY0" fmla="*/ 0 h 3366000"/>
              <a:gd name="csX1" fmla="*/ 4566833 w 5058000"/>
              <a:gd name="csY1" fmla="*/ 0 h 3366000"/>
              <a:gd name="csX2" fmla="*/ 5058000 w 5058000"/>
              <a:gd name="csY2" fmla="*/ 491167 h 3366000"/>
              <a:gd name="csX3" fmla="*/ 5058000 w 5058000"/>
              <a:gd name="csY3" fmla="*/ 2507356 h 3366000"/>
              <a:gd name="csX4" fmla="*/ 5058000 w 5058000"/>
              <a:gd name="csY4" fmla="*/ 2874833 h 3366000"/>
              <a:gd name="csX5" fmla="*/ 5058000 w 5058000"/>
              <a:gd name="csY5" fmla="*/ 3366000 h 3366000"/>
              <a:gd name="csX6" fmla="*/ 4566833 w 5058000"/>
              <a:gd name="csY6" fmla="*/ 3366000 h 3366000"/>
              <a:gd name="csX7" fmla="*/ 491167 w 5058000"/>
              <a:gd name="csY7" fmla="*/ 3366000 h 3366000"/>
              <a:gd name="csX8" fmla="*/ 0 w 5058000"/>
              <a:gd name="csY8" fmla="*/ 3366000 h 3366000"/>
              <a:gd name="csX9" fmla="*/ 0 w 5058000"/>
              <a:gd name="csY9" fmla="*/ 2874833 h 3366000"/>
              <a:gd name="csX10" fmla="*/ 0 w 5058000"/>
              <a:gd name="csY10" fmla="*/ 2507356 h 3366000"/>
              <a:gd name="csX11" fmla="*/ 0 w 5058000"/>
              <a:gd name="csY11" fmla="*/ 491167 h 3366000"/>
              <a:gd name="csX12" fmla="*/ 491167 w 5058000"/>
              <a:gd name="csY12" fmla="*/ 0 h 3366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058000" h="3366000">
                <a:moveTo>
                  <a:pt x="491167" y="0"/>
                </a:moveTo>
                <a:lnTo>
                  <a:pt x="4566833" y="0"/>
                </a:lnTo>
                <a:cubicBezTo>
                  <a:pt x="4838097" y="0"/>
                  <a:pt x="5058000" y="219903"/>
                  <a:pt x="5058000" y="491167"/>
                </a:cubicBezTo>
                <a:lnTo>
                  <a:pt x="5058000" y="2507356"/>
                </a:lnTo>
                <a:lnTo>
                  <a:pt x="5058000" y="2874833"/>
                </a:lnTo>
                <a:lnTo>
                  <a:pt x="5058000" y="3366000"/>
                </a:lnTo>
                <a:lnTo>
                  <a:pt x="4566833" y="3366000"/>
                </a:lnTo>
                <a:lnTo>
                  <a:pt x="491167" y="3366000"/>
                </a:lnTo>
                <a:lnTo>
                  <a:pt x="0" y="3366000"/>
                </a:lnTo>
                <a:lnTo>
                  <a:pt x="0" y="2874833"/>
                </a:lnTo>
                <a:lnTo>
                  <a:pt x="0" y="2507356"/>
                </a:lnTo>
                <a:lnTo>
                  <a:pt x="0" y="491167"/>
                </a:lnTo>
                <a:cubicBezTo>
                  <a:pt x="0" y="219903"/>
                  <a:pt x="219903" y="0"/>
                  <a:pt x="491167" y="0"/>
                </a:cubicBezTo>
                <a:close/>
              </a:path>
            </a:pathLst>
          </a:custGeom>
        </p:spPr>
        <p:txBody>
          <a:bodyPr wrap="square">
            <a:noAutofit/>
          </a:bodyPr>
          <a:lstStyle/>
          <a:p>
            <a:r>
              <a:rPr lang="en-US" dirty="0"/>
              <a:t>Click icon to add picture</a:t>
            </a: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tx1"/>
                </a:solidFill>
              </a:defRPr>
            </a:lvl1pPr>
          </a:lstStyle>
          <a:p>
            <a:r>
              <a:rPr lang="en-GB" dirty="0"/>
              <a:t>Confidential and Proprietary Information of Chubb Personal Risk Services. Do Not Distribute   |   P</a:t>
            </a: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tx1"/>
                </a:solidFill>
              </a:defRPr>
            </a:lvl1pPr>
          </a:lstStyle>
          <a:p>
            <a:fld id="{4A9586EF-C0F1-B148-8737-E0386246BC03}" type="slidenum">
              <a:rPr lang="en-GB" smtClean="0"/>
              <a:pPr/>
              <a:t>‹#›</a:t>
            </a:fld>
            <a:endParaRPr lang="en-GB" dirty="0"/>
          </a:p>
        </p:txBody>
      </p:sp>
      <p:sp>
        <p:nvSpPr>
          <p:cNvPr id="2" name="Title 1">
            <a:extLst>
              <a:ext uri="{FF2B5EF4-FFF2-40B4-BE49-F238E27FC236}">
                <a16:creationId xmlns:a16="http://schemas.microsoft.com/office/drawing/2014/main" id="{A1C4D26A-3DD1-C3D9-0EBC-BCF1E8E29EBA}"/>
              </a:ext>
            </a:extLst>
          </p:cNvPr>
          <p:cNvSpPr>
            <a:spLocks noGrp="1"/>
          </p:cNvSpPr>
          <p:nvPr>
            <p:ph type="title" hasCustomPrompt="1"/>
          </p:nvPr>
        </p:nvSpPr>
        <p:spPr>
          <a:xfrm>
            <a:off x="457200" y="690743"/>
            <a:ext cx="5641200" cy="1051200"/>
          </a:xfrm>
        </p:spPr>
        <p:txBody>
          <a:bodyPr/>
          <a:lstStyle/>
          <a:p>
            <a:r>
              <a:rPr lang="en-GB"/>
              <a:t>[Image and 2 stats] &lt;Heading&gt;</a:t>
            </a:r>
          </a:p>
        </p:txBody>
      </p:sp>
      <p:sp>
        <p:nvSpPr>
          <p:cNvPr id="3" name="Text Placeholder 6">
            <a:extLst>
              <a:ext uri="{FF2B5EF4-FFF2-40B4-BE49-F238E27FC236}">
                <a16:creationId xmlns:a16="http://schemas.microsoft.com/office/drawing/2014/main" id="{8EF142A4-8D3E-651E-2112-73716D515F81}"/>
              </a:ext>
            </a:extLst>
          </p:cNvPr>
          <p:cNvSpPr>
            <a:spLocks noGrp="1"/>
          </p:cNvSpPr>
          <p:nvPr>
            <p:ph type="body" sz="quarter" idx="10" hasCustomPrompt="1"/>
          </p:nvPr>
        </p:nvSpPr>
        <p:spPr>
          <a:xfrm>
            <a:off x="457200" y="431800"/>
            <a:ext cx="5641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tx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6" name="Text Placeholder 9">
            <a:extLst>
              <a:ext uri="{FF2B5EF4-FFF2-40B4-BE49-F238E27FC236}">
                <a16:creationId xmlns:a16="http://schemas.microsoft.com/office/drawing/2014/main" id="{8A6C0218-5074-4D22-7F16-6F42F1E2CC45}"/>
              </a:ext>
            </a:extLst>
          </p:cNvPr>
          <p:cNvSpPr>
            <a:spLocks noGrp="1"/>
          </p:cNvSpPr>
          <p:nvPr>
            <p:ph type="body" sz="quarter" idx="13"/>
          </p:nvPr>
        </p:nvSpPr>
        <p:spPr>
          <a:xfrm>
            <a:off x="457199" y="2528699"/>
            <a:ext cx="5641200" cy="3453460"/>
          </a:xfrm>
        </p:spPr>
        <p:txBody>
          <a:bodyPr/>
          <a:lstStyle>
            <a:lvl1pPr marL="144000" indent="-144000">
              <a:lnSpc>
                <a:spcPct val="110000"/>
              </a:lnSpc>
              <a:spcAft>
                <a:spcPts val="1200"/>
              </a:spcAft>
              <a:buSzPct val="120000"/>
              <a:buFont typeface="Arial" panose="020B0604020202020204" pitchFamily="34" charset="0"/>
              <a:buChar char="•"/>
              <a:defRPr>
                <a:solidFill>
                  <a:schemeClr val="tx1"/>
                </a:solidFill>
              </a:defRPr>
            </a:lvl1pPr>
            <a:lvl2pPr marL="144000" indent="-144000">
              <a:lnSpc>
                <a:spcPct val="110000"/>
              </a:lnSpc>
              <a:spcAft>
                <a:spcPts val="1200"/>
              </a:spcAft>
              <a:buSzPct val="120000"/>
              <a:buFont typeface="Arial" panose="020B0604020202020204" pitchFamily="34" charset="0"/>
              <a:buChar char="•"/>
              <a:defRPr>
                <a:solidFill>
                  <a:schemeClr val="tx1"/>
                </a:solidFill>
              </a:defRPr>
            </a:lvl2pPr>
            <a:lvl3pPr marL="144000" indent="-144000">
              <a:lnSpc>
                <a:spcPct val="110000"/>
              </a:lnSpc>
              <a:spcAft>
                <a:spcPts val="1200"/>
              </a:spcAft>
              <a:buSzPct val="120000"/>
              <a:buFont typeface="Arial" panose="020B0604020202020204" pitchFamily="34" charset="0"/>
              <a:buChar char="•"/>
              <a:defRPr>
                <a:solidFill>
                  <a:schemeClr val="tx1"/>
                </a:solidFill>
              </a:defRPr>
            </a:lvl3pPr>
            <a:lvl4pPr marL="144000" indent="-144000">
              <a:lnSpc>
                <a:spcPct val="110000"/>
              </a:lnSpc>
              <a:spcAft>
                <a:spcPts val="1200"/>
              </a:spcAft>
              <a:buSzPct val="120000"/>
              <a:buFont typeface="Arial" panose="020B0604020202020204" pitchFamily="34" charset="0"/>
              <a:buChar char="•"/>
              <a:defRPr>
                <a:solidFill>
                  <a:schemeClr val="tx1"/>
                </a:solidFill>
              </a:defRPr>
            </a:lvl4pPr>
            <a:lvl5pPr marL="144000" indent="-144000">
              <a:lnSpc>
                <a:spcPct val="110000"/>
              </a:lnSpc>
              <a:spcAft>
                <a:spcPts val="1200"/>
              </a:spcAft>
              <a:buSzPct val="12000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6">
            <a:extLst>
              <a:ext uri="{FF2B5EF4-FFF2-40B4-BE49-F238E27FC236}">
                <a16:creationId xmlns:a16="http://schemas.microsoft.com/office/drawing/2014/main" id="{151871CD-7E77-8ADB-4807-A4CB52ED1279}"/>
              </a:ext>
            </a:extLst>
          </p:cNvPr>
          <p:cNvSpPr>
            <a:spLocks noGrp="1"/>
          </p:cNvSpPr>
          <p:nvPr>
            <p:ph type="body" sz="quarter" idx="15" hasCustomPrompt="1"/>
          </p:nvPr>
        </p:nvSpPr>
        <p:spPr>
          <a:xfrm>
            <a:off x="7067869" y="6299198"/>
            <a:ext cx="4287831" cy="114301"/>
          </a:xfrm>
        </p:spPr>
        <p:txBody>
          <a:bodyPr anchor="b" anchorCtr="0"/>
          <a:lstStyle>
            <a:lvl1pPr algn="l">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6" name="Text Placeholder 6">
            <a:extLst>
              <a:ext uri="{FF2B5EF4-FFF2-40B4-BE49-F238E27FC236}">
                <a16:creationId xmlns:a16="http://schemas.microsoft.com/office/drawing/2014/main" id="{18F1C0FB-7AEB-3020-461C-CA1202703080}"/>
              </a:ext>
            </a:extLst>
          </p:cNvPr>
          <p:cNvSpPr>
            <a:spLocks noGrp="1"/>
          </p:cNvSpPr>
          <p:nvPr>
            <p:ph type="body" sz="quarter" idx="16" hasCustomPrompt="1"/>
          </p:nvPr>
        </p:nvSpPr>
        <p:spPr>
          <a:xfrm>
            <a:off x="7067868" y="4117973"/>
            <a:ext cx="1976979" cy="2190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&lt;Text&gt;</a:t>
            </a:r>
          </a:p>
        </p:txBody>
      </p:sp>
      <p:sp>
        <p:nvSpPr>
          <p:cNvPr id="19" name="Text Placeholder 6">
            <a:extLst>
              <a:ext uri="{FF2B5EF4-FFF2-40B4-BE49-F238E27FC236}">
                <a16:creationId xmlns:a16="http://schemas.microsoft.com/office/drawing/2014/main" id="{61E3481B-AE0F-A020-1578-48A6EB5BD486}"/>
              </a:ext>
            </a:extLst>
          </p:cNvPr>
          <p:cNvSpPr>
            <a:spLocks noGrp="1"/>
          </p:cNvSpPr>
          <p:nvPr>
            <p:ph type="body" sz="quarter" idx="17" hasCustomPrompt="1"/>
          </p:nvPr>
        </p:nvSpPr>
        <p:spPr>
          <a:xfrm>
            <a:off x="7067868" y="5085928"/>
            <a:ext cx="1976979" cy="89623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&lt;Text&gt;</a:t>
            </a:r>
          </a:p>
        </p:txBody>
      </p:sp>
      <p:sp>
        <p:nvSpPr>
          <p:cNvPr id="20" name="Text Placeholder 6">
            <a:extLst>
              <a:ext uri="{FF2B5EF4-FFF2-40B4-BE49-F238E27FC236}">
                <a16:creationId xmlns:a16="http://schemas.microsoft.com/office/drawing/2014/main" id="{FFE56C78-764A-A125-327C-1BF139238C0A}"/>
              </a:ext>
            </a:extLst>
          </p:cNvPr>
          <p:cNvSpPr>
            <a:spLocks noGrp="1"/>
          </p:cNvSpPr>
          <p:nvPr>
            <p:ph type="body" sz="quarter" idx="18" hasCustomPrompt="1"/>
          </p:nvPr>
        </p:nvSpPr>
        <p:spPr>
          <a:xfrm>
            <a:off x="7067868" y="4391024"/>
            <a:ext cx="1976979" cy="603251"/>
          </a:xfrm>
        </p:spPr>
        <p:txBody>
          <a:bodyPr/>
          <a:lstStyle>
            <a:lvl1pPr>
              <a:lnSpc>
                <a:spcPct val="80000"/>
              </a:lnSpc>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&lt;%&gt;</a:t>
            </a:r>
          </a:p>
        </p:txBody>
      </p:sp>
      <p:sp>
        <p:nvSpPr>
          <p:cNvPr id="22" name="Text Placeholder 6">
            <a:extLst>
              <a:ext uri="{FF2B5EF4-FFF2-40B4-BE49-F238E27FC236}">
                <a16:creationId xmlns:a16="http://schemas.microsoft.com/office/drawing/2014/main" id="{34A03E5F-B7A2-D72D-01CF-620F1D772BB5}"/>
              </a:ext>
            </a:extLst>
          </p:cNvPr>
          <p:cNvSpPr>
            <a:spLocks noGrp="1"/>
          </p:cNvSpPr>
          <p:nvPr>
            <p:ph type="body" sz="quarter" idx="19" hasCustomPrompt="1"/>
          </p:nvPr>
        </p:nvSpPr>
        <p:spPr>
          <a:xfrm>
            <a:off x="9379300" y="4117973"/>
            <a:ext cx="1976400" cy="2190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&lt;Text&gt;</a:t>
            </a:r>
          </a:p>
        </p:txBody>
      </p:sp>
      <p:sp>
        <p:nvSpPr>
          <p:cNvPr id="23" name="Text Placeholder 6">
            <a:extLst>
              <a:ext uri="{FF2B5EF4-FFF2-40B4-BE49-F238E27FC236}">
                <a16:creationId xmlns:a16="http://schemas.microsoft.com/office/drawing/2014/main" id="{11BDC037-BDB1-31BA-284C-8820785AE77B}"/>
              </a:ext>
            </a:extLst>
          </p:cNvPr>
          <p:cNvSpPr>
            <a:spLocks noGrp="1"/>
          </p:cNvSpPr>
          <p:nvPr>
            <p:ph type="body" sz="quarter" idx="20" hasCustomPrompt="1"/>
          </p:nvPr>
        </p:nvSpPr>
        <p:spPr>
          <a:xfrm>
            <a:off x="9379300" y="5085928"/>
            <a:ext cx="1976400" cy="89623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&lt;Text&gt;</a:t>
            </a:r>
          </a:p>
        </p:txBody>
      </p:sp>
      <p:sp>
        <p:nvSpPr>
          <p:cNvPr id="24" name="Text Placeholder 6">
            <a:extLst>
              <a:ext uri="{FF2B5EF4-FFF2-40B4-BE49-F238E27FC236}">
                <a16:creationId xmlns:a16="http://schemas.microsoft.com/office/drawing/2014/main" id="{54BB3913-5E78-C392-2C81-6DAB2732A245}"/>
              </a:ext>
            </a:extLst>
          </p:cNvPr>
          <p:cNvSpPr>
            <a:spLocks noGrp="1"/>
          </p:cNvSpPr>
          <p:nvPr>
            <p:ph type="body" sz="quarter" idx="21" hasCustomPrompt="1"/>
          </p:nvPr>
        </p:nvSpPr>
        <p:spPr>
          <a:xfrm>
            <a:off x="9379300" y="4391024"/>
            <a:ext cx="1976400" cy="603251"/>
          </a:xfrm>
        </p:spPr>
        <p:txBody>
          <a:bodyPr/>
          <a:lstStyle>
            <a:lvl1pPr>
              <a:lnSpc>
                <a:spcPct val="80000"/>
              </a:lnSpc>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&lt;%&gt;</a:t>
            </a:r>
          </a:p>
        </p:txBody>
      </p:sp>
    </p:spTree>
    <p:extLst>
      <p:ext uri="{BB962C8B-B14F-4D97-AF65-F5344CB8AC3E}">
        <p14:creationId xmlns:p14="http://schemas.microsoft.com/office/powerpoint/2010/main" val="62026549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matchingName="Title Purple" preserve="1">
  <p:cSld name="Title Purp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37285" y="1084888"/>
            <a:ext cx="7445115" cy="2615592"/>
          </a:xfrm>
        </p:spPr>
        <p:txBody>
          <a:bodyPr anchor="b">
            <a:normAutofit/>
          </a:bodyPr>
          <a:lstStyle>
            <a:lvl1pPr algn="l">
              <a:lnSpc>
                <a:spcPts val="4500"/>
              </a:lnSpc>
              <a:defRPr sz="4000" spc="20" baseline="0">
                <a:solidFill>
                  <a:schemeClr val="bg1"/>
                </a:solidFill>
              </a:defRPr>
            </a:lvl1pPr>
          </a:lstStyle>
          <a:p>
            <a:r>
              <a:rPr lang="en-GB" dirty="0"/>
              <a:t>Click to edit Master style</a:t>
            </a:r>
          </a:p>
        </p:txBody>
      </p:sp>
      <p:sp>
        <p:nvSpPr>
          <p:cNvPr id="3" name="Subtitle 2"/>
          <p:cNvSpPr>
            <a:spLocks noGrp="1"/>
          </p:cNvSpPr>
          <p:nvPr>
            <p:ph type="subTitle" idx="1"/>
          </p:nvPr>
        </p:nvSpPr>
        <p:spPr>
          <a:xfrm>
            <a:off x="4137286" y="3838563"/>
            <a:ext cx="7453425"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12" name="Straight Connector 11"/>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9264352" y="198164"/>
            <a:ext cx="2318048" cy="180000"/>
          </a:xfrm>
          <a:prstGeom prst="rect">
            <a:avLst/>
          </a:prstGeom>
          <a:ln>
            <a:noFill/>
          </a:ln>
        </p:spPr>
        <p:txBody>
          <a:bodyPr lIns="0" tIns="0" rIns="0" bIns="0" anchor="ctr" anchorCtr="0"/>
          <a:lstStyle>
            <a:lvl1pPr algn="r">
              <a:defRPr sz="1000">
                <a:solidFill>
                  <a:schemeClr val="bg1"/>
                </a:solidFill>
              </a:defRPr>
            </a:lvl1pPr>
          </a:lstStyle>
          <a:p>
            <a:r>
              <a:rPr lang="en-GB" dirty="0"/>
              <a:t>Month XX, 2016</a:t>
            </a:r>
          </a:p>
        </p:txBody>
      </p:sp>
      <p:sp>
        <p:nvSpPr>
          <p:cNvPr id="8" name="Text Placeholder 5"/>
          <p:cNvSpPr>
            <a:spLocks noGrp="1"/>
          </p:cNvSpPr>
          <p:nvPr>
            <p:ph type="body" sz="quarter" idx="12" hasCustomPrompt="1"/>
          </p:nvPr>
        </p:nvSpPr>
        <p:spPr>
          <a:xfrm>
            <a:off x="4138627" y="198164"/>
            <a:ext cx="5125725" cy="180000"/>
          </a:xfrm>
        </p:spPr>
        <p:txBody>
          <a:bodyPr anchor="ctr">
            <a:noAutofit/>
          </a:bodyPr>
          <a:lstStyle>
            <a:lvl1pPr marL="0" indent="0">
              <a:buNone/>
              <a:defRPr sz="1000">
                <a:solidFill>
                  <a:schemeClr val="bg1"/>
                </a:solidFill>
              </a:defRPr>
            </a:lvl1pPr>
          </a:lstStyle>
          <a:p>
            <a:pPr lvl="0"/>
            <a:r>
              <a:rPr lang="en-GB" dirty="0"/>
              <a:t>Presenter Name</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508" y="3455805"/>
            <a:ext cx="2040000" cy="158987"/>
          </a:xfrm>
          <a:prstGeom prst="rect">
            <a:avLst/>
          </a:prstGeom>
        </p:spPr>
      </p:pic>
    </p:spTree>
    <p:extLst>
      <p:ext uri="{BB962C8B-B14F-4D97-AF65-F5344CB8AC3E}">
        <p14:creationId xmlns:p14="http://schemas.microsoft.com/office/powerpoint/2010/main" val="1734238534"/>
      </p:ext>
    </p:extLst>
  </p:cSld>
  <p:clrMapOvr>
    <a:masterClrMapping/>
  </p:clrMapOvr>
  <p:hf hdr="0"/>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matchingName="Title Yellow" preserve="1">
  <p:cSld name="Title Yellow">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37285" y="1084888"/>
            <a:ext cx="7445115" cy="2615592"/>
          </a:xfrm>
        </p:spPr>
        <p:txBody>
          <a:bodyPr anchor="b">
            <a:normAutofit/>
          </a:bodyPr>
          <a:lstStyle>
            <a:lvl1pPr algn="l">
              <a:lnSpc>
                <a:spcPts val="4500"/>
              </a:lnSpc>
              <a:defRPr sz="4000" spc="20" baseline="0">
                <a:solidFill>
                  <a:schemeClr val="bg1"/>
                </a:solidFill>
              </a:defRPr>
            </a:lvl1pPr>
          </a:lstStyle>
          <a:p>
            <a:r>
              <a:rPr lang="en-GB" dirty="0"/>
              <a:t>Click to edit Master style</a:t>
            </a:r>
          </a:p>
        </p:txBody>
      </p:sp>
      <p:sp>
        <p:nvSpPr>
          <p:cNvPr id="3" name="Subtitle 2"/>
          <p:cNvSpPr>
            <a:spLocks noGrp="1"/>
          </p:cNvSpPr>
          <p:nvPr>
            <p:ph type="subTitle" idx="1"/>
          </p:nvPr>
        </p:nvSpPr>
        <p:spPr>
          <a:xfrm>
            <a:off x="4137286" y="3838563"/>
            <a:ext cx="7453425"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12" name="Straight Connector 11"/>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9264352" y="198164"/>
            <a:ext cx="2318048" cy="180000"/>
          </a:xfrm>
          <a:prstGeom prst="rect">
            <a:avLst/>
          </a:prstGeom>
          <a:ln>
            <a:noFill/>
          </a:ln>
        </p:spPr>
        <p:txBody>
          <a:bodyPr lIns="0" tIns="0" rIns="0" bIns="0" anchor="ctr" anchorCtr="0"/>
          <a:lstStyle>
            <a:lvl1pPr algn="r">
              <a:defRPr sz="1000">
                <a:solidFill>
                  <a:schemeClr val="bg1"/>
                </a:solidFill>
              </a:defRPr>
            </a:lvl1pPr>
          </a:lstStyle>
          <a:p>
            <a:r>
              <a:rPr lang="en-GB" dirty="0"/>
              <a:t>Month XX, 2016</a:t>
            </a:r>
          </a:p>
        </p:txBody>
      </p:sp>
      <p:sp>
        <p:nvSpPr>
          <p:cNvPr id="8" name="Text Placeholder 5"/>
          <p:cNvSpPr>
            <a:spLocks noGrp="1"/>
          </p:cNvSpPr>
          <p:nvPr>
            <p:ph type="body" sz="quarter" idx="12" hasCustomPrompt="1"/>
          </p:nvPr>
        </p:nvSpPr>
        <p:spPr>
          <a:xfrm>
            <a:off x="4138627" y="198164"/>
            <a:ext cx="5125725" cy="180000"/>
          </a:xfrm>
        </p:spPr>
        <p:txBody>
          <a:bodyPr anchor="ctr">
            <a:noAutofit/>
          </a:bodyPr>
          <a:lstStyle>
            <a:lvl1pPr marL="0" indent="0">
              <a:buNone/>
              <a:defRPr sz="1000">
                <a:solidFill>
                  <a:schemeClr val="bg1"/>
                </a:solidFill>
              </a:defRPr>
            </a:lvl1pPr>
          </a:lstStyle>
          <a:p>
            <a:pPr lvl="0"/>
            <a:r>
              <a:rPr lang="en-GB" dirty="0"/>
              <a:t>Presenter Name</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508" y="3455805"/>
            <a:ext cx="2040000" cy="158987"/>
          </a:xfrm>
          <a:prstGeom prst="rect">
            <a:avLst/>
          </a:prstGeom>
        </p:spPr>
      </p:pic>
    </p:spTree>
    <p:extLst>
      <p:ext uri="{BB962C8B-B14F-4D97-AF65-F5344CB8AC3E}">
        <p14:creationId xmlns:p14="http://schemas.microsoft.com/office/powerpoint/2010/main" val="1522466532"/>
      </p:ext>
    </p:extLst>
  </p:cSld>
  <p:clrMapOvr>
    <a:masterClrMapping/>
  </p:clrMapOvr>
  <p:hf hdr="0"/>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matchingName="Title Magenta" preserve="1">
  <p:cSld name="Title Magenta">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37285" y="1084888"/>
            <a:ext cx="7445115" cy="2615592"/>
          </a:xfrm>
        </p:spPr>
        <p:txBody>
          <a:bodyPr anchor="b">
            <a:normAutofit/>
          </a:bodyPr>
          <a:lstStyle>
            <a:lvl1pPr algn="l">
              <a:lnSpc>
                <a:spcPts val="4500"/>
              </a:lnSpc>
              <a:defRPr sz="4000" spc="20" baseline="0">
                <a:solidFill>
                  <a:schemeClr val="bg1"/>
                </a:solidFill>
              </a:defRPr>
            </a:lvl1pPr>
          </a:lstStyle>
          <a:p>
            <a:r>
              <a:rPr lang="en-GB" dirty="0"/>
              <a:t>Click to edit Master style</a:t>
            </a:r>
          </a:p>
        </p:txBody>
      </p:sp>
      <p:sp>
        <p:nvSpPr>
          <p:cNvPr id="3" name="Subtitle 2"/>
          <p:cNvSpPr>
            <a:spLocks noGrp="1"/>
          </p:cNvSpPr>
          <p:nvPr>
            <p:ph type="subTitle" idx="1"/>
          </p:nvPr>
        </p:nvSpPr>
        <p:spPr>
          <a:xfrm>
            <a:off x="4137286" y="3838563"/>
            <a:ext cx="7453425"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12" name="Straight Connector 11"/>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9264352" y="198164"/>
            <a:ext cx="2318048" cy="180000"/>
          </a:xfrm>
          <a:prstGeom prst="rect">
            <a:avLst/>
          </a:prstGeom>
          <a:ln>
            <a:noFill/>
          </a:ln>
        </p:spPr>
        <p:txBody>
          <a:bodyPr lIns="0" tIns="0" rIns="0" bIns="0" anchor="ctr" anchorCtr="0"/>
          <a:lstStyle>
            <a:lvl1pPr algn="r">
              <a:defRPr sz="1000">
                <a:solidFill>
                  <a:schemeClr val="bg1"/>
                </a:solidFill>
              </a:defRPr>
            </a:lvl1pPr>
          </a:lstStyle>
          <a:p>
            <a:r>
              <a:rPr lang="en-GB" dirty="0"/>
              <a:t>Month XX, 2016</a:t>
            </a:r>
          </a:p>
        </p:txBody>
      </p:sp>
      <p:sp>
        <p:nvSpPr>
          <p:cNvPr id="8" name="Text Placeholder 5"/>
          <p:cNvSpPr>
            <a:spLocks noGrp="1"/>
          </p:cNvSpPr>
          <p:nvPr>
            <p:ph type="body" sz="quarter" idx="12" hasCustomPrompt="1"/>
          </p:nvPr>
        </p:nvSpPr>
        <p:spPr>
          <a:xfrm>
            <a:off x="4138627" y="198164"/>
            <a:ext cx="5125725" cy="180000"/>
          </a:xfrm>
        </p:spPr>
        <p:txBody>
          <a:bodyPr anchor="ctr">
            <a:noAutofit/>
          </a:bodyPr>
          <a:lstStyle>
            <a:lvl1pPr marL="0" indent="0">
              <a:buNone/>
              <a:defRPr sz="1000">
                <a:solidFill>
                  <a:schemeClr val="bg1"/>
                </a:solidFill>
              </a:defRPr>
            </a:lvl1pPr>
          </a:lstStyle>
          <a:p>
            <a:pPr lvl="0"/>
            <a:r>
              <a:rPr lang="en-GB" dirty="0"/>
              <a:t>Presenter Name</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508" y="3455805"/>
            <a:ext cx="2040000" cy="158987"/>
          </a:xfrm>
          <a:prstGeom prst="rect">
            <a:avLst/>
          </a:prstGeom>
        </p:spPr>
      </p:pic>
    </p:spTree>
    <p:extLst>
      <p:ext uri="{BB962C8B-B14F-4D97-AF65-F5344CB8AC3E}">
        <p14:creationId xmlns:p14="http://schemas.microsoft.com/office/powerpoint/2010/main" val="979670938"/>
      </p:ext>
    </p:extLst>
  </p:cSld>
  <p:clrMapOvr>
    <a:masterClrMapping/>
  </p:clrMapOvr>
  <p:hf hdr="0"/>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matchingName="Title Dark Blue" preserve="1">
  <p:cSld name="Title Dark Blu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37285" y="1084888"/>
            <a:ext cx="7445115" cy="2615592"/>
          </a:xfrm>
        </p:spPr>
        <p:txBody>
          <a:bodyPr anchor="b">
            <a:normAutofit/>
          </a:bodyPr>
          <a:lstStyle>
            <a:lvl1pPr algn="l">
              <a:lnSpc>
                <a:spcPts val="4500"/>
              </a:lnSpc>
              <a:defRPr sz="4000" spc="20" baseline="0">
                <a:solidFill>
                  <a:schemeClr val="bg1"/>
                </a:solidFill>
              </a:defRPr>
            </a:lvl1pPr>
          </a:lstStyle>
          <a:p>
            <a:r>
              <a:rPr lang="en-GB" dirty="0"/>
              <a:t>Click to edit Master style</a:t>
            </a:r>
          </a:p>
        </p:txBody>
      </p:sp>
      <p:sp>
        <p:nvSpPr>
          <p:cNvPr id="3" name="Subtitle 2"/>
          <p:cNvSpPr>
            <a:spLocks noGrp="1"/>
          </p:cNvSpPr>
          <p:nvPr>
            <p:ph type="subTitle" idx="1"/>
          </p:nvPr>
        </p:nvSpPr>
        <p:spPr>
          <a:xfrm>
            <a:off x="4137286" y="3838563"/>
            <a:ext cx="7453425"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12" name="Straight Connector 11"/>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9264352" y="198164"/>
            <a:ext cx="2318048" cy="180000"/>
          </a:xfrm>
          <a:prstGeom prst="rect">
            <a:avLst/>
          </a:prstGeom>
          <a:ln>
            <a:noFill/>
          </a:ln>
        </p:spPr>
        <p:txBody>
          <a:bodyPr lIns="0" tIns="0" rIns="0" bIns="0" anchor="ctr" anchorCtr="0"/>
          <a:lstStyle>
            <a:lvl1pPr algn="r">
              <a:defRPr sz="1000">
                <a:solidFill>
                  <a:schemeClr val="bg1"/>
                </a:solidFill>
              </a:defRPr>
            </a:lvl1pPr>
          </a:lstStyle>
          <a:p>
            <a:r>
              <a:rPr lang="en-GB" dirty="0"/>
              <a:t>Month XX, 2016</a:t>
            </a:r>
          </a:p>
        </p:txBody>
      </p:sp>
      <p:sp>
        <p:nvSpPr>
          <p:cNvPr id="8" name="Text Placeholder 5"/>
          <p:cNvSpPr>
            <a:spLocks noGrp="1"/>
          </p:cNvSpPr>
          <p:nvPr>
            <p:ph type="body" sz="quarter" idx="12" hasCustomPrompt="1"/>
          </p:nvPr>
        </p:nvSpPr>
        <p:spPr>
          <a:xfrm>
            <a:off x="4138627" y="198164"/>
            <a:ext cx="5125725" cy="180000"/>
          </a:xfrm>
        </p:spPr>
        <p:txBody>
          <a:bodyPr anchor="ctr">
            <a:noAutofit/>
          </a:bodyPr>
          <a:lstStyle>
            <a:lvl1pPr marL="0" indent="0">
              <a:buNone/>
              <a:defRPr sz="1000">
                <a:solidFill>
                  <a:schemeClr val="bg1"/>
                </a:solidFill>
              </a:defRPr>
            </a:lvl1pPr>
          </a:lstStyle>
          <a:p>
            <a:pPr lvl="0"/>
            <a:r>
              <a:rPr lang="en-GB" dirty="0"/>
              <a:t>Presenter Name</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508" y="3455805"/>
            <a:ext cx="2040000" cy="158987"/>
          </a:xfrm>
          <a:prstGeom prst="rect">
            <a:avLst/>
          </a:prstGeom>
        </p:spPr>
      </p:pic>
    </p:spTree>
    <p:extLst>
      <p:ext uri="{BB962C8B-B14F-4D97-AF65-F5344CB8AC3E}">
        <p14:creationId xmlns:p14="http://schemas.microsoft.com/office/powerpoint/2010/main" val="1358071139"/>
      </p:ext>
    </p:extLst>
  </p:cSld>
  <p:clrMapOvr>
    <a:masterClrMapping/>
  </p:clrMapOvr>
  <p:hf hdr="0"/>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matchingName="Title Red" preserve="1">
  <p:cSld name="Title Red">
    <p:bg>
      <p:bgPr>
        <a:solidFill>
          <a:srgbClr val="F1352B"/>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37285" y="1084888"/>
            <a:ext cx="7445115" cy="2615592"/>
          </a:xfrm>
        </p:spPr>
        <p:txBody>
          <a:bodyPr anchor="b">
            <a:normAutofit/>
          </a:bodyPr>
          <a:lstStyle>
            <a:lvl1pPr algn="l">
              <a:lnSpc>
                <a:spcPts val="4500"/>
              </a:lnSpc>
              <a:defRPr sz="4000" spc="20" baseline="0">
                <a:solidFill>
                  <a:schemeClr val="bg1"/>
                </a:solidFill>
              </a:defRPr>
            </a:lvl1pPr>
          </a:lstStyle>
          <a:p>
            <a:r>
              <a:rPr lang="en-GB" dirty="0"/>
              <a:t>Click to edit Master style</a:t>
            </a:r>
          </a:p>
        </p:txBody>
      </p:sp>
      <p:sp>
        <p:nvSpPr>
          <p:cNvPr id="3" name="Subtitle 2"/>
          <p:cNvSpPr>
            <a:spLocks noGrp="1"/>
          </p:cNvSpPr>
          <p:nvPr>
            <p:ph type="subTitle" idx="1"/>
          </p:nvPr>
        </p:nvSpPr>
        <p:spPr>
          <a:xfrm>
            <a:off x="4137286" y="3838563"/>
            <a:ext cx="7453425"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12" name="Straight Connector 11"/>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9264352" y="198164"/>
            <a:ext cx="2318048" cy="180000"/>
          </a:xfrm>
          <a:prstGeom prst="rect">
            <a:avLst/>
          </a:prstGeom>
          <a:ln>
            <a:noFill/>
          </a:ln>
        </p:spPr>
        <p:txBody>
          <a:bodyPr lIns="0" tIns="0" rIns="0" bIns="0" anchor="ctr" anchorCtr="0"/>
          <a:lstStyle>
            <a:lvl1pPr algn="r">
              <a:defRPr sz="1000">
                <a:solidFill>
                  <a:schemeClr val="bg1"/>
                </a:solidFill>
              </a:defRPr>
            </a:lvl1pPr>
          </a:lstStyle>
          <a:p>
            <a:r>
              <a:rPr lang="en-GB" dirty="0"/>
              <a:t>Month XX, 2016</a:t>
            </a:r>
          </a:p>
        </p:txBody>
      </p:sp>
      <p:sp>
        <p:nvSpPr>
          <p:cNvPr id="8" name="Text Placeholder 5"/>
          <p:cNvSpPr>
            <a:spLocks noGrp="1"/>
          </p:cNvSpPr>
          <p:nvPr>
            <p:ph type="body" sz="quarter" idx="12" hasCustomPrompt="1"/>
          </p:nvPr>
        </p:nvSpPr>
        <p:spPr>
          <a:xfrm>
            <a:off x="4138627" y="198164"/>
            <a:ext cx="5125725" cy="180000"/>
          </a:xfrm>
        </p:spPr>
        <p:txBody>
          <a:bodyPr anchor="ctr">
            <a:noAutofit/>
          </a:bodyPr>
          <a:lstStyle>
            <a:lvl1pPr marL="0" indent="0">
              <a:buNone/>
              <a:defRPr sz="1000">
                <a:solidFill>
                  <a:schemeClr val="bg1"/>
                </a:solidFill>
              </a:defRPr>
            </a:lvl1pPr>
          </a:lstStyle>
          <a:p>
            <a:pPr lvl="0"/>
            <a:r>
              <a:rPr lang="en-GB" dirty="0"/>
              <a:t>Presenter Name</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508" y="3455805"/>
            <a:ext cx="2040000" cy="158987"/>
          </a:xfrm>
          <a:prstGeom prst="rect">
            <a:avLst/>
          </a:prstGeom>
        </p:spPr>
      </p:pic>
    </p:spTree>
    <p:extLst>
      <p:ext uri="{BB962C8B-B14F-4D97-AF65-F5344CB8AC3E}">
        <p14:creationId xmlns:p14="http://schemas.microsoft.com/office/powerpoint/2010/main" val="3073619384"/>
      </p:ext>
    </p:extLst>
  </p:cSld>
  <p:clrMapOvr>
    <a:masterClrMapping/>
  </p:clrMapOvr>
  <p:hf hdr="0"/>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matchingName="Title Light Gray" preserve="1">
  <p:cSld name="Title Light Gray">
    <p:bg>
      <p:bgPr>
        <a:solidFill>
          <a:srgbClr val="AFAFA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37285" y="1084888"/>
            <a:ext cx="7445115" cy="2615592"/>
          </a:xfrm>
        </p:spPr>
        <p:txBody>
          <a:bodyPr anchor="b">
            <a:normAutofit/>
          </a:bodyPr>
          <a:lstStyle>
            <a:lvl1pPr algn="l">
              <a:lnSpc>
                <a:spcPts val="4500"/>
              </a:lnSpc>
              <a:defRPr sz="4000" spc="20" baseline="0">
                <a:solidFill>
                  <a:schemeClr val="bg1"/>
                </a:solidFill>
              </a:defRPr>
            </a:lvl1pPr>
          </a:lstStyle>
          <a:p>
            <a:r>
              <a:rPr lang="en-GB" dirty="0"/>
              <a:t>Click to edit Master style</a:t>
            </a:r>
          </a:p>
        </p:txBody>
      </p:sp>
      <p:sp>
        <p:nvSpPr>
          <p:cNvPr id="3" name="Subtitle 2"/>
          <p:cNvSpPr>
            <a:spLocks noGrp="1"/>
          </p:cNvSpPr>
          <p:nvPr>
            <p:ph type="subTitle" idx="1"/>
          </p:nvPr>
        </p:nvSpPr>
        <p:spPr>
          <a:xfrm>
            <a:off x="4137286" y="3838563"/>
            <a:ext cx="7453425"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12" name="Straight Connector 11"/>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9264352" y="198164"/>
            <a:ext cx="2318048" cy="180000"/>
          </a:xfrm>
          <a:prstGeom prst="rect">
            <a:avLst/>
          </a:prstGeom>
          <a:ln>
            <a:noFill/>
          </a:ln>
        </p:spPr>
        <p:txBody>
          <a:bodyPr lIns="0" tIns="0" rIns="0" bIns="0" anchor="ctr" anchorCtr="0"/>
          <a:lstStyle>
            <a:lvl1pPr algn="r">
              <a:defRPr sz="1000">
                <a:solidFill>
                  <a:schemeClr val="bg1"/>
                </a:solidFill>
              </a:defRPr>
            </a:lvl1pPr>
          </a:lstStyle>
          <a:p>
            <a:r>
              <a:rPr lang="en-GB" dirty="0"/>
              <a:t>Month XX, 2016</a:t>
            </a:r>
          </a:p>
        </p:txBody>
      </p:sp>
      <p:sp>
        <p:nvSpPr>
          <p:cNvPr id="11" name="Text Placeholder 5"/>
          <p:cNvSpPr>
            <a:spLocks noGrp="1"/>
          </p:cNvSpPr>
          <p:nvPr>
            <p:ph type="body" sz="quarter" idx="12" hasCustomPrompt="1"/>
          </p:nvPr>
        </p:nvSpPr>
        <p:spPr>
          <a:xfrm>
            <a:off x="4138627" y="198164"/>
            <a:ext cx="5125725" cy="180000"/>
          </a:xfrm>
        </p:spPr>
        <p:txBody>
          <a:bodyPr anchor="ctr">
            <a:noAutofit/>
          </a:bodyPr>
          <a:lstStyle>
            <a:lvl1pPr marL="0" indent="0">
              <a:buNone/>
              <a:defRPr sz="1000">
                <a:solidFill>
                  <a:schemeClr val="bg1"/>
                </a:solidFill>
              </a:defRPr>
            </a:lvl1pPr>
          </a:lstStyle>
          <a:p>
            <a:pPr lvl="0"/>
            <a:r>
              <a:rPr lang="en-GB" dirty="0"/>
              <a:t>Presenter Name</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508" y="3455805"/>
            <a:ext cx="2040000" cy="158987"/>
          </a:xfrm>
          <a:prstGeom prst="rect">
            <a:avLst/>
          </a:prstGeom>
        </p:spPr>
      </p:pic>
    </p:spTree>
    <p:extLst>
      <p:ext uri="{BB962C8B-B14F-4D97-AF65-F5344CB8AC3E}">
        <p14:creationId xmlns:p14="http://schemas.microsoft.com/office/powerpoint/2010/main" val="371966862"/>
      </p:ext>
    </p:extLst>
  </p:cSld>
  <p:clrMapOvr>
    <a:masterClrMapping/>
  </p:clrMapOvr>
  <p:hf hdr="0"/>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matchingName="Title Green" preserve="1">
  <p:cSld name="Title Green">
    <p:bg>
      <p:bgPr>
        <a:solidFill>
          <a:srgbClr val="7ACB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37285" y="1084888"/>
            <a:ext cx="7445115" cy="2615592"/>
          </a:xfrm>
        </p:spPr>
        <p:txBody>
          <a:bodyPr anchor="b">
            <a:normAutofit/>
          </a:bodyPr>
          <a:lstStyle>
            <a:lvl1pPr algn="l">
              <a:lnSpc>
                <a:spcPts val="4500"/>
              </a:lnSpc>
              <a:defRPr sz="4000" spc="20" baseline="0">
                <a:solidFill>
                  <a:schemeClr val="bg1"/>
                </a:solidFill>
              </a:defRPr>
            </a:lvl1pPr>
          </a:lstStyle>
          <a:p>
            <a:r>
              <a:rPr lang="en-GB" dirty="0"/>
              <a:t>Click to edit Master style</a:t>
            </a:r>
          </a:p>
        </p:txBody>
      </p:sp>
      <p:sp>
        <p:nvSpPr>
          <p:cNvPr id="3" name="Subtitle 2"/>
          <p:cNvSpPr>
            <a:spLocks noGrp="1"/>
          </p:cNvSpPr>
          <p:nvPr>
            <p:ph type="subTitle" idx="1"/>
          </p:nvPr>
        </p:nvSpPr>
        <p:spPr>
          <a:xfrm>
            <a:off x="4137286" y="3838563"/>
            <a:ext cx="7453425"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12" name="Straight Connector 11"/>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9264352" y="198164"/>
            <a:ext cx="2318048" cy="180000"/>
          </a:xfrm>
          <a:prstGeom prst="rect">
            <a:avLst/>
          </a:prstGeom>
          <a:ln>
            <a:noFill/>
          </a:ln>
        </p:spPr>
        <p:txBody>
          <a:bodyPr lIns="0" tIns="0" rIns="0" bIns="0" anchor="ctr" anchorCtr="0"/>
          <a:lstStyle>
            <a:lvl1pPr algn="r">
              <a:defRPr sz="1000">
                <a:solidFill>
                  <a:schemeClr val="bg1"/>
                </a:solidFill>
              </a:defRPr>
            </a:lvl1pPr>
          </a:lstStyle>
          <a:p>
            <a:r>
              <a:rPr lang="en-GB" dirty="0"/>
              <a:t>Month XX, 2016</a:t>
            </a:r>
          </a:p>
        </p:txBody>
      </p:sp>
      <p:sp>
        <p:nvSpPr>
          <p:cNvPr id="11" name="Text Placeholder 5"/>
          <p:cNvSpPr>
            <a:spLocks noGrp="1"/>
          </p:cNvSpPr>
          <p:nvPr>
            <p:ph type="body" sz="quarter" idx="12" hasCustomPrompt="1"/>
          </p:nvPr>
        </p:nvSpPr>
        <p:spPr>
          <a:xfrm>
            <a:off x="4138627" y="198164"/>
            <a:ext cx="5125725" cy="180000"/>
          </a:xfrm>
        </p:spPr>
        <p:txBody>
          <a:bodyPr anchor="ctr">
            <a:noAutofit/>
          </a:bodyPr>
          <a:lstStyle>
            <a:lvl1pPr marL="0" indent="0">
              <a:buNone/>
              <a:defRPr sz="1000">
                <a:solidFill>
                  <a:schemeClr val="bg1"/>
                </a:solidFill>
              </a:defRPr>
            </a:lvl1pPr>
          </a:lstStyle>
          <a:p>
            <a:pPr lvl="0"/>
            <a:r>
              <a:rPr lang="en-GB" dirty="0"/>
              <a:t>Presenter Name</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508" y="3455805"/>
            <a:ext cx="2040000" cy="158987"/>
          </a:xfrm>
          <a:prstGeom prst="rect">
            <a:avLst/>
          </a:prstGeom>
        </p:spPr>
      </p:pic>
    </p:spTree>
    <p:extLst>
      <p:ext uri="{BB962C8B-B14F-4D97-AF65-F5344CB8AC3E}">
        <p14:creationId xmlns:p14="http://schemas.microsoft.com/office/powerpoint/2010/main" val="1760468742"/>
      </p:ext>
    </p:extLst>
  </p:cSld>
  <p:clrMapOvr>
    <a:masterClrMapping/>
  </p:clrMapOvr>
  <p:hf hdr="0"/>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matchingName="Title Green" preserve="1">
  <p:cSld name="1_Title Green">
    <p:bg>
      <p:bgRef idx="1001">
        <a:schemeClr val="bg1"/>
      </p:bgRef>
    </p:bg>
    <p:spTree>
      <p:nvGrpSpPr>
        <p:cNvPr id="1" name=""/>
        <p:cNvGrpSpPr/>
        <p:nvPr/>
      </p:nvGrpSpPr>
      <p:grpSpPr>
        <a:xfrm>
          <a:off x="0" y="0"/>
          <a:ext cx="0" cy="0"/>
          <a:chOff x="0" y="0"/>
          <a:chExt cx="0" cy="0"/>
        </a:xfrm>
      </p:grpSpPr>
      <p:sp>
        <p:nvSpPr>
          <p:cNvPr id="4" name="Rectangle 3"/>
          <p:cNvSpPr/>
          <p:nvPr/>
        </p:nvSpPr>
        <p:spPr>
          <a:xfrm>
            <a:off x="406400" y="3276600"/>
            <a:ext cx="2438400" cy="5334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1"/>
          <p:cNvSpPr>
            <a:spLocks noGrp="1"/>
          </p:cNvSpPr>
          <p:nvPr>
            <p:ph type="ctrTitle" hasCustomPrompt="1"/>
          </p:nvPr>
        </p:nvSpPr>
        <p:spPr>
          <a:xfrm>
            <a:off x="4137285" y="1084888"/>
            <a:ext cx="7445115" cy="2615592"/>
          </a:xfrm>
        </p:spPr>
        <p:txBody>
          <a:bodyPr anchor="b">
            <a:normAutofit/>
          </a:bodyPr>
          <a:lstStyle>
            <a:lvl1pPr algn="l">
              <a:lnSpc>
                <a:spcPts val="4500"/>
              </a:lnSpc>
              <a:defRPr sz="4000" spc="20" baseline="0">
                <a:solidFill>
                  <a:schemeClr val="accent1">
                    <a:lumMod val="50000"/>
                  </a:schemeClr>
                </a:solidFill>
              </a:defRPr>
            </a:lvl1pPr>
          </a:lstStyle>
          <a:p>
            <a:r>
              <a:rPr lang="en-GB" dirty="0"/>
              <a:t>Click to edit Master style</a:t>
            </a:r>
          </a:p>
        </p:txBody>
      </p:sp>
      <p:sp>
        <p:nvSpPr>
          <p:cNvPr id="3" name="Subtitle 2"/>
          <p:cNvSpPr>
            <a:spLocks noGrp="1"/>
          </p:cNvSpPr>
          <p:nvPr>
            <p:ph type="subTitle" idx="1"/>
          </p:nvPr>
        </p:nvSpPr>
        <p:spPr>
          <a:xfrm>
            <a:off x="4137286" y="3838563"/>
            <a:ext cx="7453425" cy="1468760"/>
          </a:xfrm>
        </p:spPr>
        <p:txBody>
          <a:bodyPr>
            <a:normAutofit/>
          </a:bodyPr>
          <a:lstStyle>
            <a:lvl1pPr marL="0" indent="0" algn="l">
              <a:lnSpc>
                <a:spcPts val="3200"/>
              </a:lnSpc>
              <a:spcBef>
                <a:spcPts val="0"/>
              </a:spcBef>
              <a:spcAft>
                <a:spcPts val="0"/>
              </a:spcAft>
              <a:buNone/>
              <a:defRPr sz="28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12" name="Straight Connector 11"/>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9264352" y="198164"/>
            <a:ext cx="2318048" cy="180000"/>
          </a:xfrm>
          <a:prstGeom prst="rect">
            <a:avLst/>
          </a:prstGeom>
          <a:ln>
            <a:noFill/>
          </a:ln>
        </p:spPr>
        <p:txBody>
          <a:bodyPr lIns="0" tIns="0" rIns="0" bIns="0" anchor="ctr" anchorCtr="0"/>
          <a:lstStyle>
            <a:lvl1pPr algn="r">
              <a:defRPr sz="1000">
                <a:solidFill>
                  <a:schemeClr val="accent1">
                    <a:lumMod val="50000"/>
                  </a:schemeClr>
                </a:solidFill>
              </a:defRPr>
            </a:lvl1pPr>
          </a:lstStyle>
          <a:p>
            <a:r>
              <a:rPr lang="en-GB" dirty="0"/>
              <a:t>Month XX, 2016</a:t>
            </a:r>
          </a:p>
        </p:txBody>
      </p:sp>
      <p:sp>
        <p:nvSpPr>
          <p:cNvPr id="11" name="Text Placeholder 5"/>
          <p:cNvSpPr>
            <a:spLocks noGrp="1"/>
          </p:cNvSpPr>
          <p:nvPr>
            <p:ph type="body" sz="quarter" idx="12" hasCustomPrompt="1"/>
          </p:nvPr>
        </p:nvSpPr>
        <p:spPr>
          <a:xfrm>
            <a:off x="4138627" y="198164"/>
            <a:ext cx="5125725" cy="180000"/>
          </a:xfrm>
        </p:spPr>
        <p:txBody>
          <a:bodyPr anchor="ctr">
            <a:noAutofit/>
          </a:bodyPr>
          <a:lstStyle>
            <a:lvl1pPr marL="0" indent="0">
              <a:buNone/>
              <a:defRPr sz="1000">
                <a:solidFill>
                  <a:schemeClr val="accent1">
                    <a:lumMod val="50000"/>
                  </a:schemeClr>
                </a:solidFill>
              </a:defRPr>
            </a:lvl1pPr>
          </a:lstStyle>
          <a:p>
            <a:pPr lvl="0"/>
            <a:r>
              <a:rPr lang="en-GB" dirty="0"/>
              <a:t>Presenter Name</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508" y="3455805"/>
            <a:ext cx="2040000" cy="158987"/>
          </a:xfrm>
          <a:prstGeom prst="rect">
            <a:avLst/>
          </a:prstGeom>
          <a:solidFill>
            <a:schemeClr val="accent1">
              <a:lumMod val="50000"/>
            </a:schemeClr>
          </a:solidFill>
        </p:spPr>
      </p:pic>
    </p:spTree>
    <p:extLst>
      <p:ext uri="{BB962C8B-B14F-4D97-AF65-F5344CB8AC3E}">
        <p14:creationId xmlns:p14="http://schemas.microsoft.com/office/powerpoint/2010/main" val="1829463662"/>
      </p:ext>
    </p:extLst>
  </p:cSld>
  <p:clrMapOvr>
    <a:overrideClrMapping bg1="lt1" tx1="dk1" bg2="lt2" tx2="dk2" accent1="accent1" accent2="accent2" accent3="accent3" accent4="accent4" accent5="accent5" accent6="accent6" hlink="hlink" folHlink="folHlink"/>
  </p:clrMapOvr>
  <p:hf hdr="0"/>
</p:sldLayout>
</file>

<file path=ppt/slideLayouts/slideLayout298.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r>
              <a:rPr lang="en-GB" dirty="0"/>
              <a:t>Month XX, 2016</a:t>
            </a:r>
          </a:p>
        </p:txBody>
      </p:sp>
      <p:sp>
        <p:nvSpPr>
          <p:cNvPr id="8" name="Footer Placeholder 7"/>
          <p:cNvSpPr>
            <a:spLocks noGrp="1"/>
          </p:cNvSpPr>
          <p:nvPr>
            <p:ph type="ftr" sz="quarter" idx="11"/>
          </p:nvPr>
        </p:nvSpPr>
        <p:spPr/>
        <p:txBody>
          <a:bodyPr/>
          <a:lstStyle/>
          <a:p>
            <a:r>
              <a:rPr lang="en-US" dirty="0"/>
              <a:t>2022 | Confidential &amp; Proprietary Information of Chubb- Not for Distribution</a:t>
            </a:r>
            <a:endParaRPr lang="en-GB" dirty="0"/>
          </a:p>
        </p:txBody>
      </p:sp>
      <p:sp>
        <p:nvSpPr>
          <p:cNvPr id="9" name="Slide Number Placeholder 8"/>
          <p:cNvSpPr>
            <a:spLocks noGrp="1"/>
          </p:cNvSpPr>
          <p:nvPr>
            <p:ph type="sldNum" sz="quarter" idx="12"/>
          </p:nvPr>
        </p:nvSpPr>
        <p:spPr/>
        <p:txBody>
          <a:bodyPr/>
          <a:lstStyle/>
          <a:p>
            <a:pPr>
              <a:defRPr/>
            </a:pPr>
            <a:fld id="{C3BD7AC5-201D-41EC-8D9F-C73EB34106D7}" type="slidenum">
              <a:rPr lang="en-US" smtClean="0"/>
              <a:pPr>
                <a:defRPr/>
              </a:pPr>
              <a:t>‹#›</a:t>
            </a:fld>
            <a:r>
              <a:rPr lang="en-US" dirty="0"/>
              <a:t>/109</a:t>
            </a:r>
          </a:p>
        </p:txBody>
      </p:sp>
    </p:spTree>
    <p:extLst>
      <p:ext uri="{BB962C8B-B14F-4D97-AF65-F5344CB8AC3E}">
        <p14:creationId xmlns:p14="http://schemas.microsoft.com/office/powerpoint/2010/main" val="787351698"/>
      </p:ext>
    </p:extLst>
  </p:cSld>
  <p:clrMapOvr>
    <a:masterClrMapping/>
  </p:clrMapOvr>
  <p:hf hdr="0"/>
</p:sldLayout>
</file>

<file path=ppt/slideLayouts/slideLayout299.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24418" y="1772817"/>
            <a:ext cx="5278967" cy="4320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88617" y="1772816"/>
            <a:ext cx="5278967" cy="4320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8"/>
          <p:cNvSpPr>
            <a:spLocks noGrp="1"/>
          </p:cNvSpPr>
          <p:nvPr>
            <p:ph type="dt" sz="half" idx="10"/>
          </p:nvPr>
        </p:nvSpPr>
        <p:spPr/>
        <p:txBody>
          <a:bodyPr/>
          <a:lstStyle/>
          <a:p>
            <a:r>
              <a:rPr lang="en-GB" dirty="0"/>
              <a:t>Month XX, 2016</a:t>
            </a:r>
          </a:p>
        </p:txBody>
      </p:sp>
      <p:sp>
        <p:nvSpPr>
          <p:cNvPr id="10" name="Footer Placeholder 9"/>
          <p:cNvSpPr>
            <a:spLocks noGrp="1"/>
          </p:cNvSpPr>
          <p:nvPr>
            <p:ph type="ftr" sz="quarter" idx="11"/>
          </p:nvPr>
        </p:nvSpPr>
        <p:spPr/>
        <p:txBody>
          <a:bodyPr/>
          <a:lstStyle/>
          <a:p>
            <a:r>
              <a:rPr lang="en-US" dirty="0"/>
              <a:t>2022 | Confidential &amp; Proprietary Information of Chubb- Not for Distribution</a:t>
            </a:r>
            <a:endParaRPr lang="en-GB" dirty="0"/>
          </a:p>
        </p:txBody>
      </p:sp>
      <p:sp>
        <p:nvSpPr>
          <p:cNvPr id="11" name="Slide Number Placeholder 10"/>
          <p:cNvSpPr>
            <a:spLocks noGrp="1"/>
          </p:cNvSpPr>
          <p:nvPr>
            <p:ph type="sldNum" sz="quarter" idx="12"/>
          </p:nvPr>
        </p:nvSpPr>
        <p:spPr/>
        <p:txBody>
          <a:bodyPr/>
          <a:lstStyle/>
          <a:p>
            <a:pPr>
              <a:defRPr/>
            </a:pPr>
            <a:fld id="{FF7A5269-D28B-4C18-AADB-959CE5620E0E}" type="slidenum">
              <a:rPr lang="en-US" smtClean="0"/>
              <a:pPr>
                <a:defRPr/>
              </a:pPr>
              <a:t>‹#›</a:t>
            </a:fld>
            <a:r>
              <a:rPr lang="en-US" dirty="0"/>
              <a:t>/109</a:t>
            </a:r>
          </a:p>
        </p:txBody>
      </p:sp>
    </p:spTree>
    <p:extLst>
      <p:ext uri="{BB962C8B-B14F-4D97-AF65-F5344CB8AC3E}">
        <p14:creationId xmlns:p14="http://schemas.microsoft.com/office/powerpoint/2010/main" val="153672814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_Secondary text" preserve="1" userDrawn="1">
  <p:cSld name="Title and Content_Secondary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January 22, 2024</a:t>
            </a:r>
          </a:p>
        </p:txBody>
      </p:sp>
      <p:sp>
        <p:nvSpPr>
          <p:cNvPr id="6" name="Slide Number Placeholder 5"/>
          <p:cNvSpPr>
            <a:spLocks noGrp="1"/>
          </p:cNvSpPr>
          <p:nvPr>
            <p:ph type="sldNum" sz="quarter" idx="12"/>
          </p:nvPr>
        </p:nvSpPr>
        <p:spPr/>
        <p:txBody>
          <a:bodyPr/>
          <a:lstStyle/>
          <a:p>
            <a:fld id="{2BAA52BC-1B78-4CA2-843E-077B591F1BC9}" type="slidenum">
              <a:rPr lang="en-US" smtClean="0"/>
              <a:pPr/>
              <a:t>‹#›</a:t>
            </a:fld>
            <a:endParaRPr lang="en-US" dirty="0"/>
          </a:p>
        </p:txBody>
      </p:sp>
      <p:sp>
        <p:nvSpPr>
          <p:cNvPr id="9" name="Text Placeholder 9"/>
          <p:cNvSpPr>
            <a:spLocks noGrp="1"/>
          </p:cNvSpPr>
          <p:nvPr>
            <p:ph type="body" sz="quarter" idx="14"/>
          </p:nvPr>
        </p:nvSpPr>
        <p:spPr>
          <a:xfrm>
            <a:off x="695326" y="1500508"/>
            <a:ext cx="8091704" cy="584775"/>
          </a:xfrm>
        </p:spPr>
        <p:txBody>
          <a:bodyPr>
            <a:noAutofit/>
          </a:bodyPr>
          <a:lstStyle>
            <a:lvl1pPr marL="0" indent="0">
              <a:lnSpc>
                <a:spcPct val="90000"/>
              </a:lnSpc>
              <a:spcBef>
                <a:spcPts val="0"/>
              </a:spcBef>
              <a:spcAft>
                <a:spcPts val="0"/>
              </a:spcAft>
              <a:buNone/>
              <a:defRPr sz="2000" baseline="0">
                <a:solidFill>
                  <a:schemeClr val="tx1"/>
                </a:solidFill>
                <a:latin typeface="+mj-lt"/>
              </a:defRPr>
            </a:lvl1pPr>
          </a:lstStyle>
          <a:p>
            <a:pPr lvl="0"/>
            <a:r>
              <a:rPr lang="en-US"/>
              <a:t>Click to edit Master text styles</a:t>
            </a:r>
          </a:p>
        </p:txBody>
      </p:sp>
      <p:sp>
        <p:nvSpPr>
          <p:cNvPr id="2" name="Title 1"/>
          <p:cNvSpPr>
            <a:spLocks noGrp="1"/>
          </p:cNvSpPr>
          <p:nvPr>
            <p:ph type="title"/>
          </p:nvPr>
        </p:nvSpPr>
        <p:spPr/>
        <p:txBody>
          <a:bodyPr/>
          <a:lstStyle>
            <a:lvl1pPr>
              <a:defRPr baseline="0"/>
            </a:lvl1pPr>
          </a:lstStyle>
          <a:p>
            <a:r>
              <a:rPr lang="en-US"/>
              <a:t>Click to edit Master title style</a:t>
            </a:r>
          </a:p>
        </p:txBody>
      </p:sp>
      <p:sp>
        <p:nvSpPr>
          <p:cNvPr id="7" name="Content Placeholder 6"/>
          <p:cNvSpPr>
            <a:spLocks noGrp="1"/>
          </p:cNvSpPr>
          <p:nvPr>
            <p:ph sz="quarter" idx="15"/>
          </p:nvPr>
        </p:nvSpPr>
        <p:spPr>
          <a:xfrm>
            <a:off x="695326" y="2156131"/>
            <a:ext cx="10881774" cy="4031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ource" hidden="1"/>
          <p:cNvSpPr txBox="1"/>
          <p:nvPr userDrawn="1">
            <p:custDataLst>
              <p:tags r:id="rId2"/>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Tree>
    <p:extLst>
      <p:ext uri="{BB962C8B-B14F-4D97-AF65-F5344CB8AC3E}">
        <p14:creationId xmlns:p14="http://schemas.microsoft.com/office/powerpoint/2010/main" val="2839012112"/>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Half page image right: v2">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23064833-284D-E878-C156-993BDA6C0ACC}"/>
              </a:ext>
            </a:extLst>
          </p:cNvPr>
          <p:cNvSpPr>
            <a:spLocks noGrp="1"/>
          </p:cNvSpPr>
          <p:nvPr>
            <p:ph type="title" hasCustomPrompt="1"/>
          </p:nvPr>
        </p:nvSpPr>
        <p:spPr>
          <a:xfrm>
            <a:off x="457199" y="690743"/>
            <a:ext cx="7387200" cy="1051200"/>
          </a:xfrm>
        </p:spPr>
        <p:txBody>
          <a:bodyPr/>
          <a:lstStyle>
            <a:lvl1pPr>
              <a:defRPr>
                <a:solidFill>
                  <a:schemeClr val="bg1"/>
                </a:solidFill>
              </a:defRPr>
            </a:lvl1pPr>
          </a:lstStyle>
          <a:p>
            <a:r>
              <a:rPr lang="en-GB"/>
              <a:t>[Half page image right: v2] &lt;Heading&gt;</a:t>
            </a:r>
          </a:p>
        </p:txBody>
      </p:sp>
      <p:sp>
        <p:nvSpPr>
          <p:cNvPr id="3" name="Text Placeholder 6">
            <a:extLst>
              <a:ext uri="{FF2B5EF4-FFF2-40B4-BE49-F238E27FC236}">
                <a16:creationId xmlns:a16="http://schemas.microsoft.com/office/drawing/2014/main" id="{00753F80-2FFE-A01F-B000-3FE917501D70}"/>
              </a:ext>
            </a:extLst>
          </p:cNvPr>
          <p:cNvSpPr>
            <a:spLocks noGrp="1"/>
          </p:cNvSpPr>
          <p:nvPr>
            <p:ph type="body" sz="quarter" idx="10" hasCustomPrompt="1"/>
          </p:nvPr>
        </p:nvSpPr>
        <p:spPr>
          <a:xfrm>
            <a:off x="457200" y="431800"/>
            <a:ext cx="7387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9">
            <a:extLst>
              <a:ext uri="{FF2B5EF4-FFF2-40B4-BE49-F238E27FC236}">
                <a16:creationId xmlns:a16="http://schemas.microsoft.com/office/drawing/2014/main" id="{41081B5A-83F1-4D0E-86E6-AEEEF3D3774F}"/>
              </a:ext>
            </a:extLst>
          </p:cNvPr>
          <p:cNvSpPr>
            <a:spLocks noGrp="1"/>
          </p:cNvSpPr>
          <p:nvPr>
            <p:ph type="body" sz="quarter" idx="13"/>
          </p:nvPr>
        </p:nvSpPr>
        <p:spPr>
          <a:xfrm>
            <a:off x="457199" y="2354302"/>
            <a:ext cx="3448800" cy="3341418"/>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12261219-802D-FE32-ACCC-9C68655D9231}"/>
              </a:ext>
            </a:extLst>
          </p:cNvPr>
          <p:cNvSpPr>
            <a:spLocks noGrp="1"/>
          </p:cNvSpPr>
          <p:nvPr>
            <p:ph type="body" sz="quarter" idx="14" hasCustomPrompt="1"/>
          </p:nvPr>
        </p:nvSpPr>
        <p:spPr>
          <a:xfrm>
            <a:off x="6630796" y="6299198"/>
            <a:ext cx="1212746" cy="114301"/>
          </a:xfrm>
        </p:spPr>
        <p:txBody>
          <a:bodyPr anchor="b" anchorCtr="0"/>
          <a:lstStyle>
            <a:lvl1pPr algn="r">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6" name="Picture Placeholder 15">
            <a:extLst>
              <a:ext uri="{FF2B5EF4-FFF2-40B4-BE49-F238E27FC236}">
                <a16:creationId xmlns:a16="http://schemas.microsoft.com/office/drawing/2014/main" id="{96A213E5-A2C2-0827-F34A-57C34E407F16}"/>
              </a:ext>
            </a:extLst>
          </p:cNvPr>
          <p:cNvSpPr>
            <a:spLocks noGrp="1"/>
          </p:cNvSpPr>
          <p:nvPr>
            <p:ph type="pic" sz="quarter" idx="15"/>
          </p:nvPr>
        </p:nvSpPr>
        <p:spPr>
          <a:xfrm>
            <a:off x="9002592" y="457200"/>
            <a:ext cx="3189408" cy="5943600"/>
          </a:xfrm>
          <a:custGeom>
            <a:avLst/>
            <a:gdLst>
              <a:gd name="csX0" fmla="*/ 491083 w 3189408"/>
              <a:gd name="csY0" fmla="*/ 0 h 5943600"/>
              <a:gd name="csX1" fmla="*/ 2840380 w 3189408"/>
              <a:gd name="csY1" fmla="*/ 0 h 5943600"/>
              <a:gd name="csX2" fmla="*/ 3189408 w 3189408"/>
              <a:gd name="csY2" fmla="*/ 0 h 5943600"/>
              <a:gd name="csX3" fmla="*/ 3189408 w 3189408"/>
              <a:gd name="csY3" fmla="*/ 5943600 h 5943600"/>
              <a:gd name="csX4" fmla="*/ 2840380 w 3189408"/>
              <a:gd name="csY4" fmla="*/ 5943600 h 5943600"/>
              <a:gd name="csX5" fmla="*/ 491083 w 3189408"/>
              <a:gd name="csY5" fmla="*/ 5943600 h 5943600"/>
              <a:gd name="csX6" fmla="*/ 0 w 3189408"/>
              <a:gd name="csY6" fmla="*/ 5452220 h 5943600"/>
              <a:gd name="csX7" fmla="*/ 0 w 3189408"/>
              <a:gd name="csY7" fmla="*/ 491381 h 5943600"/>
              <a:gd name="csX8" fmla="*/ 491083 w 3189408"/>
              <a:gd name="csY8" fmla="*/ 0 h 59436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189408" h="5943600">
                <a:moveTo>
                  <a:pt x="491083" y="0"/>
                </a:moveTo>
                <a:lnTo>
                  <a:pt x="2840380" y="0"/>
                </a:lnTo>
                <a:lnTo>
                  <a:pt x="3189408" y="0"/>
                </a:lnTo>
                <a:lnTo>
                  <a:pt x="3189408" y="5943600"/>
                </a:lnTo>
                <a:lnTo>
                  <a:pt x="2840380" y="5943600"/>
                </a:lnTo>
                <a:lnTo>
                  <a:pt x="491083" y="5943600"/>
                </a:lnTo>
                <a:cubicBezTo>
                  <a:pt x="219865" y="5943600"/>
                  <a:pt x="0" y="5723602"/>
                  <a:pt x="0" y="5452220"/>
                </a:cubicBezTo>
                <a:lnTo>
                  <a:pt x="0" y="491381"/>
                </a:lnTo>
                <a:cubicBezTo>
                  <a:pt x="0" y="219998"/>
                  <a:pt x="219865" y="0"/>
                  <a:pt x="491083" y="0"/>
                </a:cubicBezTo>
                <a:close/>
              </a:path>
            </a:pathLst>
          </a:custGeom>
        </p:spPr>
        <p:txBody>
          <a:bodyPr wrap="square">
            <a:noAutofit/>
          </a:bodyPr>
          <a:lstStyle/>
          <a:p>
            <a:r>
              <a:rPr lang="en-US" dirty="0"/>
              <a:t>Click icon to add picture</a:t>
            </a:r>
            <a:endParaRPr lang="en-GB" dirty="0"/>
          </a:p>
        </p:txBody>
      </p:sp>
      <p:sp>
        <p:nvSpPr>
          <p:cNvPr id="10" name="Text Placeholder 9">
            <a:extLst>
              <a:ext uri="{FF2B5EF4-FFF2-40B4-BE49-F238E27FC236}">
                <a16:creationId xmlns:a16="http://schemas.microsoft.com/office/drawing/2014/main" id="{B4C5B915-E672-3D0B-26E2-27E1D6A5C303}"/>
              </a:ext>
            </a:extLst>
          </p:cNvPr>
          <p:cNvSpPr>
            <a:spLocks noGrp="1"/>
          </p:cNvSpPr>
          <p:nvPr>
            <p:ph type="body" sz="quarter" idx="16"/>
          </p:nvPr>
        </p:nvSpPr>
        <p:spPr>
          <a:xfrm>
            <a:off x="4394742" y="2354302"/>
            <a:ext cx="3448800" cy="3341418"/>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4">
            <a:extLst>
              <a:ext uri="{FF2B5EF4-FFF2-40B4-BE49-F238E27FC236}">
                <a16:creationId xmlns:a16="http://schemas.microsoft.com/office/drawing/2014/main" id="{89B25022-77FB-C30D-77EC-0E9566161067}"/>
              </a:ext>
            </a:extLst>
          </p:cNvPr>
          <p:cNvSpPr>
            <a:spLocks noGrp="1"/>
          </p:cNvSpPr>
          <p:nvPr>
            <p:ph type="sldNum" sz="quarter" idx="12"/>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290651744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matchingName="Three Content"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24419" y="1773240"/>
            <a:ext cx="3360000"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8016213" y="1773239"/>
            <a:ext cx="3566187"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8"/>
          <p:cNvSpPr>
            <a:spLocks noGrp="1"/>
          </p:cNvSpPr>
          <p:nvPr>
            <p:ph type="dt" sz="half" idx="10"/>
          </p:nvPr>
        </p:nvSpPr>
        <p:spPr/>
        <p:txBody>
          <a:bodyPr/>
          <a:lstStyle/>
          <a:p>
            <a:r>
              <a:rPr lang="en-GB" dirty="0"/>
              <a:t>Month XX, 2016</a:t>
            </a:r>
          </a:p>
        </p:txBody>
      </p:sp>
      <p:sp>
        <p:nvSpPr>
          <p:cNvPr id="10" name="Footer Placeholder 9"/>
          <p:cNvSpPr>
            <a:spLocks noGrp="1"/>
          </p:cNvSpPr>
          <p:nvPr>
            <p:ph type="ftr" sz="quarter" idx="11"/>
          </p:nvPr>
        </p:nvSpPr>
        <p:spPr/>
        <p:txBody>
          <a:bodyPr/>
          <a:lstStyle/>
          <a:p>
            <a:r>
              <a:rPr lang="en-US" dirty="0"/>
              <a:t>2022 | Confidential &amp; Proprietary Information of Chubb- Not for Distribution</a:t>
            </a:r>
            <a:endParaRPr lang="en-GB" dirty="0"/>
          </a:p>
        </p:txBody>
      </p:sp>
      <p:sp>
        <p:nvSpPr>
          <p:cNvPr id="11" name="Slide Number Placeholder 10"/>
          <p:cNvSpPr>
            <a:spLocks noGrp="1"/>
          </p:cNvSpPr>
          <p:nvPr>
            <p:ph type="sldNum" sz="quarter" idx="12"/>
          </p:nvPr>
        </p:nvSpPr>
        <p:spPr/>
        <p:txBody>
          <a:bodyPr/>
          <a:lstStyle/>
          <a:p>
            <a:pPr>
              <a:defRPr/>
            </a:pPr>
            <a:fld id="{A84EC02D-B95A-45AD-AB24-5BD991BFA2B0}" type="slidenum">
              <a:rPr lang="en-US" smtClean="0"/>
              <a:pPr>
                <a:defRPr/>
              </a:pPr>
              <a:t>‹#›</a:t>
            </a:fld>
            <a:r>
              <a:rPr lang="en-US" dirty="0"/>
              <a:t>/109</a:t>
            </a:r>
          </a:p>
        </p:txBody>
      </p:sp>
      <p:sp>
        <p:nvSpPr>
          <p:cNvPr id="12" name="Content Placeholder 3"/>
          <p:cNvSpPr>
            <a:spLocks noGrp="1"/>
          </p:cNvSpPr>
          <p:nvPr>
            <p:ph sz="half" idx="13"/>
          </p:nvPr>
        </p:nvSpPr>
        <p:spPr>
          <a:xfrm>
            <a:off x="4320316" y="1773239"/>
            <a:ext cx="3360000"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02385351"/>
      </p:ext>
    </p:extLst>
  </p:cSld>
  <p:clrMapOvr>
    <a:masterClrMapping/>
  </p:clrMapOvr>
  <p:hf hdr="0"/>
  <p:extLst>
    <p:ext uri="{DCECCB84-F9BA-43D5-87BE-67443E8EF086}">
      <p15:sldGuideLst xmlns:p15="http://schemas.microsoft.com/office/powerpoint/2012/main"/>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6" name="Date Placeholder 5"/>
          <p:cNvSpPr>
            <a:spLocks noGrp="1"/>
          </p:cNvSpPr>
          <p:nvPr>
            <p:ph type="dt" sz="half" idx="10"/>
          </p:nvPr>
        </p:nvSpPr>
        <p:spPr/>
        <p:txBody>
          <a:bodyPr/>
          <a:lstStyle/>
          <a:p>
            <a:r>
              <a:rPr lang="en-GB" dirty="0"/>
              <a:t>Month XX, 2016</a:t>
            </a:r>
          </a:p>
        </p:txBody>
      </p:sp>
      <p:sp>
        <p:nvSpPr>
          <p:cNvPr id="7" name="Footer Placeholder 6"/>
          <p:cNvSpPr>
            <a:spLocks noGrp="1"/>
          </p:cNvSpPr>
          <p:nvPr>
            <p:ph type="ftr" sz="quarter" idx="11"/>
          </p:nvPr>
        </p:nvSpPr>
        <p:spPr/>
        <p:txBody>
          <a:bodyPr/>
          <a:lstStyle/>
          <a:p>
            <a:r>
              <a:rPr lang="en-US" dirty="0"/>
              <a:t>2022 | Confidential &amp; Proprietary Information of Chubb- Not for Distribution</a:t>
            </a:r>
            <a:endParaRPr lang="en-GB" dirty="0"/>
          </a:p>
        </p:txBody>
      </p:sp>
      <p:sp>
        <p:nvSpPr>
          <p:cNvPr id="8" name="Slide Number Placeholder 7"/>
          <p:cNvSpPr>
            <a:spLocks noGrp="1"/>
          </p:cNvSpPr>
          <p:nvPr>
            <p:ph type="sldNum" sz="quarter" idx="12"/>
          </p:nvPr>
        </p:nvSpPr>
        <p:spPr/>
        <p:txBody>
          <a:bodyPr/>
          <a:lstStyle/>
          <a:p>
            <a:pPr>
              <a:defRPr/>
            </a:pPr>
            <a:fld id="{70CFAAD9-7CFD-49BC-B255-E9D460AD8CDB}" type="slidenum">
              <a:rPr lang="en-US" smtClean="0"/>
              <a:pPr>
                <a:defRPr/>
              </a:pPr>
              <a:t>‹#›</a:t>
            </a:fld>
            <a:r>
              <a:rPr lang="en-US" dirty="0"/>
              <a:t>/109</a:t>
            </a:r>
          </a:p>
        </p:txBody>
      </p:sp>
    </p:spTree>
    <p:extLst>
      <p:ext uri="{BB962C8B-B14F-4D97-AF65-F5344CB8AC3E}">
        <p14:creationId xmlns:p14="http://schemas.microsoft.com/office/powerpoint/2010/main" val="1040780330"/>
      </p:ext>
    </p:extLst>
  </p:cSld>
  <p:clrMapOvr>
    <a:masterClrMapping/>
  </p:clrMapOvr>
  <p:hf hdr="0"/>
</p:sldLayout>
</file>

<file path=ppt/slideLayouts/slideLayout302.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GB" dirty="0"/>
              <a:t>Month XX, 2016</a:t>
            </a:r>
          </a:p>
        </p:txBody>
      </p:sp>
      <p:sp>
        <p:nvSpPr>
          <p:cNvPr id="6" name="Footer Placeholder 5"/>
          <p:cNvSpPr>
            <a:spLocks noGrp="1"/>
          </p:cNvSpPr>
          <p:nvPr>
            <p:ph type="ftr" sz="quarter" idx="11"/>
          </p:nvPr>
        </p:nvSpPr>
        <p:spPr/>
        <p:txBody>
          <a:bodyPr/>
          <a:lstStyle/>
          <a:p>
            <a:r>
              <a:rPr lang="en-US" dirty="0"/>
              <a:t>2022 | Confidential &amp; Proprietary Information of Chubb- Not for Distribution</a:t>
            </a:r>
            <a:endParaRPr lang="en-GB" dirty="0"/>
          </a:p>
        </p:txBody>
      </p:sp>
      <p:sp>
        <p:nvSpPr>
          <p:cNvPr id="7" name="Slide Number Placeholder 6"/>
          <p:cNvSpPr>
            <a:spLocks noGrp="1"/>
          </p:cNvSpPr>
          <p:nvPr>
            <p:ph type="sldNum" sz="quarter" idx="12"/>
          </p:nvPr>
        </p:nvSpPr>
        <p:spPr/>
        <p:txBody>
          <a:bodyPr/>
          <a:lstStyle/>
          <a:p>
            <a:pPr>
              <a:defRPr/>
            </a:pPr>
            <a:fld id="{DE04FD6B-69E3-4FC0-9A17-63DFFF048459}" type="slidenum">
              <a:rPr lang="en-US" smtClean="0"/>
              <a:pPr>
                <a:defRPr/>
              </a:pPr>
              <a:t>‹#›</a:t>
            </a:fld>
            <a:r>
              <a:rPr lang="en-US" dirty="0"/>
              <a:t>/109</a:t>
            </a:r>
          </a:p>
        </p:txBody>
      </p:sp>
    </p:spTree>
    <p:extLst>
      <p:ext uri="{BB962C8B-B14F-4D97-AF65-F5344CB8AC3E}">
        <p14:creationId xmlns:p14="http://schemas.microsoft.com/office/powerpoint/2010/main" val="3159812091"/>
      </p:ext>
    </p:extLst>
  </p:cSld>
  <p:clrMapOvr>
    <a:masterClrMapping/>
  </p:clrMapOvr>
  <p:hf hdr="0"/>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matchingName="Quote Turquoise" preserve="1">
  <p:cSld name="Quote Turquoise">
    <p:bg>
      <p:bgPr>
        <a:solidFill>
          <a:schemeClr val="accent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r>
              <a:rPr lang="en-GB" dirty="0"/>
              <a:t>Month XX, 2016</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2022 | Confidential &amp; Proprietary Information of Chubb- Not for Distribution</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8247C9BD-64B7-4D08-AC9B-A4ACB57EF86F}" type="slidenum">
              <a:rPr lang="en-US" smtClean="0"/>
              <a:pPr>
                <a:defRPr/>
              </a:pPr>
              <a:t>‹#›</a:t>
            </a:fld>
            <a:r>
              <a:rPr lang="en-US" dirty="0"/>
              <a:t>/109</a:t>
            </a:r>
          </a:p>
        </p:txBody>
      </p:sp>
      <p:cxnSp>
        <p:nvCxnSpPr>
          <p:cNvPr id="8" name="Straight Connector 7"/>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dirty="0"/>
              <a:t> </a:t>
            </a:r>
            <a:br>
              <a:rPr lang="en-GB" dirty="0"/>
            </a:br>
            <a:r>
              <a:rPr lang="en-GB" dirty="0"/>
              <a:t>Edit Master text styles</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602" y="6454800"/>
            <a:ext cx="1662921" cy="129600"/>
          </a:xfrm>
          <a:prstGeom prst="rect">
            <a:avLst/>
          </a:prstGeom>
        </p:spPr>
      </p:pic>
    </p:spTree>
    <p:extLst>
      <p:ext uri="{BB962C8B-B14F-4D97-AF65-F5344CB8AC3E}">
        <p14:creationId xmlns:p14="http://schemas.microsoft.com/office/powerpoint/2010/main" val="3228995481"/>
      </p:ext>
    </p:extLst>
  </p:cSld>
  <p:clrMapOvr>
    <a:masterClrMapping/>
  </p:clrMapOvr>
  <p:hf hdr="0"/>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matchingName="Quote Orange" preserve="1">
  <p:cSld name="Quote Orange">
    <p:bg>
      <p:bgPr>
        <a:solidFill>
          <a:schemeClr val="accent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r>
              <a:rPr lang="en-GB" dirty="0"/>
              <a:t>Month XX, 2016</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2022 | Confidential &amp; Proprietary Information of Chubb- Not for Distribution</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A12922E9-D81C-4D0E-B656-3A8C1671E320}" type="slidenum">
              <a:rPr lang="en-US" smtClean="0"/>
              <a:pPr>
                <a:defRPr/>
              </a:pPr>
              <a:t>‹#›</a:t>
            </a:fld>
            <a:r>
              <a:rPr lang="en-US" dirty="0"/>
              <a:t>/109</a:t>
            </a:r>
          </a:p>
        </p:txBody>
      </p:sp>
      <p:cxnSp>
        <p:nvCxnSpPr>
          <p:cNvPr id="8" name="Straight Connector 7"/>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dirty="0"/>
              <a:t> </a:t>
            </a:r>
            <a:br>
              <a:rPr lang="en-GB" dirty="0"/>
            </a:br>
            <a:r>
              <a:rPr lang="en-GB" dirty="0"/>
              <a:t>Edit Master text styles</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602" y="6454800"/>
            <a:ext cx="1662921" cy="129600"/>
          </a:xfrm>
          <a:prstGeom prst="rect">
            <a:avLst/>
          </a:prstGeom>
        </p:spPr>
      </p:pic>
    </p:spTree>
    <p:extLst>
      <p:ext uri="{BB962C8B-B14F-4D97-AF65-F5344CB8AC3E}">
        <p14:creationId xmlns:p14="http://schemas.microsoft.com/office/powerpoint/2010/main" val="1142608161"/>
      </p:ext>
    </p:extLst>
  </p:cSld>
  <p:clrMapOvr>
    <a:masterClrMapping/>
  </p:clrMapOvr>
  <p:hf hdr="0"/>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matchingName="Quote Purple" preserve="1">
  <p:cSld name="Quote Purple">
    <p:bg>
      <p:bgPr>
        <a:solidFill>
          <a:schemeClr val="accent3"/>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r>
              <a:rPr lang="en-GB" dirty="0"/>
              <a:t>Month XX, 2016</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2022 | Confidential &amp; Proprietary Information of Chubb- Not for Distribution</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0697DB61-B853-4C7C-8E64-16BF48F75874}" type="slidenum">
              <a:rPr lang="en-US" smtClean="0"/>
              <a:pPr>
                <a:defRPr/>
              </a:pPr>
              <a:t>‹#›</a:t>
            </a:fld>
            <a:r>
              <a:rPr lang="en-US" dirty="0"/>
              <a:t>/109</a:t>
            </a:r>
          </a:p>
        </p:txBody>
      </p:sp>
      <p:cxnSp>
        <p:nvCxnSpPr>
          <p:cNvPr id="8" name="Straight Connector 7"/>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dirty="0"/>
              <a:t> </a:t>
            </a:r>
            <a:br>
              <a:rPr lang="en-GB" dirty="0"/>
            </a:br>
            <a:r>
              <a:rPr lang="en-GB" dirty="0"/>
              <a:t>Edit Master text styles</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602" y="6454800"/>
            <a:ext cx="1662921" cy="129600"/>
          </a:xfrm>
          <a:prstGeom prst="rect">
            <a:avLst/>
          </a:prstGeom>
        </p:spPr>
      </p:pic>
    </p:spTree>
    <p:extLst>
      <p:ext uri="{BB962C8B-B14F-4D97-AF65-F5344CB8AC3E}">
        <p14:creationId xmlns:p14="http://schemas.microsoft.com/office/powerpoint/2010/main" val="3222479688"/>
      </p:ext>
    </p:extLst>
  </p:cSld>
  <p:clrMapOvr>
    <a:masterClrMapping/>
  </p:clrMapOvr>
  <p:hf hdr="0"/>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matchingName="Quote Yellow" preserve="1">
  <p:cSld name="Quote Yellow">
    <p:bg>
      <p:bgPr>
        <a:solidFill>
          <a:schemeClr val="accent4"/>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r>
              <a:rPr lang="en-GB" dirty="0"/>
              <a:t>Month XX, 2016</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2022 | Confidential &amp; Proprietary Information of Chubb- Not for Distribution</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E3ADF577-FF97-47D0-9FFD-D6987F51ADB8}" type="slidenum">
              <a:rPr lang="en-US" smtClean="0"/>
              <a:pPr>
                <a:defRPr/>
              </a:pPr>
              <a:t>‹#›</a:t>
            </a:fld>
            <a:r>
              <a:rPr lang="en-US" dirty="0"/>
              <a:t>/109</a:t>
            </a:r>
          </a:p>
        </p:txBody>
      </p:sp>
      <p:cxnSp>
        <p:nvCxnSpPr>
          <p:cNvPr id="8" name="Straight Connector 7"/>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dirty="0"/>
              <a:t> </a:t>
            </a:r>
            <a:br>
              <a:rPr lang="en-GB" dirty="0"/>
            </a:br>
            <a:r>
              <a:rPr lang="en-GB" dirty="0"/>
              <a:t>Edit Master text styles</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602" y="6454800"/>
            <a:ext cx="1662921" cy="129600"/>
          </a:xfrm>
          <a:prstGeom prst="rect">
            <a:avLst/>
          </a:prstGeom>
        </p:spPr>
      </p:pic>
    </p:spTree>
    <p:extLst>
      <p:ext uri="{BB962C8B-B14F-4D97-AF65-F5344CB8AC3E}">
        <p14:creationId xmlns:p14="http://schemas.microsoft.com/office/powerpoint/2010/main" val="3499784890"/>
      </p:ext>
    </p:extLst>
  </p:cSld>
  <p:clrMapOvr>
    <a:masterClrMapping/>
  </p:clrMapOvr>
  <p:hf hdr="0"/>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matchingName="Quote Magenta" preserve="1">
  <p:cSld name="Quote Magenta">
    <p:bg>
      <p:bgPr>
        <a:solidFill>
          <a:schemeClr val="accent5"/>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r>
              <a:rPr lang="en-GB" dirty="0"/>
              <a:t>Month XX, 2016</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2022 | Confidential &amp; Proprietary Information of Chubb- Not for Distribution</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492D81C6-FE1B-4097-AB1A-1EAEB79C8554}" type="slidenum">
              <a:rPr lang="en-US" smtClean="0"/>
              <a:pPr>
                <a:defRPr/>
              </a:pPr>
              <a:t>‹#›</a:t>
            </a:fld>
            <a:r>
              <a:rPr lang="en-US" dirty="0"/>
              <a:t>/109</a:t>
            </a:r>
          </a:p>
        </p:txBody>
      </p:sp>
      <p:cxnSp>
        <p:nvCxnSpPr>
          <p:cNvPr id="8" name="Straight Connector 7"/>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dirty="0"/>
              <a:t> </a:t>
            </a:r>
            <a:br>
              <a:rPr lang="en-GB" dirty="0"/>
            </a:br>
            <a:r>
              <a:rPr lang="en-GB" dirty="0"/>
              <a:t>Edit Master text styles</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602" y="6454800"/>
            <a:ext cx="1662921" cy="129600"/>
          </a:xfrm>
          <a:prstGeom prst="rect">
            <a:avLst/>
          </a:prstGeom>
        </p:spPr>
      </p:pic>
    </p:spTree>
    <p:extLst>
      <p:ext uri="{BB962C8B-B14F-4D97-AF65-F5344CB8AC3E}">
        <p14:creationId xmlns:p14="http://schemas.microsoft.com/office/powerpoint/2010/main" val="3902045792"/>
      </p:ext>
    </p:extLst>
  </p:cSld>
  <p:clrMapOvr>
    <a:masterClrMapping/>
  </p:clrMapOvr>
  <p:hf hdr="0"/>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matchingName="Quote Dark Blue" preserve="1">
  <p:cSld name="Quote Dark Blue">
    <p:bg>
      <p:bgPr>
        <a:solidFill>
          <a:schemeClr val="accent6"/>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r>
              <a:rPr lang="en-GB" dirty="0"/>
              <a:t>Month XX, 2016</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2022 | Confidential &amp; Proprietary Information of Chubb- Not for Distribution</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620F9512-0A68-4F0A-89C4-8D6DE1A55C77}" type="slidenum">
              <a:rPr lang="en-US" smtClean="0"/>
              <a:pPr>
                <a:defRPr/>
              </a:pPr>
              <a:t>‹#›</a:t>
            </a:fld>
            <a:r>
              <a:rPr lang="en-US" dirty="0"/>
              <a:t>/109</a:t>
            </a:r>
          </a:p>
        </p:txBody>
      </p:sp>
      <p:cxnSp>
        <p:nvCxnSpPr>
          <p:cNvPr id="8" name="Straight Connector 7"/>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dirty="0"/>
              <a:t> </a:t>
            </a:r>
            <a:br>
              <a:rPr lang="en-GB" dirty="0"/>
            </a:br>
            <a:r>
              <a:rPr lang="en-GB" dirty="0"/>
              <a:t>Edit Master text styles</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602" y="6454800"/>
            <a:ext cx="1662921" cy="129600"/>
          </a:xfrm>
          <a:prstGeom prst="rect">
            <a:avLst/>
          </a:prstGeom>
        </p:spPr>
      </p:pic>
    </p:spTree>
    <p:extLst>
      <p:ext uri="{BB962C8B-B14F-4D97-AF65-F5344CB8AC3E}">
        <p14:creationId xmlns:p14="http://schemas.microsoft.com/office/powerpoint/2010/main" val="1733301009"/>
      </p:ext>
    </p:extLst>
  </p:cSld>
  <p:clrMapOvr>
    <a:masterClrMapping/>
  </p:clrMapOvr>
  <p:hf hdr="0"/>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matchingName="Quote Red" preserve="1">
  <p:cSld name="Quote Red">
    <p:bg>
      <p:bgPr>
        <a:solidFill>
          <a:srgbClr val="F1352B"/>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r>
              <a:rPr lang="en-GB" dirty="0"/>
              <a:t>Month XX, 2016</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2022 | Confidential &amp; Proprietary Information of Chubb- Not for Distribution</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6BF65C50-2026-48BC-9170-FC580B110BCE}" type="slidenum">
              <a:rPr lang="en-US" smtClean="0"/>
              <a:pPr>
                <a:defRPr/>
              </a:pPr>
              <a:t>‹#›</a:t>
            </a:fld>
            <a:r>
              <a:rPr lang="en-US" dirty="0"/>
              <a:t>/109</a:t>
            </a:r>
          </a:p>
        </p:txBody>
      </p:sp>
      <p:cxnSp>
        <p:nvCxnSpPr>
          <p:cNvPr id="8" name="Straight Connector 7"/>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dirty="0"/>
              <a:t> </a:t>
            </a:r>
            <a:br>
              <a:rPr lang="en-GB" dirty="0"/>
            </a:br>
            <a:r>
              <a:rPr lang="en-GB" dirty="0"/>
              <a:t>Edit Master text styles</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602" y="6454800"/>
            <a:ext cx="1662921" cy="129600"/>
          </a:xfrm>
          <a:prstGeom prst="rect">
            <a:avLst/>
          </a:prstGeom>
        </p:spPr>
      </p:pic>
    </p:spTree>
    <p:extLst>
      <p:ext uri="{BB962C8B-B14F-4D97-AF65-F5344CB8AC3E}">
        <p14:creationId xmlns:p14="http://schemas.microsoft.com/office/powerpoint/2010/main" val="476173155"/>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4 stats">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C79B2892-A43F-7545-0F83-C2783C9D933B}"/>
              </a:ext>
            </a:extLst>
          </p:cNvPr>
          <p:cNvSpPr>
            <a:spLocks noGrp="1"/>
          </p:cNvSpPr>
          <p:nvPr>
            <p:ph type="title" hasCustomPrompt="1"/>
          </p:nvPr>
        </p:nvSpPr>
        <p:spPr/>
        <p:txBody>
          <a:bodyPr/>
          <a:lstStyle>
            <a:lvl1pPr>
              <a:defRPr>
                <a:solidFill>
                  <a:schemeClr val="bg1"/>
                </a:solidFill>
              </a:defRPr>
            </a:lvl1pPr>
          </a:lstStyle>
          <a:p>
            <a:r>
              <a:rPr lang="en-GB"/>
              <a:t>[4 stats] &lt;Heading&gt;</a:t>
            </a:r>
          </a:p>
        </p:txBody>
      </p:sp>
      <p:sp>
        <p:nvSpPr>
          <p:cNvPr id="3" name="Text Placeholder 6">
            <a:extLst>
              <a:ext uri="{FF2B5EF4-FFF2-40B4-BE49-F238E27FC236}">
                <a16:creationId xmlns:a16="http://schemas.microsoft.com/office/drawing/2014/main" id="{8FA2489B-4E20-ECE6-C33D-27F4EE2907E2}"/>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6">
            <a:extLst>
              <a:ext uri="{FF2B5EF4-FFF2-40B4-BE49-F238E27FC236}">
                <a16:creationId xmlns:a16="http://schemas.microsoft.com/office/drawing/2014/main" id="{99AA2E89-F682-19C4-4826-B32D876CC8A8}"/>
              </a:ext>
            </a:extLst>
          </p:cNvPr>
          <p:cNvSpPr>
            <a:spLocks noGrp="1"/>
          </p:cNvSpPr>
          <p:nvPr>
            <p:ph type="body" sz="quarter" idx="12" hasCustomPrompt="1"/>
          </p:nvPr>
        </p:nvSpPr>
        <p:spPr>
          <a:xfrm>
            <a:off x="469900" y="2160772"/>
            <a:ext cx="1968926"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8" name="Slide Number Placeholder 4">
            <a:extLst>
              <a:ext uri="{FF2B5EF4-FFF2-40B4-BE49-F238E27FC236}">
                <a16:creationId xmlns:a16="http://schemas.microsoft.com/office/drawing/2014/main" id="{C5403ADD-804A-AECA-6895-1DC2ACD70B37}"/>
              </a:ext>
            </a:extLst>
          </p:cNvPr>
          <p:cNvSpPr>
            <a:spLocks noGrp="1"/>
          </p:cNvSpPr>
          <p:nvPr>
            <p:ph type="sldNum" sz="quarter" idx="18"/>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
        <p:nvSpPr>
          <p:cNvPr id="11" name="Text Placeholder 6">
            <a:extLst>
              <a:ext uri="{FF2B5EF4-FFF2-40B4-BE49-F238E27FC236}">
                <a16:creationId xmlns:a16="http://schemas.microsoft.com/office/drawing/2014/main" id="{022539EF-6A52-9ADC-4FD2-DCBC6C1274A7}"/>
              </a:ext>
            </a:extLst>
          </p:cNvPr>
          <p:cNvSpPr>
            <a:spLocks noGrp="1"/>
          </p:cNvSpPr>
          <p:nvPr>
            <p:ph type="body" sz="quarter" idx="19" hasCustomPrompt="1"/>
          </p:nvPr>
        </p:nvSpPr>
        <p:spPr>
          <a:xfrm>
            <a:off x="2763649" y="2160772"/>
            <a:ext cx="1968926"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2" name="Text Placeholder 6">
            <a:extLst>
              <a:ext uri="{FF2B5EF4-FFF2-40B4-BE49-F238E27FC236}">
                <a16:creationId xmlns:a16="http://schemas.microsoft.com/office/drawing/2014/main" id="{A70EA7BE-EE14-44C9-1F56-D8FBACD4A229}"/>
              </a:ext>
            </a:extLst>
          </p:cNvPr>
          <p:cNvSpPr>
            <a:spLocks noGrp="1"/>
          </p:cNvSpPr>
          <p:nvPr>
            <p:ph type="body" sz="quarter" idx="20" hasCustomPrompt="1"/>
          </p:nvPr>
        </p:nvSpPr>
        <p:spPr>
          <a:xfrm>
            <a:off x="5088394" y="2160772"/>
            <a:ext cx="2371033"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9" name="Text Placeholder 6">
            <a:extLst>
              <a:ext uri="{FF2B5EF4-FFF2-40B4-BE49-F238E27FC236}">
                <a16:creationId xmlns:a16="http://schemas.microsoft.com/office/drawing/2014/main" id="{3192F21E-5C6F-1F9F-5C10-86D18FF449B0}"/>
              </a:ext>
            </a:extLst>
          </p:cNvPr>
          <p:cNvSpPr>
            <a:spLocks noGrp="1"/>
          </p:cNvSpPr>
          <p:nvPr>
            <p:ph type="body" sz="quarter" idx="21" hasCustomPrompt="1"/>
          </p:nvPr>
        </p:nvSpPr>
        <p:spPr>
          <a:xfrm>
            <a:off x="7816096" y="2160772"/>
            <a:ext cx="2160000"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25" name="Text Placeholder 5">
            <a:extLst>
              <a:ext uri="{FF2B5EF4-FFF2-40B4-BE49-F238E27FC236}">
                <a16:creationId xmlns:a16="http://schemas.microsoft.com/office/drawing/2014/main" id="{5AD27ED6-E5C4-EC99-23D2-D7EA51330E24}"/>
              </a:ext>
            </a:extLst>
          </p:cNvPr>
          <p:cNvSpPr>
            <a:spLocks noGrp="1"/>
          </p:cNvSpPr>
          <p:nvPr>
            <p:ph type="body" sz="quarter" idx="13"/>
          </p:nvPr>
        </p:nvSpPr>
        <p:spPr>
          <a:xfrm>
            <a:off x="457200" y="4975308"/>
            <a:ext cx="7002227" cy="853640"/>
          </a:xfrm>
        </p:spPr>
        <p:txBody>
          <a:bodyPr/>
          <a:lstStyle>
            <a:lvl1pPr>
              <a:defRPr sz="1200">
                <a:solidFill>
                  <a:schemeClr val="bg1"/>
                </a:solidFill>
                <a:latin typeface="+mn-lt"/>
              </a:defRPr>
            </a:lvl1pPr>
            <a:lvl2pPr>
              <a:defRPr sz="1200">
                <a:solidFill>
                  <a:schemeClr val="bg1"/>
                </a:solidFill>
                <a:latin typeface="+mn-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5302785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matchingName="Quote Light Grey" preserve="1">
  <p:cSld name="Quote Light Grey">
    <p:bg>
      <p:bgPr>
        <a:solidFill>
          <a:srgbClr val="AFAFAF"/>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r>
              <a:rPr lang="en-GB" dirty="0"/>
              <a:t>Month XX, 2016</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2022 | Confidential &amp; Proprietary Information of Chubb- Not for Distribution</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83CBF86E-F42C-4AF8-9F96-9F4B9A2C6AF2}" type="slidenum">
              <a:rPr lang="en-US" smtClean="0"/>
              <a:pPr>
                <a:defRPr/>
              </a:pPr>
              <a:t>‹#›</a:t>
            </a:fld>
            <a:r>
              <a:rPr lang="en-US" dirty="0"/>
              <a:t>/109</a:t>
            </a:r>
          </a:p>
        </p:txBody>
      </p:sp>
      <p:cxnSp>
        <p:nvCxnSpPr>
          <p:cNvPr id="8" name="Straight Connector 7"/>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dirty="0"/>
              <a:t> </a:t>
            </a:r>
            <a:br>
              <a:rPr lang="en-GB" dirty="0"/>
            </a:br>
            <a:r>
              <a:rPr lang="en-GB" dirty="0"/>
              <a:t>Edit Master text styles</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602" y="6454800"/>
            <a:ext cx="1662921" cy="129600"/>
          </a:xfrm>
          <a:prstGeom prst="rect">
            <a:avLst/>
          </a:prstGeom>
        </p:spPr>
      </p:pic>
    </p:spTree>
    <p:extLst>
      <p:ext uri="{BB962C8B-B14F-4D97-AF65-F5344CB8AC3E}">
        <p14:creationId xmlns:p14="http://schemas.microsoft.com/office/powerpoint/2010/main" val="2701264238"/>
      </p:ext>
    </p:extLst>
  </p:cSld>
  <p:clrMapOvr>
    <a:masterClrMapping/>
  </p:clrMapOvr>
  <p:hf hdr="0"/>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matchingName="Quote Green" preserve="1">
  <p:cSld name="Quote Green">
    <p:bg>
      <p:bgPr>
        <a:solidFill>
          <a:srgbClr val="7ACB00"/>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r>
              <a:rPr lang="en-GB" dirty="0"/>
              <a:t>Month XX, 2016</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2022 | Confidential &amp; Proprietary Information of Chubb- Not for Distribution</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3E82A3AA-ED8F-4E29-A1C3-33C055365559}" type="slidenum">
              <a:rPr lang="en-US" smtClean="0"/>
              <a:pPr>
                <a:defRPr/>
              </a:pPr>
              <a:t>‹#›</a:t>
            </a:fld>
            <a:r>
              <a:rPr lang="en-US" dirty="0"/>
              <a:t>/109</a:t>
            </a:r>
          </a:p>
        </p:txBody>
      </p:sp>
      <p:cxnSp>
        <p:nvCxnSpPr>
          <p:cNvPr id="8" name="Straight Connector 7"/>
          <p:cNvCxnSpPr/>
          <p:nvPr/>
        </p:nvCxnSpPr>
        <p:spPr>
          <a:xfrm>
            <a:off x="609600" y="517233"/>
            <a:ext cx="1097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GB" dirty="0"/>
              <a:t> </a:t>
            </a:r>
            <a:br>
              <a:rPr lang="en-GB" dirty="0"/>
            </a:br>
            <a:r>
              <a:rPr lang="en-GB" dirty="0"/>
              <a:t>Edit Master text styles</a:t>
            </a:r>
          </a:p>
        </p:txBody>
      </p:sp>
      <p:pic>
        <p:nvPicPr>
          <p:cNvPr id="10" name="Picture 9"/>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633602" y="6454800"/>
            <a:ext cx="1662921" cy="129600"/>
          </a:xfrm>
          <a:prstGeom prst="rect">
            <a:avLst/>
          </a:prstGeom>
        </p:spPr>
      </p:pic>
    </p:spTree>
    <p:extLst>
      <p:ext uri="{BB962C8B-B14F-4D97-AF65-F5344CB8AC3E}">
        <p14:creationId xmlns:p14="http://schemas.microsoft.com/office/powerpoint/2010/main" val="3465508710"/>
      </p:ext>
    </p:extLst>
  </p:cSld>
  <p:clrMapOvr>
    <a:masterClrMapping/>
  </p:clrMapOvr>
  <p:hf hdr="0"/>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matchingName="Closing Slide Turquoise" type="blank" preserve="1">
  <p:cSld name="Closing Slide Turquoise">
    <p:bg>
      <p:bgPr>
        <a:solidFill>
          <a:schemeClr val="accent1"/>
        </a:solidFill>
        <a:effectLst/>
      </p:bgPr>
    </p:bg>
    <p:spTree>
      <p:nvGrpSpPr>
        <p:cNvPr id="1" name=""/>
        <p:cNvGrpSpPr/>
        <p:nvPr/>
      </p:nvGrpSpPr>
      <p:grpSpPr>
        <a:xfrm>
          <a:off x="0" y="0"/>
          <a:ext cx="0" cy="0"/>
          <a:chOff x="0" y="0"/>
          <a:chExt cx="0" cy="0"/>
        </a:xfrm>
      </p:grpSpPr>
      <p:sp>
        <p:nvSpPr>
          <p:cNvPr id="3" name="TextBox 2"/>
          <p:cNvSpPr txBox="1"/>
          <p:nvPr/>
        </p:nvSpPr>
        <p:spPr>
          <a:xfrm>
            <a:off x="623392" y="3269995"/>
            <a:ext cx="4224469"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1157362518"/>
      </p:ext>
    </p:extLst>
  </p:cSld>
  <p:clrMapOvr>
    <a:masterClrMapping/>
  </p:clrMapOvr>
  <p:hf hdr="0"/>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matchingName="Closing Slide Orange" type="blank" preserve="1">
  <p:cSld name="Closing Slide Orange">
    <p:bg>
      <p:bgPr>
        <a:solidFill>
          <a:schemeClr val="accent2"/>
        </a:solidFill>
        <a:effectLst/>
      </p:bgPr>
    </p:bg>
    <p:spTree>
      <p:nvGrpSpPr>
        <p:cNvPr id="1" name=""/>
        <p:cNvGrpSpPr/>
        <p:nvPr/>
      </p:nvGrpSpPr>
      <p:grpSpPr>
        <a:xfrm>
          <a:off x="0" y="0"/>
          <a:ext cx="0" cy="0"/>
          <a:chOff x="0" y="0"/>
          <a:chExt cx="0" cy="0"/>
        </a:xfrm>
      </p:grpSpPr>
      <p:sp>
        <p:nvSpPr>
          <p:cNvPr id="4" name="TextBox 3"/>
          <p:cNvSpPr txBox="1"/>
          <p:nvPr/>
        </p:nvSpPr>
        <p:spPr>
          <a:xfrm>
            <a:off x="623392" y="3269995"/>
            <a:ext cx="4224469"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3772536390"/>
      </p:ext>
    </p:extLst>
  </p:cSld>
  <p:clrMapOvr>
    <a:masterClrMapping/>
  </p:clrMapOvr>
  <p:hf hdr="0"/>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matchingName="Closing Slide Purple" type="blank" preserve="1">
  <p:cSld name="Closing Slide Purple">
    <p:bg>
      <p:bgPr>
        <a:solidFill>
          <a:schemeClr val="accent3"/>
        </a:solidFill>
        <a:effectLst/>
      </p:bgPr>
    </p:bg>
    <p:spTree>
      <p:nvGrpSpPr>
        <p:cNvPr id="1" name=""/>
        <p:cNvGrpSpPr/>
        <p:nvPr/>
      </p:nvGrpSpPr>
      <p:grpSpPr>
        <a:xfrm>
          <a:off x="0" y="0"/>
          <a:ext cx="0" cy="0"/>
          <a:chOff x="0" y="0"/>
          <a:chExt cx="0" cy="0"/>
        </a:xfrm>
      </p:grpSpPr>
      <p:sp>
        <p:nvSpPr>
          <p:cNvPr id="4" name="TextBox 3"/>
          <p:cNvSpPr txBox="1"/>
          <p:nvPr/>
        </p:nvSpPr>
        <p:spPr>
          <a:xfrm>
            <a:off x="623392" y="3269995"/>
            <a:ext cx="4224469"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1072414316"/>
      </p:ext>
    </p:extLst>
  </p:cSld>
  <p:clrMapOvr>
    <a:masterClrMapping/>
  </p:clrMapOvr>
  <p:hf hdr="0"/>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matchingName="Closing Slide Yellow" type="blank" preserve="1">
  <p:cSld name="Closing Slide Yellow">
    <p:bg>
      <p:bgPr>
        <a:solidFill>
          <a:schemeClr val="accent4"/>
        </a:solidFill>
        <a:effectLst/>
      </p:bgPr>
    </p:bg>
    <p:spTree>
      <p:nvGrpSpPr>
        <p:cNvPr id="1" name=""/>
        <p:cNvGrpSpPr/>
        <p:nvPr/>
      </p:nvGrpSpPr>
      <p:grpSpPr>
        <a:xfrm>
          <a:off x="0" y="0"/>
          <a:ext cx="0" cy="0"/>
          <a:chOff x="0" y="0"/>
          <a:chExt cx="0" cy="0"/>
        </a:xfrm>
      </p:grpSpPr>
      <p:sp>
        <p:nvSpPr>
          <p:cNvPr id="4" name="TextBox 3"/>
          <p:cNvSpPr txBox="1"/>
          <p:nvPr/>
        </p:nvSpPr>
        <p:spPr>
          <a:xfrm>
            <a:off x="623392" y="3269995"/>
            <a:ext cx="4224469"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2575041165"/>
      </p:ext>
    </p:extLst>
  </p:cSld>
  <p:clrMapOvr>
    <a:masterClrMapping/>
  </p:clrMapOvr>
  <p:hf hdr="0"/>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matchingName="Closing Slide Magenta" type="blank" preserve="1">
  <p:cSld name="Closing Slide Magenta">
    <p:bg>
      <p:bgPr>
        <a:solidFill>
          <a:schemeClr val="accent5"/>
        </a:solidFill>
        <a:effectLst/>
      </p:bgPr>
    </p:bg>
    <p:spTree>
      <p:nvGrpSpPr>
        <p:cNvPr id="1" name=""/>
        <p:cNvGrpSpPr/>
        <p:nvPr/>
      </p:nvGrpSpPr>
      <p:grpSpPr>
        <a:xfrm>
          <a:off x="0" y="0"/>
          <a:ext cx="0" cy="0"/>
          <a:chOff x="0" y="0"/>
          <a:chExt cx="0" cy="0"/>
        </a:xfrm>
      </p:grpSpPr>
      <p:sp>
        <p:nvSpPr>
          <p:cNvPr id="4" name="TextBox 3"/>
          <p:cNvSpPr txBox="1"/>
          <p:nvPr/>
        </p:nvSpPr>
        <p:spPr>
          <a:xfrm>
            <a:off x="623392" y="3269995"/>
            <a:ext cx="4224469"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4156558353"/>
      </p:ext>
    </p:extLst>
  </p:cSld>
  <p:clrMapOvr>
    <a:masterClrMapping/>
  </p:clrMapOvr>
  <p:hf hdr="0"/>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matchingName="Closing Slide Dark Blue" type="blank" preserve="1">
  <p:cSld name="Closing Slide Dark Blue">
    <p:bg>
      <p:bgPr>
        <a:solidFill>
          <a:schemeClr val="accent6"/>
        </a:solidFill>
        <a:effectLst/>
      </p:bgPr>
    </p:bg>
    <p:spTree>
      <p:nvGrpSpPr>
        <p:cNvPr id="1" name=""/>
        <p:cNvGrpSpPr/>
        <p:nvPr/>
      </p:nvGrpSpPr>
      <p:grpSpPr>
        <a:xfrm>
          <a:off x="0" y="0"/>
          <a:ext cx="0" cy="0"/>
          <a:chOff x="0" y="0"/>
          <a:chExt cx="0" cy="0"/>
        </a:xfrm>
      </p:grpSpPr>
      <p:sp>
        <p:nvSpPr>
          <p:cNvPr id="4" name="TextBox 3"/>
          <p:cNvSpPr txBox="1"/>
          <p:nvPr/>
        </p:nvSpPr>
        <p:spPr>
          <a:xfrm>
            <a:off x="623392" y="3269995"/>
            <a:ext cx="4224469"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1434349084"/>
      </p:ext>
    </p:extLst>
  </p:cSld>
  <p:clrMapOvr>
    <a:masterClrMapping/>
  </p:clrMapOvr>
  <p:hf hdr="0"/>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matchingName="Closing Slide Red" type="blank" preserve="1">
  <p:cSld name="Closing Slide Red">
    <p:bg>
      <p:bgPr>
        <a:solidFill>
          <a:srgbClr val="F1352B"/>
        </a:solidFill>
        <a:effectLst/>
      </p:bgPr>
    </p:bg>
    <p:spTree>
      <p:nvGrpSpPr>
        <p:cNvPr id="1" name=""/>
        <p:cNvGrpSpPr/>
        <p:nvPr/>
      </p:nvGrpSpPr>
      <p:grpSpPr>
        <a:xfrm>
          <a:off x="0" y="0"/>
          <a:ext cx="0" cy="0"/>
          <a:chOff x="0" y="0"/>
          <a:chExt cx="0" cy="0"/>
        </a:xfrm>
      </p:grpSpPr>
      <p:sp>
        <p:nvSpPr>
          <p:cNvPr id="4" name="TextBox 3"/>
          <p:cNvSpPr txBox="1"/>
          <p:nvPr/>
        </p:nvSpPr>
        <p:spPr>
          <a:xfrm>
            <a:off x="623392" y="3269995"/>
            <a:ext cx="4224469"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2958734364"/>
      </p:ext>
    </p:extLst>
  </p:cSld>
  <p:clrMapOvr>
    <a:masterClrMapping/>
  </p:clrMapOvr>
  <p:hf hdr="0"/>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matchingName="Closing Slide Light Grey" type="blank" preserve="1">
  <p:cSld name="Closing Slide Light Grey">
    <p:bg>
      <p:bgPr>
        <a:solidFill>
          <a:srgbClr val="AFAFAF"/>
        </a:solidFill>
        <a:effectLst/>
      </p:bgPr>
    </p:bg>
    <p:spTree>
      <p:nvGrpSpPr>
        <p:cNvPr id="1" name=""/>
        <p:cNvGrpSpPr/>
        <p:nvPr/>
      </p:nvGrpSpPr>
      <p:grpSpPr>
        <a:xfrm>
          <a:off x="0" y="0"/>
          <a:ext cx="0" cy="0"/>
          <a:chOff x="0" y="0"/>
          <a:chExt cx="0" cy="0"/>
        </a:xfrm>
      </p:grpSpPr>
      <p:sp>
        <p:nvSpPr>
          <p:cNvPr id="4" name="TextBox 3"/>
          <p:cNvSpPr txBox="1"/>
          <p:nvPr/>
        </p:nvSpPr>
        <p:spPr>
          <a:xfrm>
            <a:off x="623392" y="3269995"/>
            <a:ext cx="4224469"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4228837141"/>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urvey">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endParaRPr lang="en-GB" dirty="0">
              <a:solidFill>
                <a:schemeClr val="bg1"/>
              </a:solidFill>
            </a:endParaRP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bg1"/>
                </a:solidFill>
              </a:defRPr>
            </a:lvl1pPr>
          </a:lstStyle>
          <a:p>
            <a:fld id="{4A9586EF-C0F1-B148-8737-E0386246BC03}" type="slidenum">
              <a:rPr lang="en-GB" smtClean="0"/>
              <a:pPr/>
              <a:t>‹#›</a:t>
            </a:fld>
            <a:endParaRPr lang="en-GB" dirty="0"/>
          </a:p>
        </p:txBody>
      </p:sp>
      <p:sp>
        <p:nvSpPr>
          <p:cNvPr id="2" name="Title 1">
            <a:extLst>
              <a:ext uri="{FF2B5EF4-FFF2-40B4-BE49-F238E27FC236}">
                <a16:creationId xmlns:a16="http://schemas.microsoft.com/office/drawing/2014/main" id="{A1C4D26A-3DD1-C3D9-0EBC-BCF1E8E29EBA}"/>
              </a:ext>
            </a:extLst>
          </p:cNvPr>
          <p:cNvSpPr>
            <a:spLocks noGrp="1"/>
          </p:cNvSpPr>
          <p:nvPr>
            <p:ph type="title" hasCustomPrompt="1"/>
          </p:nvPr>
        </p:nvSpPr>
        <p:spPr>
          <a:xfrm>
            <a:off x="457200" y="690743"/>
            <a:ext cx="3324386" cy="1051200"/>
          </a:xfrm>
        </p:spPr>
        <p:txBody>
          <a:bodyPr/>
          <a:lstStyle>
            <a:lvl1pPr>
              <a:defRPr>
                <a:solidFill>
                  <a:schemeClr val="bg1"/>
                </a:solidFill>
              </a:defRPr>
            </a:lvl1pPr>
          </a:lstStyle>
          <a:p>
            <a:r>
              <a:rPr lang="en-GB"/>
              <a:t>[Survey] &lt;Heading&gt;</a:t>
            </a:r>
          </a:p>
        </p:txBody>
      </p:sp>
      <p:sp>
        <p:nvSpPr>
          <p:cNvPr id="3" name="Text Placeholder 6">
            <a:extLst>
              <a:ext uri="{FF2B5EF4-FFF2-40B4-BE49-F238E27FC236}">
                <a16:creationId xmlns:a16="http://schemas.microsoft.com/office/drawing/2014/main" id="{8EF142A4-8D3E-651E-2112-73716D515F81}"/>
              </a:ext>
            </a:extLst>
          </p:cNvPr>
          <p:cNvSpPr>
            <a:spLocks noGrp="1"/>
          </p:cNvSpPr>
          <p:nvPr>
            <p:ph type="body" sz="quarter" idx="10" hasCustomPrompt="1"/>
          </p:nvPr>
        </p:nvSpPr>
        <p:spPr>
          <a:xfrm>
            <a:off x="457200" y="431800"/>
            <a:ext cx="33228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pic>
        <p:nvPicPr>
          <p:cNvPr id="7" name="Graphic 6">
            <a:extLst>
              <a:ext uri="{FF2B5EF4-FFF2-40B4-BE49-F238E27FC236}">
                <a16:creationId xmlns:a16="http://schemas.microsoft.com/office/drawing/2014/main" id="{270A9881-AE7B-2EE1-FDCC-9601F5FE5D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9" name="Text Placeholder 5">
            <a:extLst>
              <a:ext uri="{FF2B5EF4-FFF2-40B4-BE49-F238E27FC236}">
                <a16:creationId xmlns:a16="http://schemas.microsoft.com/office/drawing/2014/main" id="{72F3DA1B-960D-1C75-1270-8CBADD59F3A4}"/>
              </a:ext>
            </a:extLst>
          </p:cNvPr>
          <p:cNvSpPr>
            <a:spLocks noGrp="1"/>
          </p:cNvSpPr>
          <p:nvPr>
            <p:ph type="body" sz="quarter" idx="13"/>
          </p:nvPr>
        </p:nvSpPr>
        <p:spPr>
          <a:xfrm>
            <a:off x="457200" y="4487152"/>
            <a:ext cx="3324386" cy="853640"/>
          </a:xfrm>
        </p:spPr>
        <p:txBody>
          <a:bodyPr/>
          <a:lstStyle>
            <a:lvl1pPr>
              <a:defRPr sz="1200">
                <a:solidFill>
                  <a:schemeClr val="bg1"/>
                </a:solidFill>
                <a:latin typeface="+mn-lt"/>
              </a:defRPr>
            </a:lvl1pPr>
            <a:lvl2pPr>
              <a:defRPr sz="1200">
                <a:solidFill>
                  <a:schemeClr val="bg1"/>
                </a:solidFill>
                <a:latin typeface="+mn-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
        <p:nvSpPr>
          <p:cNvPr id="10" name="Rectangle 9">
            <a:extLst>
              <a:ext uri="{FF2B5EF4-FFF2-40B4-BE49-F238E27FC236}">
                <a16:creationId xmlns:a16="http://schemas.microsoft.com/office/drawing/2014/main" id="{9942473B-7412-777E-1F8F-669D9A301B0E}"/>
              </a:ext>
            </a:extLst>
          </p:cNvPr>
          <p:cNvSpPr/>
          <p:nvPr userDrawn="1"/>
        </p:nvSpPr>
        <p:spPr>
          <a:xfrm rot="5400000">
            <a:off x="818045" y="3975236"/>
            <a:ext cx="9144" cy="731520"/>
          </a:xfrm>
          <a:prstGeom prst="rect">
            <a:avLst/>
          </a:prstGeom>
          <a:solidFill>
            <a:srgbClr val="FFA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5">
            <a:extLst>
              <a:ext uri="{FF2B5EF4-FFF2-40B4-BE49-F238E27FC236}">
                <a16:creationId xmlns:a16="http://schemas.microsoft.com/office/drawing/2014/main" id="{37A7B31F-0AAF-CF12-531C-A95915CA9868}"/>
              </a:ext>
            </a:extLst>
          </p:cNvPr>
          <p:cNvSpPr>
            <a:spLocks noGrp="1"/>
          </p:cNvSpPr>
          <p:nvPr>
            <p:ph type="body" sz="quarter" idx="14"/>
          </p:nvPr>
        </p:nvSpPr>
        <p:spPr>
          <a:xfrm>
            <a:off x="457200" y="3541443"/>
            <a:ext cx="3324386" cy="653667"/>
          </a:xfrm>
        </p:spPr>
        <p:txBody>
          <a:bodyPr anchor="b" anchorCtr="0"/>
          <a:lstStyle>
            <a:lvl1pPr>
              <a:defRPr sz="1200">
                <a:solidFill>
                  <a:schemeClr val="bg1"/>
                </a:solidFill>
                <a:latin typeface="+mn-lt"/>
              </a:defRPr>
            </a:lvl1pPr>
            <a:lvl2pPr>
              <a:defRPr sz="1200">
                <a:solidFill>
                  <a:schemeClr val="bg1"/>
                </a:solidFill>
                <a:latin typeface="+mn-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
        <p:nvSpPr>
          <p:cNvPr id="15" name="Text Placeholder 5">
            <a:extLst>
              <a:ext uri="{FF2B5EF4-FFF2-40B4-BE49-F238E27FC236}">
                <a16:creationId xmlns:a16="http://schemas.microsoft.com/office/drawing/2014/main" id="{06BAB688-427D-4E70-23AC-AF3D90C5FD9D}"/>
              </a:ext>
            </a:extLst>
          </p:cNvPr>
          <p:cNvSpPr>
            <a:spLocks noGrp="1"/>
          </p:cNvSpPr>
          <p:nvPr>
            <p:ph type="body" sz="quarter" idx="20"/>
          </p:nvPr>
        </p:nvSpPr>
        <p:spPr>
          <a:xfrm>
            <a:off x="457200" y="1856620"/>
            <a:ext cx="3322800" cy="1364093"/>
          </a:xfrm>
        </p:spPr>
        <p:txBody>
          <a:bodyPr/>
          <a:lstStyle>
            <a:lvl1pPr>
              <a:defRPr sz="1200">
                <a:solidFill>
                  <a:schemeClr val="bg1"/>
                </a:solidFill>
                <a:latin typeface="+mn-lt"/>
              </a:defRPr>
            </a:lvl1pPr>
            <a:lvl2pPr>
              <a:defRPr sz="1200">
                <a:solidFill>
                  <a:schemeClr val="bg1"/>
                </a:solidFill>
                <a:latin typeface="+mn-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
        <p:nvSpPr>
          <p:cNvPr id="16" name="Text Placeholder 9">
            <a:extLst>
              <a:ext uri="{FF2B5EF4-FFF2-40B4-BE49-F238E27FC236}">
                <a16:creationId xmlns:a16="http://schemas.microsoft.com/office/drawing/2014/main" id="{E2693BEC-3865-6E54-992E-AFEE7E0F3587}"/>
              </a:ext>
            </a:extLst>
          </p:cNvPr>
          <p:cNvSpPr>
            <a:spLocks noGrp="1"/>
          </p:cNvSpPr>
          <p:nvPr>
            <p:ph type="body" sz="quarter" idx="21"/>
          </p:nvPr>
        </p:nvSpPr>
        <p:spPr>
          <a:xfrm>
            <a:off x="4581525" y="575970"/>
            <a:ext cx="7149600" cy="352717"/>
          </a:xfrm>
          <a:noFill/>
        </p:spPr>
        <p:txBody>
          <a:bodyPr/>
          <a:lstStyle>
            <a:lvl1pPr>
              <a:lnSpc>
                <a:spcPct val="95000"/>
              </a:lnSpc>
              <a:spcAft>
                <a:spcPts val="0"/>
              </a:spcAft>
              <a:defRPr sz="2000">
                <a:solidFill>
                  <a:schemeClr val="bg1"/>
                </a:solidFill>
                <a:latin typeface="+mj-lt"/>
              </a:defRPr>
            </a:lvl1pPr>
          </a:lstStyle>
          <a:p>
            <a:pPr lvl="0"/>
            <a:r>
              <a:rPr lang="en-US"/>
              <a:t>Click to edit Master text styles</a:t>
            </a:r>
          </a:p>
        </p:txBody>
      </p:sp>
      <p:cxnSp>
        <p:nvCxnSpPr>
          <p:cNvPr id="19" name="Straight Connector 18">
            <a:extLst>
              <a:ext uri="{FF2B5EF4-FFF2-40B4-BE49-F238E27FC236}">
                <a16:creationId xmlns:a16="http://schemas.microsoft.com/office/drawing/2014/main" id="{2206B807-9D67-EB3F-6470-4E0C7F1BC102}"/>
              </a:ext>
            </a:extLst>
          </p:cNvPr>
          <p:cNvCxnSpPr>
            <a:cxnSpLocks/>
          </p:cNvCxnSpPr>
          <p:nvPr userDrawn="1"/>
        </p:nvCxnSpPr>
        <p:spPr>
          <a:xfrm>
            <a:off x="4581525" y="1851025"/>
            <a:ext cx="7153275"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20" name="Graphic 19">
            <a:extLst>
              <a:ext uri="{FF2B5EF4-FFF2-40B4-BE49-F238E27FC236}">
                <a16:creationId xmlns:a16="http://schemas.microsoft.com/office/drawing/2014/main" id="{16A858D9-002D-4520-FAAF-3AA44E720CD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81525" y="1025524"/>
            <a:ext cx="925830" cy="565785"/>
          </a:xfrm>
          <a:prstGeom prst="rect">
            <a:avLst/>
          </a:prstGeom>
        </p:spPr>
      </p:pic>
      <p:pic>
        <p:nvPicPr>
          <p:cNvPr id="21" name="Graphic 20">
            <a:extLst>
              <a:ext uri="{FF2B5EF4-FFF2-40B4-BE49-F238E27FC236}">
                <a16:creationId xmlns:a16="http://schemas.microsoft.com/office/drawing/2014/main" id="{F3E1A36D-E3D1-2B94-6FEB-144F048A241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504112" y="820640"/>
            <a:ext cx="1065213" cy="893404"/>
          </a:xfrm>
          <a:prstGeom prst="rect">
            <a:avLst/>
          </a:prstGeom>
        </p:spPr>
      </p:pic>
      <p:sp>
        <p:nvSpPr>
          <p:cNvPr id="22" name="Text Placeholder 9">
            <a:extLst>
              <a:ext uri="{FF2B5EF4-FFF2-40B4-BE49-F238E27FC236}">
                <a16:creationId xmlns:a16="http://schemas.microsoft.com/office/drawing/2014/main" id="{260DED75-DB92-FB2A-0F3C-3D7F3556CAF9}"/>
              </a:ext>
            </a:extLst>
          </p:cNvPr>
          <p:cNvSpPr>
            <a:spLocks noGrp="1"/>
          </p:cNvSpPr>
          <p:nvPr>
            <p:ph type="body" sz="quarter" idx="17"/>
          </p:nvPr>
        </p:nvSpPr>
        <p:spPr>
          <a:xfrm>
            <a:off x="4581525" y="4336424"/>
            <a:ext cx="1125061" cy="502275"/>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23" name="Text Placeholder 9">
            <a:extLst>
              <a:ext uri="{FF2B5EF4-FFF2-40B4-BE49-F238E27FC236}">
                <a16:creationId xmlns:a16="http://schemas.microsoft.com/office/drawing/2014/main" id="{5DC92ADA-3CC8-8A99-F308-30B6C492831A}"/>
              </a:ext>
            </a:extLst>
          </p:cNvPr>
          <p:cNvSpPr>
            <a:spLocks noGrp="1"/>
          </p:cNvSpPr>
          <p:nvPr>
            <p:ph type="body" sz="quarter" idx="22"/>
          </p:nvPr>
        </p:nvSpPr>
        <p:spPr>
          <a:xfrm>
            <a:off x="4581525" y="2069538"/>
            <a:ext cx="7149600" cy="352717"/>
          </a:xfrm>
          <a:noFill/>
        </p:spPr>
        <p:txBody>
          <a:bodyPr/>
          <a:lstStyle>
            <a:lvl1pPr>
              <a:lnSpc>
                <a:spcPct val="95000"/>
              </a:lnSpc>
              <a:spcAft>
                <a:spcPts val="0"/>
              </a:spcAft>
              <a:defRPr sz="2000">
                <a:solidFill>
                  <a:schemeClr val="bg1"/>
                </a:solidFill>
                <a:latin typeface="+mj-lt"/>
              </a:defRPr>
            </a:lvl1pPr>
          </a:lstStyle>
          <a:p>
            <a:pPr lvl="0"/>
            <a:r>
              <a:rPr lang="en-US"/>
              <a:t>Click to edit Master text styles</a:t>
            </a:r>
          </a:p>
        </p:txBody>
      </p:sp>
      <p:sp>
        <p:nvSpPr>
          <p:cNvPr id="24" name="Text Placeholder 9">
            <a:extLst>
              <a:ext uri="{FF2B5EF4-FFF2-40B4-BE49-F238E27FC236}">
                <a16:creationId xmlns:a16="http://schemas.microsoft.com/office/drawing/2014/main" id="{6A296520-E78A-F2A2-5758-95174821B8C4}"/>
              </a:ext>
            </a:extLst>
          </p:cNvPr>
          <p:cNvSpPr>
            <a:spLocks noGrp="1"/>
          </p:cNvSpPr>
          <p:nvPr>
            <p:ph type="body" sz="quarter" idx="23"/>
          </p:nvPr>
        </p:nvSpPr>
        <p:spPr>
          <a:xfrm>
            <a:off x="4581525" y="3895627"/>
            <a:ext cx="7149600" cy="352717"/>
          </a:xfrm>
          <a:noFill/>
        </p:spPr>
        <p:txBody>
          <a:bodyPr/>
          <a:lstStyle>
            <a:lvl1pPr>
              <a:lnSpc>
                <a:spcPct val="95000"/>
              </a:lnSpc>
              <a:spcAft>
                <a:spcPts val="0"/>
              </a:spcAft>
              <a:defRPr sz="2000">
                <a:solidFill>
                  <a:schemeClr val="bg1"/>
                </a:solidFill>
                <a:latin typeface="+mj-lt"/>
              </a:defRPr>
            </a:lvl1pPr>
          </a:lstStyle>
          <a:p>
            <a:pPr lvl="0"/>
            <a:r>
              <a:rPr lang="en-US"/>
              <a:t>Click to edit Master text styles</a:t>
            </a:r>
          </a:p>
        </p:txBody>
      </p:sp>
      <p:sp>
        <p:nvSpPr>
          <p:cNvPr id="26" name="Text Placeholder 9">
            <a:extLst>
              <a:ext uri="{FF2B5EF4-FFF2-40B4-BE49-F238E27FC236}">
                <a16:creationId xmlns:a16="http://schemas.microsoft.com/office/drawing/2014/main" id="{9B6F59E8-D870-4550-333A-8265F7F374D5}"/>
              </a:ext>
            </a:extLst>
          </p:cNvPr>
          <p:cNvSpPr>
            <a:spLocks noGrp="1"/>
          </p:cNvSpPr>
          <p:nvPr>
            <p:ph type="body" sz="quarter" idx="16" hasCustomPrompt="1"/>
          </p:nvPr>
        </p:nvSpPr>
        <p:spPr>
          <a:xfrm>
            <a:off x="5727382" y="1053531"/>
            <a:ext cx="1065212" cy="743368"/>
          </a:xfrm>
        </p:spPr>
        <p:txBody>
          <a:bodyPr/>
          <a:lstStyle>
            <a:lvl1pPr>
              <a:defRPr sz="4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000</a:t>
            </a:r>
          </a:p>
        </p:txBody>
      </p:sp>
      <p:sp>
        <p:nvSpPr>
          <p:cNvPr id="27" name="Text Placeholder 9">
            <a:extLst>
              <a:ext uri="{FF2B5EF4-FFF2-40B4-BE49-F238E27FC236}">
                <a16:creationId xmlns:a16="http://schemas.microsoft.com/office/drawing/2014/main" id="{31020CC8-C0CF-89CD-9422-B1293417CA9E}"/>
              </a:ext>
            </a:extLst>
          </p:cNvPr>
          <p:cNvSpPr>
            <a:spLocks noGrp="1"/>
          </p:cNvSpPr>
          <p:nvPr>
            <p:ph type="body" sz="quarter" idx="25"/>
          </p:nvPr>
        </p:nvSpPr>
        <p:spPr>
          <a:xfrm>
            <a:off x="5727382" y="950338"/>
            <a:ext cx="968375" cy="206386"/>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28" name="Text Placeholder 9">
            <a:extLst>
              <a:ext uri="{FF2B5EF4-FFF2-40B4-BE49-F238E27FC236}">
                <a16:creationId xmlns:a16="http://schemas.microsoft.com/office/drawing/2014/main" id="{44B561A5-548F-26CD-AE59-86078BB30AA8}"/>
              </a:ext>
            </a:extLst>
          </p:cNvPr>
          <p:cNvSpPr>
            <a:spLocks noGrp="1"/>
          </p:cNvSpPr>
          <p:nvPr>
            <p:ph type="body" sz="quarter" idx="26" hasCustomPrompt="1"/>
          </p:nvPr>
        </p:nvSpPr>
        <p:spPr>
          <a:xfrm>
            <a:off x="8788082" y="1053531"/>
            <a:ext cx="1065212" cy="743368"/>
          </a:xfrm>
        </p:spPr>
        <p:txBody>
          <a:bodyPr/>
          <a:lstStyle>
            <a:lvl1pPr>
              <a:defRPr sz="4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000</a:t>
            </a:r>
          </a:p>
        </p:txBody>
      </p:sp>
      <p:sp>
        <p:nvSpPr>
          <p:cNvPr id="29" name="Text Placeholder 9">
            <a:extLst>
              <a:ext uri="{FF2B5EF4-FFF2-40B4-BE49-F238E27FC236}">
                <a16:creationId xmlns:a16="http://schemas.microsoft.com/office/drawing/2014/main" id="{4339E4BF-5312-A2EA-9403-7AE9890E4203}"/>
              </a:ext>
            </a:extLst>
          </p:cNvPr>
          <p:cNvSpPr>
            <a:spLocks noGrp="1"/>
          </p:cNvSpPr>
          <p:nvPr>
            <p:ph type="body" sz="quarter" idx="27"/>
          </p:nvPr>
        </p:nvSpPr>
        <p:spPr>
          <a:xfrm>
            <a:off x="8788082" y="950338"/>
            <a:ext cx="968375" cy="206386"/>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30" name="Text Placeholder 9">
            <a:extLst>
              <a:ext uri="{FF2B5EF4-FFF2-40B4-BE49-F238E27FC236}">
                <a16:creationId xmlns:a16="http://schemas.microsoft.com/office/drawing/2014/main" id="{8B9E9D49-63EC-6A08-D7C0-3DB340DD44BF}"/>
              </a:ext>
            </a:extLst>
          </p:cNvPr>
          <p:cNvSpPr>
            <a:spLocks noGrp="1"/>
          </p:cNvSpPr>
          <p:nvPr>
            <p:ph type="body" sz="quarter" idx="28" hasCustomPrompt="1"/>
          </p:nvPr>
        </p:nvSpPr>
        <p:spPr>
          <a:xfrm>
            <a:off x="4581525" y="4809763"/>
            <a:ext cx="1125060"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31" name="Text Placeholder 9">
            <a:extLst>
              <a:ext uri="{FF2B5EF4-FFF2-40B4-BE49-F238E27FC236}">
                <a16:creationId xmlns:a16="http://schemas.microsoft.com/office/drawing/2014/main" id="{4EC9E85A-153A-95BE-0773-B5E438994EF8}"/>
              </a:ext>
            </a:extLst>
          </p:cNvPr>
          <p:cNvSpPr>
            <a:spLocks noGrp="1"/>
          </p:cNvSpPr>
          <p:nvPr>
            <p:ph type="body" sz="quarter" idx="29"/>
          </p:nvPr>
        </p:nvSpPr>
        <p:spPr>
          <a:xfrm>
            <a:off x="6068292" y="4336424"/>
            <a:ext cx="1125061" cy="502275"/>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32" name="Text Placeholder 9">
            <a:extLst>
              <a:ext uri="{FF2B5EF4-FFF2-40B4-BE49-F238E27FC236}">
                <a16:creationId xmlns:a16="http://schemas.microsoft.com/office/drawing/2014/main" id="{0E37684D-E564-8036-0C64-425DBA21050E}"/>
              </a:ext>
            </a:extLst>
          </p:cNvPr>
          <p:cNvSpPr>
            <a:spLocks noGrp="1"/>
          </p:cNvSpPr>
          <p:nvPr>
            <p:ph type="body" sz="quarter" idx="30" hasCustomPrompt="1"/>
          </p:nvPr>
        </p:nvSpPr>
        <p:spPr>
          <a:xfrm>
            <a:off x="6068293" y="4809763"/>
            <a:ext cx="1125060"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33" name="Text Placeholder 9">
            <a:extLst>
              <a:ext uri="{FF2B5EF4-FFF2-40B4-BE49-F238E27FC236}">
                <a16:creationId xmlns:a16="http://schemas.microsoft.com/office/drawing/2014/main" id="{0292C445-44B0-691A-6273-B64C031385D6}"/>
              </a:ext>
            </a:extLst>
          </p:cNvPr>
          <p:cNvSpPr>
            <a:spLocks noGrp="1"/>
          </p:cNvSpPr>
          <p:nvPr>
            <p:ph type="body" sz="quarter" idx="31"/>
          </p:nvPr>
        </p:nvSpPr>
        <p:spPr>
          <a:xfrm>
            <a:off x="7555059" y="4336424"/>
            <a:ext cx="1125061" cy="502275"/>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34" name="Text Placeholder 9">
            <a:extLst>
              <a:ext uri="{FF2B5EF4-FFF2-40B4-BE49-F238E27FC236}">
                <a16:creationId xmlns:a16="http://schemas.microsoft.com/office/drawing/2014/main" id="{5DD29387-3958-BF18-6CE4-929C79B89222}"/>
              </a:ext>
            </a:extLst>
          </p:cNvPr>
          <p:cNvSpPr>
            <a:spLocks noGrp="1"/>
          </p:cNvSpPr>
          <p:nvPr>
            <p:ph type="body" sz="quarter" idx="32" hasCustomPrompt="1"/>
          </p:nvPr>
        </p:nvSpPr>
        <p:spPr>
          <a:xfrm>
            <a:off x="7555061" y="4809763"/>
            <a:ext cx="1125060"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35" name="Text Placeholder 9">
            <a:extLst>
              <a:ext uri="{FF2B5EF4-FFF2-40B4-BE49-F238E27FC236}">
                <a16:creationId xmlns:a16="http://schemas.microsoft.com/office/drawing/2014/main" id="{7F16ECCF-F29E-D559-64D2-DE75A2944FD4}"/>
              </a:ext>
            </a:extLst>
          </p:cNvPr>
          <p:cNvSpPr>
            <a:spLocks noGrp="1"/>
          </p:cNvSpPr>
          <p:nvPr>
            <p:ph type="body" sz="quarter" idx="33"/>
          </p:nvPr>
        </p:nvSpPr>
        <p:spPr>
          <a:xfrm>
            <a:off x="9041827" y="4336424"/>
            <a:ext cx="1125061" cy="502275"/>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36" name="Text Placeholder 9">
            <a:extLst>
              <a:ext uri="{FF2B5EF4-FFF2-40B4-BE49-F238E27FC236}">
                <a16:creationId xmlns:a16="http://schemas.microsoft.com/office/drawing/2014/main" id="{D7992B18-CEAA-FDDA-F6C8-ED173CFA0CA2}"/>
              </a:ext>
            </a:extLst>
          </p:cNvPr>
          <p:cNvSpPr>
            <a:spLocks noGrp="1"/>
          </p:cNvSpPr>
          <p:nvPr>
            <p:ph type="body" sz="quarter" idx="34" hasCustomPrompt="1"/>
          </p:nvPr>
        </p:nvSpPr>
        <p:spPr>
          <a:xfrm>
            <a:off x="9041828" y="4809763"/>
            <a:ext cx="1125060"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41" name="Text Placeholder 9">
            <a:extLst>
              <a:ext uri="{FF2B5EF4-FFF2-40B4-BE49-F238E27FC236}">
                <a16:creationId xmlns:a16="http://schemas.microsoft.com/office/drawing/2014/main" id="{59E6F21F-8146-CA99-B6EA-1B938F7F060A}"/>
              </a:ext>
            </a:extLst>
          </p:cNvPr>
          <p:cNvSpPr>
            <a:spLocks noGrp="1"/>
          </p:cNvSpPr>
          <p:nvPr>
            <p:ph type="body" sz="quarter" idx="39"/>
          </p:nvPr>
        </p:nvSpPr>
        <p:spPr>
          <a:xfrm>
            <a:off x="4581525" y="2553327"/>
            <a:ext cx="968375" cy="342268"/>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42" name="Text Placeholder 9">
            <a:extLst>
              <a:ext uri="{FF2B5EF4-FFF2-40B4-BE49-F238E27FC236}">
                <a16:creationId xmlns:a16="http://schemas.microsoft.com/office/drawing/2014/main" id="{47BBCCBE-6226-2F80-82C9-633963A45E6A}"/>
              </a:ext>
            </a:extLst>
          </p:cNvPr>
          <p:cNvSpPr>
            <a:spLocks noGrp="1"/>
          </p:cNvSpPr>
          <p:nvPr>
            <p:ph type="body" sz="quarter" idx="40" hasCustomPrompt="1"/>
          </p:nvPr>
        </p:nvSpPr>
        <p:spPr>
          <a:xfrm>
            <a:off x="4581525" y="2848865"/>
            <a:ext cx="968374"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43" name="Text Placeholder 9">
            <a:extLst>
              <a:ext uri="{FF2B5EF4-FFF2-40B4-BE49-F238E27FC236}">
                <a16:creationId xmlns:a16="http://schemas.microsoft.com/office/drawing/2014/main" id="{2CB8C75E-F470-5703-73C5-81B55C2AFA7D}"/>
              </a:ext>
            </a:extLst>
          </p:cNvPr>
          <p:cNvSpPr>
            <a:spLocks noGrp="1"/>
          </p:cNvSpPr>
          <p:nvPr>
            <p:ph type="body" sz="quarter" idx="41"/>
          </p:nvPr>
        </p:nvSpPr>
        <p:spPr>
          <a:xfrm>
            <a:off x="5785262" y="2553327"/>
            <a:ext cx="968375" cy="342268"/>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44" name="Text Placeholder 9">
            <a:extLst>
              <a:ext uri="{FF2B5EF4-FFF2-40B4-BE49-F238E27FC236}">
                <a16:creationId xmlns:a16="http://schemas.microsoft.com/office/drawing/2014/main" id="{4304C183-33AA-1322-9DBF-3689A6DC8ABC}"/>
              </a:ext>
            </a:extLst>
          </p:cNvPr>
          <p:cNvSpPr>
            <a:spLocks noGrp="1"/>
          </p:cNvSpPr>
          <p:nvPr>
            <p:ph type="body" sz="quarter" idx="42" hasCustomPrompt="1"/>
          </p:nvPr>
        </p:nvSpPr>
        <p:spPr>
          <a:xfrm>
            <a:off x="5785263" y="2848865"/>
            <a:ext cx="968374"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45" name="Text Placeholder 9">
            <a:extLst>
              <a:ext uri="{FF2B5EF4-FFF2-40B4-BE49-F238E27FC236}">
                <a16:creationId xmlns:a16="http://schemas.microsoft.com/office/drawing/2014/main" id="{9FD289D2-6476-CB5D-706E-DD9A0CF98501}"/>
              </a:ext>
            </a:extLst>
          </p:cNvPr>
          <p:cNvSpPr>
            <a:spLocks noGrp="1"/>
          </p:cNvSpPr>
          <p:nvPr>
            <p:ph type="body" sz="quarter" idx="43"/>
          </p:nvPr>
        </p:nvSpPr>
        <p:spPr>
          <a:xfrm>
            <a:off x="6988999" y="2553327"/>
            <a:ext cx="968375" cy="342268"/>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46" name="Text Placeholder 9">
            <a:extLst>
              <a:ext uri="{FF2B5EF4-FFF2-40B4-BE49-F238E27FC236}">
                <a16:creationId xmlns:a16="http://schemas.microsoft.com/office/drawing/2014/main" id="{C967DB17-9204-6934-BC32-6E9E11EE92C0}"/>
              </a:ext>
            </a:extLst>
          </p:cNvPr>
          <p:cNvSpPr>
            <a:spLocks noGrp="1"/>
          </p:cNvSpPr>
          <p:nvPr>
            <p:ph type="body" sz="quarter" idx="44" hasCustomPrompt="1"/>
          </p:nvPr>
        </p:nvSpPr>
        <p:spPr>
          <a:xfrm>
            <a:off x="6988999" y="2848865"/>
            <a:ext cx="968374"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47" name="Text Placeholder 9">
            <a:extLst>
              <a:ext uri="{FF2B5EF4-FFF2-40B4-BE49-F238E27FC236}">
                <a16:creationId xmlns:a16="http://schemas.microsoft.com/office/drawing/2014/main" id="{A28DBC43-8342-5308-E6E3-F3736E487B8C}"/>
              </a:ext>
            </a:extLst>
          </p:cNvPr>
          <p:cNvSpPr>
            <a:spLocks noGrp="1"/>
          </p:cNvSpPr>
          <p:nvPr>
            <p:ph type="body" sz="quarter" idx="45"/>
          </p:nvPr>
        </p:nvSpPr>
        <p:spPr>
          <a:xfrm>
            <a:off x="8192736" y="2553327"/>
            <a:ext cx="968375" cy="342268"/>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48" name="Text Placeholder 9">
            <a:extLst>
              <a:ext uri="{FF2B5EF4-FFF2-40B4-BE49-F238E27FC236}">
                <a16:creationId xmlns:a16="http://schemas.microsoft.com/office/drawing/2014/main" id="{D5B2041D-842E-2EB3-4C6C-176126706A8A}"/>
              </a:ext>
            </a:extLst>
          </p:cNvPr>
          <p:cNvSpPr>
            <a:spLocks noGrp="1"/>
          </p:cNvSpPr>
          <p:nvPr>
            <p:ph type="body" sz="quarter" idx="46" hasCustomPrompt="1"/>
          </p:nvPr>
        </p:nvSpPr>
        <p:spPr>
          <a:xfrm>
            <a:off x="8192736" y="2848865"/>
            <a:ext cx="968374"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49" name="Text Placeholder 9">
            <a:extLst>
              <a:ext uri="{FF2B5EF4-FFF2-40B4-BE49-F238E27FC236}">
                <a16:creationId xmlns:a16="http://schemas.microsoft.com/office/drawing/2014/main" id="{77301E50-8EB7-FB99-1DD2-1642D90D8D69}"/>
              </a:ext>
            </a:extLst>
          </p:cNvPr>
          <p:cNvSpPr>
            <a:spLocks noGrp="1"/>
          </p:cNvSpPr>
          <p:nvPr>
            <p:ph type="body" sz="quarter" idx="47"/>
          </p:nvPr>
        </p:nvSpPr>
        <p:spPr>
          <a:xfrm>
            <a:off x="9396473" y="2553327"/>
            <a:ext cx="968375" cy="342268"/>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50" name="Text Placeholder 9">
            <a:extLst>
              <a:ext uri="{FF2B5EF4-FFF2-40B4-BE49-F238E27FC236}">
                <a16:creationId xmlns:a16="http://schemas.microsoft.com/office/drawing/2014/main" id="{79647806-0759-17EC-DB31-CC8C76FD68D3}"/>
              </a:ext>
            </a:extLst>
          </p:cNvPr>
          <p:cNvSpPr>
            <a:spLocks noGrp="1"/>
          </p:cNvSpPr>
          <p:nvPr>
            <p:ph type="body" sz="quarter" idx="48" hasCustomPrompt="1"/>
          </p:nvPr>
        </p:nvSpPr>
        <p:spPr>
          <a:xfrm>
            <a:off x="9396473" y="2848865"/>
            <a:ext cx="1203734"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51" name="Text Placeholder 9">
            <a:extLst>
              <a:ext uri="{FF2B5EF4-FFF2-40B4-BE49-F238E27FC236}">
                <a16:creationId xmlns:a16="http://schemas.microsoft.com/office/drawing/2014/main" id="{8D509965-0DC1-1DDA-4C62-B9DFAE000B33}"/>
              </a:ext>
            </a:extLst>
          </p:cNvPr>
          <p:cNvSpPr>
            <a:spLocks noGrp="1"/>
          </p:cNvSpPr>
          <p:nvPr>
            <p:ph type="body" sz="quarter" idx="49"/>
          </p:nvPr>
        </p:nvSpPr>
        <p:spPr>
          <a:xfrm>
            <a:off x="10600208" y="2553327"/>
            <a:ext cx="1319942" cy="342268"/>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52" name="Text Placeholder 9">
            <a:extLst>
              <a:ext uri="{FF2B5EF4-FFF2-40B4-BE49-F238E27FC236}">
                <a16:creationId xmlns:a16="http://schemas.microsoft.com/office/drawing/2014/main" id="{D4342747-0A99-4C72-AC2E-E6E7FADCC9DB}"/>
              </a:ext>
            </a:extLst>
          </p:cNvPr>
          <p:cNvSpPr>
            <a:spLocks noGrp="1"/>
          </p:cNvSpPr>
          <p:nvPr>
            <p:ph type="body" sz="quarter" idx="50" hasCustomPrompt="1"/>
          </p:nvPr>
        </p:nvSpPr>
        <p:spPr>
          <a:xfrm>
            <a:off x="10600208" y="2848865"/>
            <a:ext cx="968374"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cxnSp>
        <p:nvCxnSpPr>
          <p:cNvPr id="53" name="Straight Connector 52">
            <a:extLst>
              <a:ext uri="{FF2B5EF4-FFF2-40B4-BE49-F238E27FC236}">
                <a16:creationId xmlns:a16="http://schemas.microsoft.com/office/drawing/2014/main" id="{C905E0EE-99E9-806C-70C9-3A41D2B10A26}"/>
              </a:ext>
            </a:extLst>
          </p:cNvPr>
          <p:cNvCxnSpPr>
            <a:cxnSpLocks/>
          </p:cNvCxnSpPr>
          <p:nvPr userDrawn="1"/>
        </p:nvCxnSpPr>
        <p:spPr>
          <a:xfrm>
            <a:off x="4581525" y="3651250"/>
            <a:ext cx="7149600"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578188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matchingName="Closing Slide Green" type="blank" preserve="1">
  <p:cSld name="Closing Slide Green">
    <p:bg>
      <p:bgPr>
        <a:solidFill>
          <a:srgbClr val="7ACB00"/>
        </a:solidFill>
        <a:effectLst/>
      </p:bgPr>
    </p:bg>
    <p:spTree>
      <p:nvGrpSpPr>
        <p:cNvPr id="1" name=""/>
        <p:cNvGrpSpPr/>
        <p:nvPr/>
      </p:nvGrpSpPr>
      <p:grpSpPr>
        <a:xfrm>
          <a:off x="0" y="0"/>
          <a:ext cx="0" cy="0"/>
          <a:chOff x="0" y="0"/>
          <a:chExt cx="0" cy="0"/>
        </a:xfrm>
      </p:grpSpPr>
      <p:sp>
        <p:nvSpPr>
          <p:cNvPr id="4" name="TextBox 3"/>
          <p:cNvSpPr txBox="1"/>
          <p:nvPr/>
        </p:nvSpPr>
        <p:spPr>
          <a:xfrm>
            <a:off x="623392" y="3269995"/>
            <a:ext cx="4224469" cy="430887"/>
          </a:xfrm>
          <a:prstGeom prst="rect">
            <a:avLst/>
          </a:prstGeom>
          <a:noFill/>
        </p:spPr>
        <p:txBody>
          <a:bodyPr wrap="square" lIns="0" tIns="0" rIns="0" bIns="0" rtlCol="0">
            <a:spAutoFit/>
          </a:bodyPr>
          <a:lstStyle/>
          <a:p>
            <a:r>
              <a:rPr lang="en-GB" sz="2800" spc="-50" baseline="0" dirty="0">
                <a:solidFill>
                  <a:schemeClr val="bg1"/>
                </a:solidFill>
              </a:rPr>
              <a:t>Chubb. Insured.</a:t>
            </a:r>
          </a:p>
        </p:txBody>
      </p:sp>
    </p:spTree>
    <p:extLst>
      <p:ext uri="{BB962C8B-B14F-4D97-AF65-F5344CB8AC3E}">
        <p14:creationId xmlns:p14="http://schemas.microsoft.com/office/powerpoint/2010/main" val="2003245865"/>
      </p:ext>
    </p:extLst>
  </p:cSld>
  <p:clrMapOvr>
    <a:masterClrMapping/>
  </p:clrMapOvr>
  <p:hf hdr="0"/>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accent1"/>
        </a:solidFill>
        <a:effectLst/>
      </p:bgPr>
    </p:bg>
    <p:spTree>
      <p:nvGrpSpPr>
        <p:cNvPr id="1" name=""/>
        <p:cNvGrpSpPr/>
        <p:nvPr/>
      </p:nvGrpSpPr>
      <p:grpSpPr>
        <a:xfrm>
          <a:off x="0" y="0"/>
          <a:ext cx="0" cy="0"/>
          <a:chOff x="0" y="0"/>
          <a:chExt cx="0" cy="0"/>
        </a:xfrm>
      </p:grpSpPr>
      <p:sp>
        <p:nvSpPr>
          <p:cNvPr id="3075" name="Rectangle 1027"/>
          <p:cNvSpPr>
            <a:spLocks noGrp="1" noChangeArrowheads="1"/>
          </p:cNvSpPr>
          <p:nvPr>
            <p:ph type="subTitle" sz="quarter" idx="1"/>
          </p:nvPr>
        </p:nvSpPr>
        <p:spPr>
          <a:xfrm>
            <a:off x="838201" y="1737149"/>
            <a:ext cx="6424185" cy="369103"/>
          </a:xfrm>
          <a:solidFill>
            <a:schemeClr val="bg1"/>
          </a:solidFill>
          <a:ln w="0" cap="flat" cmpd="sng" algn="ctr">
            <a:solidFill>
              <a:srgbClr val="70BC1F"/>
            </a:solidFill>
            <a:prstDash val="solid"/>
            <a:miter lim="800000"/>
            <a:headEnd type="none" w="med" len="med"/>
            <a:tailEnd type="none" w="med" len="med"/>
          </a:ln>
        </p:spPr>
        <p:txBody>
          <a:bodyPr lIns="144000" tIns="72000" rIns="144000" bIns="72000">
            <a:noAutofit/>
          </a:bodyPr>
          <a:lstStyle>
            <a:lvl1pPr>
              <a:spcBef>
                <a:spcPct val="0"/>
              </a:spcBef>
              <a:buFont typeface="Monotype Sorts" charset="2"/>
              <a:buNone/>
              <a:defRPr sz="1400" b="0" cap="all">
                <a:solidFill>
                  <a:schemeClr val="accent1"/>
                </a:solidFill>
                <a:latin typeface="Arial"/>
                <a:cs typeface="Arial"/>
              </a:defRPr>
            </a:lvl1pPr>
          </a:lstStyle>
          <a:p>
            <a:r>
              <a:rPr lang="en-US"/>
              <a:t>Click to edit Master subtitle style</a:t>
            </a:r>
            <a:endParaRPr lang="en-US" dirty="0"/>
          </a:p>
        </p:txBody>
      </p:sp>
      <p:sp>
        <p:nvSpPr>
          <p:cNvPr id="3076" name="Rectangle 1028"/>
          <p:cNvSpPr>
            <a:spLocks noGrp="1" noChangeArrowheads="1"/>
          </p:cNvSpPr>
          <p:nvPr>
            <p:ph type="ctrTitle" sz="quarter"/>
          </p:nvPr>
        </p:nvSpPr>
        <p:spPr>
          <a:xfrm>
            <a:off x="835341" y="661120"/>
            <a:ext cx="6427043" cy="994701"/>
          </a:xfrm>
          <a:solidFill>
            <a:schemeClr val="bg1"/>
          </a:solidFill>
          <a:ln w="0" cap="flat" cmpd="sng" algn="ctr">
            <a:solidFill>
              <a:srgbClr val="70BC1F"/>
            </a:solidFill>
            <a:prstDash val="solid"/>
            <a:miter lim="800000"/>
            <a:headEnd type="none" w="med" len="med"/>
            <a:tailEnd type="none" w="med" len="med"/>
          </a:ln>
        </p:spPr>
        <p:txBody>
          <a:bodyPr lIns="144000" tIns="144000" rIns="144000" bIns="144000" anchor="t">
            <a:noAutofit/>
          </a:bodyPr>
          <a:lstStyle>
            <a:lvl1pPr>
              <a:defRPr sz="2400" b="0" cap="all">
                <a:solidFill>
                  <a:schemeClr val="accent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430781195"/>
      </p:ext>
    </p:extLst>
  </p:cSld>
  <p:clrMapOvr>
    <a:overrideClrMapping bg1="lt1" tx1="dk1" bg2="lt2" tx2="dk2" accent1="accent1" accent2="accent2" accent3="accent3" accent4="accent4" accent5="accent5" accent6="accent6" hlink="hlink" folHlink="folHlink"/>
  </p:clrMapOvr>
  <p:hf hdr="0"/>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matchingName="Title Turquoise" preserve="1" userDrawn="1">
  <p:cSld name="Title Turquoise">
    <p:bg>
      <p:bgPr>
        <a:solidFill>
          <a:schemeClr val="accent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0EBADA3-8ED2-4C31-A293-3D429F931C2A}"/>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FD90E7CF-ED99-4826-9802-3D6D7CC97730}"/>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latin typeface="Chubb Publico Office" pitchFamily="2" charset="0"/>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latin typeface="Chubb Publico Offic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306569135"/>
      </p:ext>
    </p:extLst>
  </p:cSld>
  <p:clrMapOvr>
    <a:masterClrMapping/>
  </p:clrMapOvr>
  <p:hf hdr="0" dt="0"/>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matchingName="Title Orange" preserve="1" userDrawn="1">
  <p:cSld name="Title Orange">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9C17471-7155-48E3-BA7A-FE8C186D684B}"/>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475A83FE-F129-4243-91F5-9921D0391976}"/>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772906787"/>
      </p:ext>
    </p:extLst>
  </p:cSld>
  <p:clrMapOvr>
    <a:masterClrMapping/>
  </p:clrMapOvr>
  <p:hf hdr="0" dt="0"/>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matchingName="Title Purple" preserve="1" userDrawn="1">
  <p:cSld name="Title Purple">
    <p:bg>
      <p:bgPr>
        <a:solidFill>
          <a:srgbClr val="6E27C5"/>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130E10D-E965-4BE9-87EF-68A6466265C6}"/>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E7E7AE31-DD9D-4219-A0C8-EE4E01AF2179}"/>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8609610"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228824078"/>
      </p:ext>
    </p:extLst>
  </p:cSld>
  <p:clrMapOvr>
    <a:masterClrMapping/>
  </p:clrMapOvr>
  <p:hf hdr="0" dt="0"/>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matchingName="Title Yellow" preserve="1" userDrawn="1">
  <p:cSld name="Title Yellow">
    <p:bg>
      <p:bgPr>
        <a:solidFill>
          <a:srgbClr val="FFB617"/>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32EF0B9-72E4-4F30-80FB-744CAE3934F1}"/>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17BB87C8-DD5B-4AEF-ABD7-7443CB3C6420}"/>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417664829"/>
      </p:ext>
    </p:extLst>
  </p:cSld>
  <p:clrMapOvr>
    <a:masterClrMapping/>
  </p:clrMapOvr>
  <p:hf hdr="0" dt="0"/>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matchingName="Title Magenta" preserve="1" userDrawn="1">
  <p:cSld name="Title Magenta">
    <p:bg>
      <p:bgPr>
        <a:solidFill>
          <a:srgbClr val="FF0198"/>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83F71F2-6214-4336-846C-8117B9140F16}"/>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BB3EDADB-3E02-4029-87F9-A6309FC4D48B}"/>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705986688"/>
      </p:ext>
    </p:extLst>
  </p:cSld>
  <p:clrMapOvr>
    <a:masterClrMapping/>
  </p:clrMapOvr>
  <p:hf hdr="0" dt="0"/>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matchingName="Title Dark Blue" preserve="1" userDrawn="1">
  <p:cSld name="Title Dark Blue">
    <p:bg>
      <p:bgPr>
        <a:solidFill>
          <a:srgbClr val="150F96"/>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DADCDFC-A0E3-43C2-A6DA-62C2C167856E}"/>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474E9186-B59D-4CC0-A9B5-21F6028B17BC}"/>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521588524"/>
      </p:ext>
    </p:extLst>
  </p:cSld>
  <p:clrMapOvr>
    <a:masterClrMapping/>
  </p:clrMapOvr>
  <p:hf hdr="0" dt="0"/>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matchingName="Title Red" preserve="1" userDrawn="1">
  <p:cSld name="Title Red">
    <p:bg>
      <p:bgPr>
        <a:solidFill>
          <a:srgbClr val="F1352B"/>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151384E-FD3C-4D14-AA81-B25EA1A7420D}"/>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A3F6A3E8-2DAB-401A-8548-66FBA3E43C6D}"/>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905397928"/>
      </p:ext>
    </p:extLst>
  </p:cSld>
  <p:clrMapOvr>
    <a:masterClrMapping/>
  </p:clrMapOvr>
  <p:hf hdr="0" dt="0"/>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matchingName="Title Light Gray" preserve="1" userDrawn="1">
  <p:cSld name="Title Light Gray">
    <p:bg>
      <p:bgPr>
        <a:solidFill>
          <a:srgbClr val="AFAFAF"/>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64CE59F-20FD-478E-8E7B-EAB584D49E76}"/>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CE4206D1-B2EE-4616-9104-9182C23BA9FD}"/>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852549934"/>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B32D-8E5B-8698-6014-C5BDD9CC70BC}"/>
              </a:ext>
            </a:extLst>
          </p:cNvPr>
          <p:cNvSpPr>
            <a:spLocks noGrp="1"/>
          </p:cNvSpPr>
          <p:nvPr>
            <p:ph type="ctrTitle" hasCustomPrompt="1"/>
          </p:nvPr>
        </p:nvSpPr>
        <p:spPr>
          <a:xfrm>
            <a:off x="457200" y="1651245"/>
            <a:ext cx="6157526" cy="1942113"/>
          </a:xfrm>
        </p:spPr>
        <p:txBody>
          <a:bodyPr anchor="b"/>
          <a:lstStyle>
            <a:lvl1pPr algn="l">
              <a:defRPr sz="6000">
                <a:solidFill>
                  <a:schemeClr val="bg1"/>
                </a:solidFill>
              </a:defRPr>
            </a:lvl1pPr>
          </a:lstStyle>
          <a:p>
            <a:r>
              <a:rPr lang="en-GB"/>
              <a:t>[Title Slide] &lt;Heading&gt;</a:t>
            </a:r>
          </a:p>
        </p:txBody>
      </p:sp>
      <p:sp>
        <p:nvSpPr>
          <p:cNvPr id="3" name="Subtitle 2">
            <a:extLst>
              <a:ext uri="{FF2B5EF4-FFF2-40B4-BE49-F238E27FC236}">
                <a16:creationId xmlns:a16="http://schemas.microsoft.com/office/drawing/2014/main" id="{2EA62072-959D-3DED-A4AA-C98E00483ED0}"/>
              </a:ext>
            </a:extLst>
          </p:cNvPr>
          <p:cNvSpPr>
            <a:spLocks noGrp="1"/>
          </p:cNvSpPr>
          <p:nvPr>
            <p:ph type="subTitle" idx="1" hasCustomPrompt="1"/>
          </p:nvPr>
        </p:nvSpPr>
        <p:spPr>
          <a:xfrm>
            <a:off x="457200" y="3822945"/>
            <a:ext cx="5210175" cy="728662"/>
          </a:xfr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&lt;Subtitle&gt;</a:t>
            </a:r>
          </a:p>
        </p:txBody>
      </p:sp>
      <p:pic>
        <p:nvPicPr>
          <p:cNvPr id="10" name="Graphic 9">
            <a:extLst>
              <a:ext uri="{FF2B5EF4-FFF2-40B4-BE49-F238E27FC236}">
                <a16:creationId xmlns:a16="http://schemas.microsoft.com/office/drawing/2014/main" id="{FDE8359D-552E-3010-4183-E3D3DD2677D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00" y="458952"/>
            <a:ext cx="1466850" cy="151743"/>
          </a:xfrm>
          <a:prstGeom prst="rect">
            <a:avLst/>
          </a:prstGeom>
        </p:spPr>
      </p:pic>
      <p:sp>
        <p:nvSpPr>
          <p:cNvPr id="11" name="Text Placeholder 10">
            <a:extLst>
              <a:ext uri="{FF2B5EF4-FFF2-40B4-BE49-F238E27FC236}">
                <a16:creationId xmlns:a16="http://schemas.microsoft.com/office/drawing/2014/main" id="{224FF03C-B670-BB6D-6D58-703965085DC5}"/>
              </a:ext>
            </a:extLst>
          </p:cNvPr>
          <p:cNvSpPr>
            <a:spLocks noGrp="1"/>
          </p:cNvSpPr>
          <p:nvPr>
            <p:ph type="body" sz="quarter" idx="10" hasCustomPrompt="1"/>
          </p:nvPr>
        </p:nvSpPr>
        <p:spPr>
          <a:xfrm>
            <a:off x="457200" y="6242979"/>
            <a:ext cx="2647950" cy="325193"/>
          </a:xfrm>
        </p:spPr>
        <p:txBody>
          <a:bodyPr/>
          <a:lstStyle>
            <a:lvl1pPr>
              <a:defRPr>
                <a:solidFill>
                  <a:schemeClr val="bg1"/>
                </a:solidFill>
              </a:defRPr>
            </a:lvl1pPr>
          </a:lstStyle>
          <a:p>
            <a:pPr lvl="0"/>
            <a:r>
              <a:rPr lang="en-GB"/>
              <a:t>&lt;Month DD, YYYY&gt;</a:t>
            </a:r>
          </a:p>
        </p:txBody>
      </p:sp>
    </p:spTree>
    <p:extLst>
      <p:ext uri="{BB962C8B-B14F-4D97-AF65-F5344CB8AC3E}">
        <p14:creationId xmlns:p14="http://schemas.microsoft.com/office/powerpoint/2010/main" val="148447477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matchingName="Title Green" preserve="1" userDrawn="1">
  <p:cSld name="Title Green">
    <p:bg>
      <p:bgPr>
        <a:solidFill>
          <a:srgbClr val="7ACB00"/>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0287923-A772-40A4-978B-4C18F5E68FAD}"/>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5DF2919D-4699-42BE-B3EB-379CC84F989E}"/>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7857810"/>
      </p:ext>
    </p:extLst>
  </p:cSld>
  <p:clrMapOvr>
    <a:masterClrMapping/>
  </p:clrMapOvr>
  <p:hf hdr="0" dt="0"/>
</p:sldLayout>
</file>

<file path=ppt/slideLayouts/slideLayout331.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7">
            <a:extLst>
              <a:ext uri="{FF2B5EF4-FFF2-40B4-BE49-F238E27FC236}">
                <a16:creationId xmlns:a16="http://schemas.microsoft.com/office/drawing/2014/main" id="{EA376D63-B912-49EE-8703-DDF8AF32CA62}"/>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5" name="Slide Number Placeholder 8">
            <a:extLst>
              <a:ext uri="{FF2B5EF4-FFF2-40B4-BE49-F238E27FC236}">
                <a16:creationId xmlns:a16="http://schemas.microsoft.com/office/drawing/2014/main" id="{FCD4C4EF-19E3-4F21-8925-A57094F64B42}"/>
              </a:ext>
            </a:extLst>
          </p:cNvPr>
          <p:cNvSpPr>
            <a:spLocks noGrp="1"/>
          </p:cNvSpPr>
          <p:nvPr>
            <p:ph type="sldNum" sz="quarter" idx="11"/>
          </p:nvPr>
        </p:nvSpPr>
        <p:spPr/>
        <p:txBody>
          <a:bodyPr/>
          <a:lstStyle>
            <a:lvl1pPr>
              <a:defRPr>
                <a:latin typeface="Chubb Publico Office" pitchFamily="2" charset="0"/>
              </a:defRPr>
            </a:lvl1pPr>
          </a:lstStyle>
          <a:p>
            <a:pPr>
              <a:defRPr/>
            </a:pPr>
            <a:fld id="{D4FFF6C1-72A9-4B67-AA0B-630C14F2A6FE}" type="slidenum">
              <a:rPr lang="en-GB" altLang="en-US" smtClean="0"/>
              <a:pPr>
                <a:defRPr/>
              </a:pPr>
              <a:t>‹#›</a:t>
            </a:fld>
            <a:r>
              <a:rPr lang="en-GB" altLang="en-US" dirty="0"/>
              <a:t>/109</a:t>
            </a:r>
          </a:p>
        </p:txBody>
      </p:sp>
    </p:spTree>
    <p:extLst>
      <p:ext uri="{BB962C8B-B14F-4D97-AF65-F5344CB8AC3E}">
        <p14:creationId xmlns:p14="http://schemas.microsoft.com/office/powerpoint/2010/main" val="1844866150"/>
      </p:ext>
    </p:extLst>
  </p:cSld>
  <p:clrMapOvr>
    <a:masterClrMapping/>
  </p:clrMapOvr>
  <p:hf hdr="0" dt="0"/>
</p:sldLayout>
</file>

<file path=ppt/slideLayouts/slideLayout332.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hubb Publico Office" pitchFamily="2"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76512" y="1772817"/>
            <a:ext cx="5400000" cy="4320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312023" y="1772816"/>
            <a:ext cx="5400551" cy="4320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7">
            <a:extLst>
              <a:ext uri="{FF2B5EF4-FFF2-40B4-BE49-F238E27FC236}">
                <a16:creationId xmlns:a16="http://schemas.microsoft.com/office/drawing/2014/main" id="{1F86A6F0-D431-481A-A2CC-AFCDFEA2078F}"/>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6" name="Slide Number Placeholder 8">
            <a:extLst>
              <a:ext uri="{FF2B5EF4-FFF2-40B4-BE49-F238E27FC236}">
                <a16:creationId xmlns:a16="http://schemas.microsoft.com/office/drawing/2014/main" id="{B5EACEAE-D4B5-4A2F-BBCB-DA1EC0DC8C1C}"/>
              </a:ext>
            </a:extLst>
          </p:cNvPr>
          <p:cNvSpPr>
            <a:spLocks noGrp="1"/>
          </p:cNvSpPr>
          <p:nvPr>
            <p:ph type="sldNum" sz="quarter" idx="11"/>
          </p:nvPr>
        </p:nvSpPr>
        <p:spPr/>
        <p:txBody>
          <a:bodyPr/>
          <a:lstStyle>
            <a:lvl1pPr>
              <a:defRPr>
                <a:latin typeface="Chubb Publico Office" pitchFamily="2" charset="0"/>
              </a:defRPr>
            </a:lvl1pPr>
          </a:lstStyle>
          <a:p>
            <a:pPr>
              <a:defRPr/>
            </a:pPr>
            <a:fld id="{E70C0AED-369C-48E6-8DA2-E74C94233683}" type="slidenum">
              <a:rPr lang="en-GB" altLang="en-US" smtClean="0"/>
              <a:pPr>
                <a:defRPr/>
              </a:pPr>
              <a:t>‹#›</a:t>
            </a:fld>
            <a:r>
              <a:rPr lang="en-GB" altLang="en-US" dirty="0"/>
              <a:t>/109</a:t>
            </a:r>
          </a:p>
        </p:txBody>
      </p:sp>
    </p:spTree>
    <p:extLst>
      <p:ext uri="{BB962C8B-B14F-4D97-AF65-F5344CB8AC3E}">
        <p14:creationId xmlns:p14="http://schemas.microsoft.com/office/powerpoint/2010/main" val="82327515"/>
      </p:ext>
    </p:extLst>
  </p:cSld>
  <p:clrMapOvr>
    <a:masterClrMapping/>
  </p:clrMapOvr>
  <p:hf hdr="0" dt="0"/>
</p:sldLayout>
</file>

<file path=ppt/slideLayouts/slideLayout333.xml><?xml version="1.0" encoding="utf-8"?>
<p:sldLayout xmlns:a="http://schemas.openxmlformats.org/drawingml/2006/main" xmlns:r="http://schemas.openxmlformats.org/officeDocument/2006/relationships" xmlns:p="http://schemas.openxmlformats.org/presentationml/2006/main" matchingName="Three Content"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76511" y="1773240"/>
            <a:ext cx="3528000"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8185997" y="1773239"/>
            <a:ext cx="3528000"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3"/>
          <p:cNvSpPr>
            <a:spLocks noGrp="1"/>
          </p:cNvSpPr>
          <p:nvPr>
            <p:ph sz="half" idx="13"/>
          </p:nvPr>
        </p:nvSpPr>
        <p:spPr>
          <a:xfrm>
            <a:off x="4331254" y="1773239"/>
            <a:ext cx="3528000"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7">
            <a:extLst>
              <a:ext uri="{FF2B5EF4-FFF2-40B4-BE49-F238E27FC236}">
                <a16:creationId xmlns:a16="http://schemas.microsoft.com/office/drawing/2014/main" id="{53DE7784-ACD0-404B-8689-22ACD4AAA885}"/>
              </a:ext>
            </a:extLst>
          </p:cNvPr>
          <p:cNvSpPr>
            <a:spLocks noGrp="1"/>
          </p:cNvSpPr>
          <p:nvPr>
            <p:ph type="ftr" sz="quarter" idx="14"/>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37236D0A-14A7-4783-AC67-A2B8081DD641}"/>
              </a:ext>
            </a:extLst>
          </p:cNvPr>
          <p:cNvSpPr>
            <a:spLocks noGrp="1"/>
          </p:cNvSpPr>
          <p:nvPr>
            <p:ph type="sldNum" sz="quarter" idx="15"/>
          </p:nvPr>
        </p:nvSpPr>
        <p:spPr/>
        <p:txBody>
          <a:bodyPr/>
          <a:lstStyle>
            <a:lvl1pPr>
              <a:defRPr>
                <a:latin typeface="Chubb Publico Office" pitchFamily="2" charset="0"/>
              </a:defRPr>
            </a:lvl1pPr>
          </a:lstStyle>
          <a:p>
            <a:pPr>
              <a:defRPr/>
            </a:pPr>
            <a:fld id="{F8DE7B68-E986-43DB-9832-84CBA802D72E}" type="slidenum">
              <a:rPr lang="en-GB" altLang="en-US" smtClean="0"/>
              <a:pPr>
                <a:defRPr/>
              </a:pPr>
              <a:t>‹#›</a:t>
            </a:fld>
            <a:r>
              <a:rPr lang="en-GB" altLang="en-US" dirty="0"/>
              <a:t>/109</a:t>
            </a:r>
          </a:p>
        </p:txBody>
      </p:sp>
    </p:spTree>
    <p:extLst>
      <p:ext uri="{BB962C8B-B14F-4D97-AF65-F5344CB8AC3E}">
        <p14:creationId xmlns:p14="http://schemas.microsoft.com/office/powerpoint/2010/main" val="1184545386"/>
      </p:ext>
    </p:extLst>
  </p:cSld>
  <p:clrMapOvr>
    <a:masterClrMapping/>
  </p:clrMapOvr>
  <p:hf hdr="0" dt="0"/>
</p:sldLayout>
</file>

<file path=ppt/slideLayouts/slideLayout334.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Footer Placeholder 7">
            <a:extLst>
              <a:ext uri="{FF2B5EF4-FFF2-40B4-BE49-F238E27FC236}">
                <a16:creationId xmlns:a16="http://schemas.microsoft.com/office/drawing/2014/main" id="{65717748-BA7A-4F4E-AA6C-1B4BEF3539B8}"/>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4" name="Slide Number Placeholder 8">
            <a:extLst>
              <a:ext uri="{FF2B5EF4-FFF2-40B4-BE49-F238E27FC236}">
                <a16:creationId xmlns:a16="http://schemas.microsoft.com/office/drawing/2014/main" id="{E878E6A3-55AA-478C-8324-D6BD8D24B2C7}"/>
              </a:ext>
            </a:extLst>
          </p:cNvPr>
          <p:cNvSpPr>
            <a:spLocks noGrp="1"/>
          </p:cNvSpPr>
          <p:nvPr>
            <p:ph type="sldNum" sz="quarter" idx="11"/>
          </p:nvPr>
        </p:nvSpPr>
        <p:spPr/>
        <p:txBody>
          <a:bodyPr/>
          <a:lstStyle>
            <a:lvl1pPr>
              <a:defRPr>
                <a:latin typeface="Chubb Publico Office" pitchFamily="2" charset="0"/>
              </a:defRPr>
            </a:lvl1pPr>
          </a:lstStyle>
          <a:p>
            <a:pPr>
              <a:defRPr/>
            </a:pPr>
            <a:fld id="{2F72F1EB-E09E-4655-AE55-67254CA1AB47}" type="slidenum">
              <a:rPr lang="en-GB" altLang="en-US" smtClean="0"/>
              <a:pPr>
                <a:defRPr/>
              </a:pPr>
              <a:t>‹#›</a:t>
            </a:fld>
            <a:r>
              <a:rPr lang="en-GB" altLang="en-US" dirty="0"/>
              <a:t>/109</a:t>
            </a:r>
          </a:p>
        </p:txBody>
      </p:sp>
    </p:spTree>
    <p:extLst>
      <p:ext uri="{BB962C8B-B14F-4D97-AF65-F5344CB8AC3E}">
        <p14:creationId xmlns:p14="http://schemas.microsoft.com/office/powerpoint/2010/main" val="13575731"/>
      </p:ext>
    </p:extLst>
  </p:cSld>
  <p:clrMapOvr>
    <a:masterClrMapping/>
  </p:clrMapOvr>
  <p:hf hdr="0" dt="0"/>
</p:sldLayout>
</file>

<file path=ppt/slideLayouts/slideLayout335.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
        <p:cNvGrpSpPr/>
        <p:nvPr/>
      </p:nvGrpSpPr>
      <p:grpSpPr>
        <a:xfrm>
          <a:off x="0" y="0"/>
          <a:ext cx="0" cy="0"/>
          <a:chOff x="0" y="0"/>
          <a:chExt cx="0" cy="0"/>
        </a:xfrm>
      </p:grpSpPr>
      <p:sp>
        <p:nvSpPr>
          <p:cNvPr id="2" name="Footer Placeholder 7">
            <a:extLst>
              <a:ext uri="{FF2B5EF4-FFF2-40B4-BE49-F238E27FC236}">
                <a16:creationId xmlns:a16="http://schemas.microsoft.com/office/drawing/2014/main" id="{37458FC3-EAB6-4619-B2FE-FC0E7B1CC4C4}"/>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3" name="Slide Number Placeholder 8">
            <a:extLst>
              <a:ext uri="{FF2B5EF4-FFF2-40B4-BE49-F238E27FC236}">
                <a16:creationId xmlns:a16="http://schemas.microsoft.com/office/drawing/2014/main" id="{C0B63661-CB6F-4CC3-851C-A0F052A6C8CB}"/>
              </a:ext>
            </a:extLst>
          </p:cNvPr>
          <p:cNvSpPr>
            <a:spLocks noGrp="1"/>
          </p:cNvSpPr>
          <p:nvPr>
            <p:ph type="sldNum" sz="quarter" idx="11"/>
          </p:nvPr>
        </p:nvSpPr>
        <p:spPr/>
        <p:txBody>
          <a:bodyPr/>
          <a:lstStyle>
            <a:lvl1pPr>
              <a:defRPr>
                <a:latin typeface="Chubb Publico Office" pitchFamily="2" charset="0"/>
              </a:defRPr>
            </a:lvl1pPr>
          </a:lstStyle>
          <a:p>
            <a:pPr>
              <a:defRPr/>
            </a:pPr>
            <a:fld id="{D762B18D-ACEA-4293-BADA-3319B5817D7C}" type="slidenum">
              <a:rPr lang="en-GB" altLang="en-US" smtClean="0"/>
              <a:pPr>
                <a:defRPr/>
              </a:pPr>
              <a:t>‹#›</a:t>
            </a:fld>
            <a:r>
              <a:rPr lang="en-GB" altLang="en-US" dirty="0"/>
              <a:t>/109</a:t>
            </a:r>
          </a:p>
        </p:txBody>
      </p:sp>
    </p:spTree>
    <p:extLst>
      <p:ext uri="{BB962C8B-B14F-4D97-AF65-F5344CB8AC3E}">
        <p14:creationId xmlns:p14="http://schemas.microsoft.com/office/powerpoint/2010/main" val="2327273510"/>
      </p:ext>
    </p:extLst>
  </p:cSld>
  <p:clrMapOvr>
    <a:masterClrMapping/>
  </p:clrMapOvr>
  <p:hf hdr="0" dt="0"/>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matchingName="Quote Turquoise" preserve="1" userDrawn="1">
  <p:cSld name="Quote Turquoise">
    <p:bg>
      <p:bgPr>
        <a:solidFill>
          <a:schemeClr val="accent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508756E-596D-4ED4-84ED-CE7E9BE3393A}"/>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21CB4589-D5D8-4988-883A-103CD0C47818}"/>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F6B699BB-762E-46F6-9112-E1B5EEDDB3FA}"/>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E9BE2100-C75E-4504-B2D7-D4543911F603}"/>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71A3E084-06F3-4398-9DC6-8F68C3CC613F}" type="slidenum">
              <a:rPr lang="en-GB" altLang="en-US" smtClean="0"/>
              <a:pPr>
                <a:defRPr/>
              </a:pPr>
              <a:t>‹#›</a:t>
            </a:fld>
            <a:r>
              <a:rPr lang="en-GB" altLang="en-US" dirty="0"/>
              <a:t>/109</a:t>
            </a:r>
          </a:p>
        </p:txBody>
      </p:sp>
    </p:spTree>
    <p:extLst>
      <p:ext uri="{BB962C8B-B14F-4D97-AF65-F5344CB8AC3E}">
        <p14:creationId xmlns:p14="http://schemas.microsoft.com/office/powerpoint/2010/main" val="4287139109"/>
      </p:ext>
    </p:extLst>
  </p:cSld>
  <p:clrMapOvr>
    <a:masterClrMapping/>
  </p:clrMapOvr>
  <p:hf hdr="0" dt="0"/>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matchingName="Quote Orange" preserve="1" userDrawn="1">
  <p:cSld name="Quote Orange">
    <p:bg>
      <p:bgPr>
        <a:solidFill>
          <a:schemeClr val="accent2"/>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C1A0D74-58E6-4E06-8A56-CF57F06FF5E1}"/>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58FA35C3-BF75-4EFA-992C-86A77EDAB5E5}"/>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D810EEAF-2072-4BF4-9195-92A39B9C4BD9}"/>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3FC70FE3-3883-42C2-9C9B-9B67CE1C3814}"/>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BB8DE300-620B-4C02-A202-5C8690F6C467}" type="slidenum">
              <a:rPr lang="en-GB" altLang="en-US" smtClean="0"/>
              <a:pPr>
                <a:defRPr/>
              </a:pPr>
              <a:t>‹#›</a:t>
            </a:fld>
            <a:r>
              <a:rPr lang="en-GB" altLang="en-US" dirty="0"/>
              <a:t>/109</a:t>
            </a:r>
          </a:p>
        </p:txBody>
      </p:sp>
    </p:spTree>
    <p:extLst>
      <p:ext uri="{BB962C8B-B14F-4D97-AF65-F5344CB8AC3E}">
        <p14:creationId xmlns:p14="http://schemas.microsoft.com/office/powerpoint/2010/main" val="3268009272"/>
      </p:ext>
    </p:extLst>
  </p:cSld>
  <p:clrMapOvr>
    <a:masterClrMapping/>
  </p:clrMapOvr>
  <p:hf hdr="0" dt="0"/>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matchingName="Quote Purple" preserve="1" userDrawn="1">
  <p:cSld name="Quote Purple">
    <p:bg>
      <p:bgPr>
        <a:solidFill>
          <a:srgbClr val="6E27C5"/>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F6C3407-E324-4601-810B-9F70A0123EE1}"/>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F4EE1719-106E-42F7-9D5C-79C74542CE9E}"/>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BBC012D9-3321-41C0-9B7D-432C515F8762}"/>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C54CE1CD-734C-4D8E-94B5-584A7EFC94BD}"/>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1CCC3ADE-35E5-48B3-BDE8-A289E7B70FFD}" type="slidenum">
              <a:rPr lang="en-GB" altLang="en-US" smtClean="0"/>
              <a:pPr>
                <a:defRPr/>
              </a:pPr>
              <a:t>‹#›</a:t>
            </a:fld>
            <a:r>
              <a:rPr lang="en-GB" altLang="en-US" dirty="0"/>
              <a:t>/109</a:t>
            </a:r>
          </a:p>
        </p:txBody>
      </p:sp>
    </p:spTree>
    <p:extLst>
      <p:ext uri="{BB962C8B-B14F-4D97-AF65-F5344CB8AC3E}">
        <p14:creationId xmlns:p14="http://schemas.microsoft.com/office/powerpoint/2010/main" val="3606207411"/>
      </p:ext>
    </p:extLst>
  </p:cSld>
  <p:clrMapOvr>
    <a:masterClrMapping/>
  </p:clrMapOvr>
  <p:hf hdr="0" dt="0"/>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matchingName="Quote Yellow" preserve="1" userDrawn="1">
  <p:cSld name="Quote Yellow">
    <p:bg>
      <p:bgPr>
        <a:solidFill>
          <a:srgbClr val="FFB617"/>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FF72676-1947-4D0B-9BEA-3C12AAD13866}"/>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6BEC8EF7-560D-474A-946A-3D73D9B443AD}"/>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B8D02F57-6885-45A3-A922-23B6AA0AB355}"/>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60608A2F-4B12-4AD5-8B4D-3AEA42999669}"/>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E340D580-4F85-4973-9A14-5BE705FBCB3B}" type="slidenum">
              <a:rPr lang="en-GB" altLang="en-US" smtClean="0"/>
              <a:pPr>
                <a:defRPr/>
              </a:pPr>
              <a:t>‹#›</a:t>
            </a:fld>
            <a:r>
              <a:rPr lang="en-GB" altLang="en-US" dirty="0"/>
              <a:t>/109</a:t>
            </a:r>
          </a:p>
        </p:txBody>
      </p:sp>
    </p:spTree>
    <p:extLst>
      <p:ext uri="{BB962C8B-B14F-4D97-AF65-F5344CB8AC3E}">
        <p14:creationId xmlns:p14="http://schemas.microsoft.com/office/powerpoint/2010/main" val="1155531416"/>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anel and image: v1">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13D70D-9DB0-3D0F-17F6-8F3921102AFC}"/>
              </a:ext>
            </a:extLst>
          </p:cNvPr>
          <p:cNvSpPr/>
          <p:nvPr userDrawn="1"/>
        </p:nvSpPr>
        <p:spPr>
          <a:xfrm>
            <a:off x="0" y="1739504"/>
            <a:ext cx="6430150" cy="4160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C175B521-2E5A-30A1-965A-3A19E08DEF76}"/>
              </a:ext>
            </a:extLst>
          </p:cNvPr>
          <p:cNvSpPr>
            <a:spLocks noGrp="1"/>
          </p:cNvSpPr>
          <p:nvPr>
            <p:ph type="pic" sz="quarter" idx="15"/>
          </p:nvPr>
        </p:nvSpPr>
        <p:spPr>
          <a:xfrm>
            <a:off x="6430150" y="1738379"/>
            <a:ext cx="5302250" cy="4161678"/>
          </a:xfrm>
          <a:custGeom>
            <a:avLst/>
            <a:gdLst>
              <a:gd name="csX0" fmla="*/ 0 w 5302250"/>
              <a:gd name="csY0" fmla="*/ 0 h 4161678"/>
              <a:gd name="csX1" fmla="*/ 165275 w 5302250"/>
              <a:gd name="csY1" fmla="*/ 0 h 4161678"/>
              <a:gd name="csX2" fmla="*/ 1185983 w 5302250"/>
              <a:gd name="csY2" fmla="*/ 0 h 4161678"/>
              <a:gd name="csX3" fmla="*/ 5136976 w 5302250"/>
              <a:gd name="csY3" fmla="*/ 0 h 4161678"/>
              <a:gd name="csX4" fmla="*/ 5302250 w 5302250"/>
              <a:gd name="csY4" fmla="*/ 165077 h 4161678"/>
              <a:gd name="csX5" fmla="*/ 5302250 w 5302250"/>
              <a:gd name="csY5" fmla="*/ 514355 h 4161678"/>
              <a:gd name="csX6" fmla="*/ 5302250 w 5302250"/>
              <a:gd name="csY6" fmla="*/ 3647323 h 4161678"/>
              <a:gd name="csX7" fmla="*/ 5302250 w 5302250"/>
              <a:gd name="csY7" fmla="*/ 3996601 h 4161678"/>
              <a:gd name="csX8" fmla="*/ 5136976 w 5302250"/>
              <a:gd name="csY8" fmla="*/ 4161678 h 4161678"/>
              <a:gd name="csX9" fmla="*/ 1185983 w 5302250"/>
              <a:gd name="csY9" fmla="*/ 4161678 h 4161678"/>
              <a:gd name="csX10" fmla="*/ 165275 w 5302250"/>
              <a:gd name="csY10" fmla="*/ 4161678 h 4161678"/>
              <a:gd name="csX11" fmla="*/ 0 w 5302250"/>
              <a:gd name="csY11" fmla="*/ 4161678 h 4161678"/>
              <a:gd name="csX12" fmla="*/ 0 w 5302250"/>
              <a:gd name="csY12" fmla="*/ 3996601 h 4161678"/>
              <a:gd name="csX13" fmla="*/ 0 w 5302250"/>
              <a:gd name="csY13" fmla="*/ 3812400 h 4161678"/>
              <a:gd name="csX14" fmla="*/ 0 w 5302250"/>
              <a:gd name="csY14" fmla="*/ 3647323 h 4161678"/>
              <a:gd name="csX15" fmla="*/ 0 w 5302250"/>
              <a:gd name="csY15" fmla="*/ 514355 h 4161678"/>
              <a:gd name="csX16" fmla="*/ 0 w 5302250"/>
              <a:gd name="csY16" fmla="*/ 349278 h 4161678"/>
              <a:gd name="csX17" fmla="*/ 0 w 5302250"/>
              <a:gd name="csY17" fmla="*/ 165077 h 41616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5302250" h="4161678">
                <a:moveTo>
                  <a:pt x="0" y="0"/>
                </a:moveTo>
                <a:lnTo>
                  <a:pt x="165275" y="0"/>
                </a:lnTo>
                <a:lnTo>
                  <a:pt x="1185983" y="0"/>
                </a:lnTo>
                <a:lnTo>
                  <a:pt x="5136976" y="0"/>
                </a:lnTo>
                <a:cubicBezTo>
                  <a:pt x="5228254" y="0"/>
                  <a:pt x="5302250" y="73907"/>
                  <a:pt x="5302250" y="165077"/>
                </a:cubicBezTo>
                <a:lnTo>
                  <a:pt x="5302250" y="514355"/>
                </a:lnTo>
                <a:lnTo>
                  <a:pt x="5302250" y="3647323"/>
                </a:lnTo>
                <a:lnTo>
                  <a:pt x="5302250" y="3996601"/>
                </a:lnTo>
                <a:cubicBezTo>
                  <a:pt x="5302250" y="4087771"/>
                  <a:pt x="5228254" y="4161678"/>
                  <a:pt x="5136976" y="4161678"/>
                </a:cubicBezTo>
                <a:lnTo>
                  <a:pt x="1185983" y="4161678"/>
                </a:lnTo>
                <a:lnTo>
                  <a:pt x="165275" y="4161678"/>
                </a:lnTo>
                <a:lnTo>
                  <a:pt x="0" y="4161678"/>
                </a:lnTo>
                <a:lnTo>
                  <a:pt x="0" y="3996601"/>
                </a:lnTo>
                <a:lnTo>
                  <a:pt x="0" y="3812400"/>
                </a:lnTo>
                <a:lnTo>
                  <a:pt x="0" y="3647323"/>
                </a:lnTo>
                <a:lnTo>
                  <a:pt x="0" y="514355"/>
                </a:lnTo>
                <a:lnTo>
                  <a:pt x="0" y="349278"/>
                </a:lnTo>
                <a:lnTo>
                  <a:pt x="0" y="165077"/>
                </a:lnTo>
                <a:close/>
              </a:path>
            </a:pathLst>
          </a:custGeom>
        </p:spPr>
        <p:txBody>
          <a:bodyPr wrap="square">
            <a:noAutofit/>
          </a:bodyPr>
          <a:lstStyle/>
          <a:p>
            <a:r>
              <a:rPr lang="en-US" dirty="0"/>
              <a:t>Click icon to add picture</a:t>
            </a: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bg1"/>
                </a:solidFill>
              </a:defRPr>
            </a:lvl1pPr>
          </a:lstStyle>
          <a:p>
            <a:fld id="{4A9586EF-C0F1-B148-8737-E0386246BC03}" type="slidenum">
              <a:rPr lang="en-GB" smtClean="0"/>
              <a:pPr/>
              <a:t>‹#›</a:t>
            </a:fld>
            <a:endParaRPr lang="en-GB" dirty="0"/>
          </a:p>
        </p:txBody>
      </p:sp>
      <p:pic>
        <p:nvPicPr>
          <p:cNvPr id="8" name="Graphic 7">
            <a:extLst>
              <a:ext uri="{FF2B5EF4-FFF2-40B4-BE49-F238E27FC236}">
                <a16:creationId xmlns:a16="http://schemas.microsoft.com/office/drawing/2014/main" id="{C8C18544-DC08-A770-8298-56B70E0981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10" name="Text Placeholder 9">
            <a:extLst>
              <a:ext uri="{FF2B5EF4-FFF2-40B4-BE49-F238E27FC236}">
                <a16:creationId xmlns:a16="http://schemas.microsoft.com/office/drawing/2014/main" id="{F76EDF25-4297-A1CF-77CF-ACB6C84D5A37}"/>
              </a:ext>
            </a:extLst>
          </p:cNvPr>
          <p:cNvSpPr>
            <a:spLocks noGrp="1"/>
          </p:cNvSpPr>
          <p:nvPr>
            <p:ph type="body" sz="quarter" idx="13"/>
          </p:nvPr>
        </p:nvSpPr>
        <p:spPr>
          <a:xfrm>
            <a:off x="457200" y="2354302"/>
            <a:ext cx="5426765" cy="3195352"/>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98BCC9FC-8362-8C7B-9835-ABA0E8246CE5}"/>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6" name="Title 5">
            <a:extLst>
              <a:ext uri="{FF2B5EF4-FFF2-40B4-BE49-F238E27FC236}">
                <a16:creationId xmlns:a16="http://schemas.microsoft.com/office/drawing/2014/main" id="{F6A4FC8C-9516-5824-C88D-738DA1038720}"/>
              </a:ext>
            </a:extLst>
          </p:cNvPr>
          <p:cNvSpPr>
            <a:spLocks noGrp="1"/>
          </p:cNvSpPr>
          <p:nvPr>
            <p:ph type="title" hasCustomPrompt="1"/>
          </p:nvPr>
        </p:nvSpPr>
        <p:spPr>
          <a:xfrm>
            <a:off x="457200" y="690743"/>
            <a:ext cx="11275200" cy="1047636"/>
          </a:xfrm>
        </p:spPr>
        <p:txBody>
          <a:bodyPr/>
          <a:lstStyle>
            <a:lvl1pPr>
              <a:defRPr>
                <a:solidFill>
                  <a:schemeClr val="bg1"/>
                </a:solidFill>
              </a:defRPr>
            </a:lvl1pPr>
          </a:lstStyle>
          <a:p>
            <a:r>
              <a:rPr lang="en-GB"/>
              <a:t>[Panel and image: v1] &lt;Heading&gt;</a:t>
            </a:r>
          </a:p>
        </p:txBody>
      </p:sp>
    </p:spTree>
    <p:extLst>
      <p:ext uri="{BB962C8B-B14F-4D97-AF65-F5344CB8AC3E}">
        <p14:creationId xmlns:p14="http://schemas.microsoft.com/office/powerpoint/2010/main" val="295824682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matchingName="Quote Magenta" preserve="1" userDrawn="1">
  <p:cSld name="Quote Magenta">
    <p:bg>
      <p:bgPr>
        <a:solidFill>
          <a:srgbClr val="FF0198"/>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1F6A3D6-4FEB-4EF5-B309-35D10C867CCD}"/>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B8425925-607E-4AB2-A8C6-CBAA0ED74869}"/>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9D44A698-83ED-41D6-96C9-84771F050719}"/>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0D994A3B-358F-4532-9245-886DA24F96E3}"/>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51F37A94-EBD3-4FFF-9469-B34386D7AEC1}" type="slidenum">
              <a:rPr lang="en-GB" altLang="en-US" smtClean="0"/>
              <a:pPr>
                <a:defRPr/>
              </a:pPr>
              <a:t>‹#›</a:t>
            </a:fld>
            <a:r>
              <a:rPr lang="en-GB" altLang="en-US" dirty="0"/>
              <a:t>/109</a:t>
            </a:r>
          </a:p>
        </p:txBody>
      </p:sp>
    </p:spTree>
    <p:extLst>
      <p:ext uri="{BB962C8B-B14F-4D97-AF65-F5344CB8AC3E}">
        <p14:creationId xmlns:p14="http://schemas.microsoft.com/office/powerpoint/2010/main" val="4053247370"/>
      </p:ext>
    </p:extLst>
  </p:cSld>
  <p:clrMapOvr>
    <a:masterClrMapping/>
  </p:clrMapOvr>
  <p:hf hdr="0" dt="0"/>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matchingName="Quote Dark Blue" preserve="1" userDrawn="1">
  <p:cSld name="Quote Dark Blue">
    <p:bg>
      <p:bgPr>
        <a:solidFill>
          <a:srgbClr val="150F96"/>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0B924F7-9746-4997-A7BF-ADB51DADFFF2}"/>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3DF6C0E4-5D63-4590-83EE-02F094A7FC9F}"/>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31988DC3-71EE-4053-9D24-18692A1D9273}"/>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38640C1C-2D7E-4A8B-A98A-F4C445DFBB85}"/>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703EC5FB-767B-4056-932A-26C98F048775}" type="slidenum">
              <a:rPr lang="en-GB" altLang="en-US" smtClean="0"/>
              <a:pPr>
                <a:defRPr/>
              </a:pPr>
              <a:t>‹#›</a:t>
            </a:fld>
            <a:r>
              <a:rPr lang="en-GB" altLang="en-US" dirty="0"/>
              <a:t>/109</a:t>
            </a:r>
          </a:p>
        </p:txBody>
      </p:sp>
    </p:spTree>
    <p:extLst>
      <p:ext uri="{BB962C8B-B14F-4D97-AF65-F5344CB8AC3E}">
        <p14:creationId xmlns:p14="http://schemas.microsoft.com/office/powerpoint/2010/main" val="4160288696"/>
      </p:ext>
    </p:extLst>
  </p:cSld>
  <p:clrMapOvr>
    <a:masterClrMapping/>
  </p:clrMapOvr>
  <p:hf hdr="0" dt="0"/>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matchingName="Quote Red" preserve="1" userDrawn="1">
  <p:cSld name="Quote Red">
    <p:bg>
      <p:bgPr>
        <a:solidFill>
          <a:srgbClr val="F1352B"/>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F98EE3C-EF24-44A7-8BBF-23A4CF4F9518}"/>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2B3EC806-9633-4B19-9069-70AB7520F8CB}"/>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42E273BF-1606-4742-96F0-737577BF6164}"/>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471357A7-B766-4D3E-8D43-0DA0E51858DF}"/>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8A0CCAF3-7C55-4FEA-A142-B2E784E70C3F}" type="slidenum">
              <a:rPr lang="en-GB" altLang="en-US" smtClean="0"/>
              <a:pPr>
                <a:defRPr/>
              </a:pPr>
              <a:t>‹#›</a:t>
            </a:fld>
            <a:r>
              <a:rPr lang="en-GB" altLang="en-US" dirty="0"/>
              <a:t>/109</a:t>
            </a:r>
          </a:p>
        </p:txBody>
      </p:sp>
    </p:spTree>
    <p:extLst>
      <p:ext uri="{BB962C8B-B14F-4D97-AF65-F5344CB8AC3E}">
        <p14:creationId xmlns:p14="http://schemas.microsoft.com/office/powerpoint/2010/main" val="2988846023"/>
      </p:ext>
    </p:extLst>
  </p:cSld>
  <p:clrMapOvr>
    <a:masterClrMapping/>
  </p:clrMapOvr>
  <p:hf hdr="0" dt="0"/>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matchingName="Quote Light Grey" preserve="1" userDrawn="1">
  <p:cSld name="Quote Light Grey">
    <p:bg>
      <p:bgPr>
        <a:solidFill>
          <a:srgbClr val="AFAFAF"/>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0A4963F-6DAC-490F-A2D3-E72051A9720C}"/>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90BAF914-9BF7-4B73-986D-F653268F216C}"/>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116E8677-DDEC-43FA-91CF-B9E6609305F6}"/>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ED4FED75-C569-4179-A011-AF0F5728C233}"/>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7C60EC12-629E-4FEF-8BD5-CB71FE4ABE3C}" type="slidenum">
              <a:rPr lang="en-GB" altLang="en-US" smtClean="0"/>
              <a:pPr>
                <a:defRPr/>
              </a:pPr>
              <a:t>‹#›</a:t>
            </a:fld>
            <a:r>
              <a:rPr lang="en-GB" altLang="en-US" dirty="0"/>
              <a:t>/109</a:t>
            </a:r>
          </a:p>
        </p:txBody>
      </p:sp>
    </p:spTree>
    <p:extLst>
      <p:ext uri="{BB962C8B-B14F-4D97-AF65-F5344CB8AC3E}">
        <p14:creationId xmlns:p14="http://schemas.microsoft.com/office/powerpoint/2010/main" val="3167108863"/>
      </p:ext>
    </p:extLst>
  </p:cSld>
  <p:clrMapOvr>
    <a:masterClrMapping/>
  </p:clrMapOvr>
  <p:hf hdr="0" dt="0"/>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matchingName="Quote Green" preserve="1" userDrawn="1">
  <p:cSld name="Quote Green">
    <p:bg>
      <p:bgPr>
        <a:solidFill>
          <a:srgbClr val="7ACB00"/>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5BE7422-87CB-4D3F-973B-322F75613B32}"/>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1F9A6B32-A588-451D-BB85-E016E73DA48E}"/>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E752F640-8F44-4E16-AA0A-5EEB92FC3BBC}"/>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71BEE86C-3018-4573-B51C-9F2177FFCB5F}"/>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7AFFBB10-7484-439F-85E4-BCA4582B8E07}" type="slidenum">
              <a:rPr lang="en-GB" altLang="en-US" smtClean="0"/>
              <a:pPr>
                <a:defRPr/>
              </a:pPr>
              <a:t>‹#›</a:t>
            </a:fld>
            <a:r>
              <a:rPr lang="en-GB" altLang="en-US" dirty="0"/>
              <a:t>/109</a:t>
            </a:r>
          </a:p>
        </p:txBody>
      </p:sp>
    </p:spTree>
    <p:extLst>
      <p:ext uri="{BB962C8B-B14F-4D97-AF65-F5344CB8AC3E}">
        <p14:creationId xmlns:p14="http://schemas.microsoft.com/office/powerpoint/2010/main" val="805036947"/>
      </p:ext>
    </p:extLst>
  </p:cSld>
  <p:clrMapOvr>
    <a:masterClrMapping/>
  </p:clrMapOvr>
  <p:hf hdr="0" dt="0"/>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matchingName="Closing Slide Turquoise" type="blank" preserve="1">
  <p:cSld name="Closing Slide Turquoise">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792647-500D-4DE1-AC2D-1FD25BF42413}"/>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3629422843"/>
      </p:ext>
    </p:extLst>
  </p:cSld>
  <p:clrMapOvr>
    <a:masterClrMapping/>
  </p:clrMapOvr>
  <p:hf hdr="0" dt="0"/>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matchingName="Closing Slide Orange" type="blank" preserve="1">
  <p:cSld name="Closing Slide Orange">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3164CE-BC99-4943-B0B1-0E766A9B4F03}"/>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3795628804"/>
      </p:ext>
    </p:extLst>
  </p:cSld>
  <p:clrMapOvr>
    <a:masterClrMapping/>
  </p:clrMapOvr>
  <p:hf hdr="0" dt="0"/>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matchingName="Closing Slide Purple" type="blank" preserve="1">
  <p:cSld name="Closing Slide Purple">
    <p:bg>
      <p:bgPr>
        <a:solidFill>
          <a:srgbClr val="6E27C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DD7034-EC17-4D21-819D-DA780AF249EE}"/>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3783802969"/>
      </p:ext>
    </p:extLst>
  </p:cSld>
  <p:clrMapOvr>
    <a:masterClrMapping/>
  </p:clrMapOvr>
  <p:hf hdr="0" dt="0"/>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matchingName="Closing Slide Yellow" type="blank" preserve="1">
  <p:cSld name="Closing Slide Yellow">
    <p:bg>
      <p:bgPr>
        <a:solidFill>
          <a:srgbClr val="FFB61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D49F4A-E544-4259-AD62-881F0722F48E}"/>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26228209"/>
      </p:ext>
    </p:extLst>
  </p:cSld>
  <p:clrMapOvr>
    <a:masterClrMapping/>
  </p:clrMapOvr>
  <p:hf hdr="0" dt="0"/>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matchingName="Closing Slide Magenta" type="blank" preserve="1">
  <p:cSld name="Closing Slide Magenta">
    <p:bg>
      <p:bgPr>
        <a:solidFill>
          <a:srgbClr val="FF019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B3834D-B5DB-4218-B279-12F422525E0C}"/>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3761058907"/>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nel and image: v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B7039A-1C5A-623F-8943-A1122DBDBB76}"/>
              </a:ext>
            </a:extLst>
          </p:cNvPr>
          <p:cNvSpPr/>
          <p:nvPr userDrawn="1"/>
        </p:nvSpPr>
        <p:spPr>
          <a:xfrm>
            <a:off x="0" y="1739504"/>
            <a:ext cx="6430150" cy="416055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tx1"/>
                </a:solidFill>
              </a:defRPr>
            </a:lvl1pPr>
          </a:lstStyle>
          <a:p>
            <a:r>
              <a:rPr lang="en-GB" dirty="0"/>
              <a:t>Confidential and Proprietary Information of Chubb Personal Risk Services. Do Not Distribute   |   P</a:t>
            </a:r>
            <a:endParaRPr lang="en-GB" dirty="0">
              <a:solidFill>
                <a:schemeClr val="tx1"/>
              </a:solidFill>
            </a:endParaRP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tx1"/>
                </a:solidFill>
              </a:defRPr>
            </a:lvl1pPr>
          </a:lstStyle>
          <a:p>
            <a:fld id="{4A9586EF-C0F1-B148-8737-E0386246BC03}" type="slidenum">
              <a:rPr lang="en-GB" smtClean="0"/>
              <a:pPr/>
              <a:t>‹#›</a:t>
            </a:fld>
            <a:endParaRPr lang="en-GB" dirty="0"/>
          </a:p>
        </p:txBody>
      </p:sp>
      <p:sp>
        <p:nvSpPr>
          <p:cNvPr id="10" name="Text Placeholder 9">
            <a:extLst>
              <a:ext uri="{FF2B5EF4-FFF2-40B4-BE49-F238E27FC236}">
                <a16:creationId xmlns:a16="http://schemas.microsoft.com/office/drawing/2014/main" id="{F76EDF25-4297-A1CF-77CF-ACB6C84D5A37}"/>
              </a:ext>
            </a:extLst>
          </p:cNvPr>
          <p:cNvSpPr>
            <a:spLocks noGrp="1"/>
          </p:cNvSpPr>
          <p:nvPr>
            <p:ph type="body" sz="quarter" idx="13"/>
          </p:nvPr>
        </p:nvSpPr>
        <p:spPr>
          <a:xfrm>
            <a:off x="457200" y="2354302"/>
            <a:ext cx="5426765" cy="3195352"/>
          </a:xfrm>
        </p:spPr>
        <p:txBody>
          <a:bodyPr anchor="t" anchorCtr="0"/>
          <a:lstStyle>
            <a:lvl1pPr marL="252000" indent="-252000">
              <a:lnSpc>
                <a:spcPct val="110000"/>
              </a:lnSpc>
              <a:spcAft>
                <a:spcPts val="1200"/>
              </a:spcAft>
              <a:buSzPct val="120000"/>
              <a:buFontTx/>
              <a:buBlip>
                <a:blip r:embed="rId2">
                  <a:extLst>
                    <a:ext uri="{96DAC541-7B7A-43D3-8B79-37D633B846F1}">
                      <asvg:svgBlip xmlns:asvg="http://schemas.microsoft.com/office/drawing/2016/SVG/main" r:embed="rId3"/>
                    </a:ext>
                  </a:extLst>
                </a:blip>
              </a:buBlip>
              <a:defRPr sz="1400">
                <a:solidFill>
                  <a:schemeClr val="bg1"/>
                </a:solidFill>
              </a:defRPr>
            </a:lvl1pPr>
            <a:lvl2pPr marL="252000" indent="-252000">
              <a:lnSpc>
                <a:spcPct val="110000"/>
              </a:lnSpc>
              <a:spcAft>
                <a:spcPts val="1200"/>
              </a:spcAft>
              <a:buSzPct val="120000"/>
              <a:buFontTx/>
              <a:buBlip>
                <a:blip r:embed="rId2">
                  <a:extLst>
                    <a:ext uri="{96DAC541-7B7A-43D3-8B79-37D633B846F1}">
                      <asvg:svgBlip xmlns:asvg="http://schemas.microsoft.com/office/drawing/2016/SVG/main" r:embed="rId3"/>
                    </a:ext>
                  </a:extLst>
                </a:blip>
              </a:buBlip>
              <a:defRPr sz="1400">
                <a:solidFill>
                  <a:schemeClr val="bg1"/>
                </a:solidFill>
              </a:defRPr>
            </a:lvl2pPr>
            <a:lvl3pPr marL="252000" indent="-252000">
              <a:lnSpc>
                <a:spcPct val="110000"/>
              </a:lnSpc>
              <a:spcAft>
                <a:spcPts val="1200"/>
              </a:spcAft>
              <a:buSzPct val="120000"/>
              <a:buFontTx/>
              <a:buBlip>
                <a:blip r:embed="rId2">
                  <a:extLst>
                    <a:ext uri="{96DAC541-7B7A-43D3-8B79-37D633B846F1}">
                      <asvg:svgBlip xmlns:asvg="http://schemas.microsoft.com/office/drawing/2016/SVG/main" r:embed="rId3"/>
                    </a:ext>
                  </a:extLst>
                </a:blip>
              </a:buBlip>
              <a:defRPr sz="1400">
                <a:solidFill>
                  <a:schemeClr val="bg1"/>
                </a:solidFill>
              </a:defRPr>
            </a:lvl3pPr>
            <a:lvl4pPr marL="252000" indent="-252000">
              <a:lnSpc>
                <a:spcPct val="110000"/>
              </a:lnSpc>
              <a:spcAft>
                <a:spcPts val="1200"/>
              </a:spcAft>
              <a:buSzPct val="120000"/>
              <a:buFontTx/>
              <a:buBlip>
                <a:blip r:embed="rId2">
                  <a:extLst>
                    <a:ext uri="{96DAC541-7B7A-43D3-8B79-37D633B846F1}">
                      <asvg:svgBlip xmlns:asvg="http://schemas.microsoft.com/office/drawing/2016/SVG/main" r:embed="rId3"/>
                    </a:ext>
                  </a:extLst>
                </a:blip>
              </a:buBlip>
              <a:defRPr sz="1400">
                <a:solidFill>
                  <a:schemeClr val="bg1"/>
                </a:solidFill>
              </a:defRPr>
            </a:lvl4pPr>
            <a:lvl5pPr marL="252000" indent="-252000">
              <a:lnSpc>
                <a:spcPct val="110000"/>
              </a:lnSpc>
              <a:spcAft>
                <a:spcPts val="1200"/>
              </a:spcAft>
              <a:buSzPct val="120000"/>
              <a:buFontTx/>
              <a:buBlip>
                <a:blip r:embed="rId2">
                  <a:extLst>
                    <a:ext uri="{96DAC541-7B7A-43D3-8B79-37D633B846F1}">
                      <asvg:svgBlip xmlns:asvg="http://schemas.microsoft.com/office/drawing/2016/SVG/main" r:embed="rId3"/>
                    </a:ext>
                  </a:extLst>
                </a:blip>
              </a:buBlip>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98BCC9FC-8362-8C7B-9835-ABA0E8246CE5}"/>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tx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6" name="Title 5">
            <a:extLst>
              <a:ext uri="{FF2B5EF4-FFF2-40B4-BE49-F238E27FC236}">
                <a16:creationId xmlns:a16="http://schemas.microsoft.com/office/drawing/2014/main" id="{F6A4FC8C-9516-5824-C88D-738DA1038720}"/>
              </a:ext>
            </a:extLst>
          </p:cNvPr>
          <p:cNvSpPr>
            <a:spLocks noGrp="1"/>
          </p:cNvSpPr>
          <p:nvPr>
            <p:ph type="title" hasCustomPrompt="1"/>
          </p:nvPr>
        </p:nvSpPr>
        <p:spPr>
          <a:xfrm>
            <a:off x="457200" y="690743"/>
            <a:ext cx="11275200" cy="1047636"/>
          </a:xfrm>
        </p:spPr>
        <p:txBody>
          <a:bodyPr/>
          <a:lstStyle>
            <a:lvl1pPr>
              <a:defRPr>
                <a:solidFill>
                  <a:schemeClr val="tx1"/>
                </a:solidFill>
              </a:defRPr>
            </a:lvl1pPr>
          </a:lstStyle>
          <a:p>
            <a:r>
              <a:rPr lang="en-GB"/>
              <a:t>[Panel and image: v2] &lt;Heading&gt;</a:t>
            </a:r>
          </a:p>
        </p:txBody>
      </p:sp>
      <p:sp>
        <p:nvSpPr>
          <p:cNvPr id="9" name="Picture Placeholder 8">
            <a:extLst>
              <a:ext uri="{FF2B5EF4-FFF2-40B4-BE49-F238E27FC236}">
                <a16:creationId xmlns:a16="http://schemas.microsoft.com/office/drawing/2014/main" id="{8BAB4CAC-2CF2-93B1-F085-CCF333D00465}"/>
              </a:ext>
            </a:extLst>
          </p:cNvPr>
          <p:cNvSpPr>
            <a:spLocks noGrp="1"/>
          </p:cNvSpPr>
          <p:nvPr>
            <p:ph type="pic" sz="quarter" idx="15"/>
          </p:nvPr>
        </p:nvSpPr>
        <p:spPr>
          <a:xfrm>
            <a:off x="6430150" y="1738379"/>
            <a:ext cx="5302250" cy="4161678"/>
          </a:xfrm>
          <a:custGeom>
            <a:avLst/>
            <a:gdLst>
              <a:gd name="csX0" fmla="*/ 0 w 5302250"/>
              <a:gd name="csY0" fmla="*/ 0 h 4161678"/>
              <a:gd name="csX1" fmla="*/ 165275 w 5302250"/>
              <a:gd name="csY1" fmla="*/ 0 h 4161678"/>
              <a:gd name="csX2" fmla="*/ 1185983 w 5302250"/>
              <a:gd name="csY2" fmla="*/ 0 h 4161678"/>
              <a:gd name="csX3" fmla="*/ 5136976 w 5302250"/>
              <a:gd name="csY3" fmla="*/ 0 h 4161678"/>
              <a:gd name="csX4" fmla="*/ 5302250 w 5302250"/>
              <a:gd name="csY4" fmla="*/ 165077 h 4161678"/>
              <a:gd name="csX5" fmla="*/ 5302250 w 5302250"/>
              <a:gd name="csY5" fmla="*/ 514355 h 4161678"/>
              <a:gd name="csX6" fmla="*/ 5302250 w 5302250"/>
              <a:gd name="csY6" fmla="*/ 3647323 h 4161678"/>
              <a:gd name="csX7" fmla="*/ 5302250 w 5302250"/>
              <a:gd name="csY7" fmla="*/ 3996601 h 4161678"/>
              <a:gd name="csX8" fmla="*/ 5136976 w 5302250"/>
              <a:gd name="csY8" fmla="*/ 4161678 h 4161678"/>
              <a:gd name="csX9" fmla="*/ 1185983 w 5302250"/>
              <a:gd name="csY9" fmla="*/ 4161678 h 4161678"/>
              <a:gd name="csX10" fmla="*/ 165275 w 5302250"/>
              <a:gd name="csY10" fmla="*/ 4161678 h 4161678"/>
              <a:gd name="csX11" fmla="*/ 0 w 5302250"/>
              <a:gd name="csY11" fmla="*/ 4161678 h 4161678"/>
              <a:gd name="csX12" fmla="*/ 0 w 5302250"/>
              <a:gd name="csY12" fmla="*/ 3996601 h 4161678"/>
              <a:gd name="csX13" fmla="*/ 0 w 5302250"/>
              <a:gd name="csY13" fmla="*/ 3812400 h 4161678"/>
              <a:gd name="csX14" fmla="*/ 0 w 5302250"/>
              <a:gd name="csY14" fmla="*/ 3647323 h 4161678"/>
              <a:gd name="csX15" fmla="*/ 0 w 5302250"/>
              <a:gd name="csY15" fmla="*/ 514355 h 4161678"/>
              <a:gd name="csX16" fmla="*/ 0 w 5302250"/>
              <a:gd name="csY16" fmla="*/ 349278 h 4161678"/>
              <a:gd name="csX17" fmla="*/ 0 w 5302250"/>
              <a:gd name="csY17" fmla="*/ 165077 h 41616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5302250" h="4161678">
                <a:moveTo>
                  <a:pt x="0" y="0"/>
                </a:moveTo>
                <a:lnTo>
                  <a:pt x="165275" y="0"/>
                </a:lnTo>
                <a:lnTo>
                  <a:pt x="1185983" y="0"/>
                </a:lnTo>
                <a:lnTo>
                  <a:pt x="5136976" y="0"/>
                </a:lnTo>
                <a:cubicBezTo>
                  <a:pt x="5228254" y="0"/>
                  <a:pt x="5302250" y="73907"/>
                  <a:pt x="5302250" y="165077"/>
                </a:cubicBezTo>
                <a:lnTo>
                  <a:pt x="5302250" y="514355"/>
                </a:lnTo>
                <a:lnTo>
                  <a:pt x="5302250" y="3647323"/>
                </a:lnTo>
                <a:lnTo>
                  <a:pt x="5302250" y="3996601"/>
                </a:lnTo>
                <a:cubicBezTo>
                  <a:pt x="5302250" y="4087771"/>
                  <a:pt x="5228254" y="4161678"/>
                  <a:pt x="5136976" y="4161678"/>
                </a:cubicBezTo>
                <a:lnTo>
                  <a:pt x="1185983" y="4161678"/>
                </a:lnTo>
                <a:lnTo>
                  <a:pt x="165275" y="4161678"/>
                </a:lnTo>
                <a:lnTo>
                  <a:pt x="0" y="4161678"/>
                </a:lnTo>
                <a:lnTo>
                  <a:pt x="0" y="3996601"/>
                </a:lnTo>
                <a:lnTo>
                  <a:pt x="0" y="3812400"/>
                </a:lnTo>
                <a:lnTo>
                  <a:pt x="0" y="3647323"/>
                </a:lnTo>
                <a:lnTo>
                  <a:pt x="0" y="514355"/>
                </a:lnTo>
                <a:lnTo>
                  <a:pt x="0" y="349278"/>
                </a:lnTo>
                <a:lnTo>
                  <a:pt x="0" y="165077"/>
                </a:lnTo>
                <a:close/>
              </a:path>
            </a:pathLst>
          </a:custGeom>
        </p:spPr>
        <p:txBody>
          <a:bodyPr wrap="square">
            <a:noAutofit/>
          </a:bodyPr>
          <a:lstStyle/>
          <a:p>
            <a:r>
              <a:rPr lang="en-US" dirty="0"/>
              <a:t>Click icon to add picture</a:t>
            </a:r>
            <a:endParaRPr lang="en-GB" dirty="0"/>
          </a:p>
        </p:txBody>
      </p:sp>
    </p:spTree>
    <p:extLst>
      <p:ext uri="{BB962C8B-B14F-4D97-AF65-F5344CB8AC3E}">
        <p14:creationId xmlns:p14="http://schemas.microsoft.com/office/powerpoint/2010/main" val="203818116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matchingName="Closing Slide Dark Blue" type="blank" preserve="1">
  <p:cSld name="Closing Slide Dark Blue">
    <p:bg>
      <p:bgPr>
        <a:solidFill>
          <a:srgbClr val="150F9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17AAD9-A98E-4C80-AFBE-16FD25813EDA}"/>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94229155"/>
      </p:ext>
    </p:extLst>
  </p:cSld>
  <p:clrMapOvr>
    <a:masterClrMapping/>
  </p:clrMapOvr>
  <p:hf hdr="0" dt="0"/>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matchingName="Closing Slide Red" type="blank" preserve="1">
  <p:cSld name="Closing Slide Red">
    <p:bg>
      <p:bgPr>
        <a:solidFill>
          <a:srgbClr val="F1352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99EC94-3739-4C25-8EA6-FAA2821A107A}"/>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3318356680"/>
      </p:ext>
    </p:extLst>
  </p:cSld>
  <p:clrMapOvr>
    <a:masterClrMapping/>
  </p:clrMapOvr>
  <p:hf hdr="0" dt="0"/>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matchingName="Closing Slide Light Grey" type="blank" preserve="1">
  <p:cSld name="Closing Slide Light Grey">
    <p:bg>
      <p:bgPr>
        <a:solidFill>
          <a:srgbClr val="AFAFA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B42E44-3BDC-44A5-BB62-0B8AD67F4742}"/>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3773637024"/>
      </p:ext>
    </p:extLst>
  </p:cSld>
  <p:clrMapOvr>
    <a:masterClrMapping/>
  </p:clrMapOvr>
  <p:hf hdr="0" dt="0"/>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matchingName="Closing Slide Green" type="blank" preserve="1">
  <p:cSld name="Closing Slide Green">
    <p:bg>
      <p:bgPr>
        <a:solidFill>
          <a:srgbClr val="7ACB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58D6B8-3151-409B-AB72-C8B6DB738FF1}"/>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1991985726"/>
      </p:ext>
    </p:extLst>
  </p:cSld>
  <p:clrMapOvr>
    <a:masterClrMapping/>
  </p:clrMapOvr>
  <p:hf hdr="0" dt="0"/>
</p:sldLayout>
</file>

<file path=ppt/slideLayouts/slideLayout354.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7">
            <a:extLst>
              <a:ext uri="{FF2B5EF4-FFF2-40B4-BE49-F238E27FC236}">
                <a16:creationId xmlns:a16="http://schemas.microsoft.com/office/drawing/2014/main" id="{EA376D63-B912-49EE-8703-DDF8AF32CA62}"/>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5" name="Slide Number Placeholder 8">
            <a:extLst>
              <a:ext uri="{FF2B5EF4-FFF2-40B4-BE49-F238E27FC236}">
                <a16:creationId xmlns:a16="http://schemas.microsoft.com/office/drawing/2014/main" id="{FCD4C4EF-19E3-4F21-8925-A57094F64B42}"/>
              </a:ext>
            </a:extLst>
          </p:cNvPr>
          <p:cNvSpPr>
            <a:spLocks noGrp="1"/>
          </p:cNvSpPr>
          <p:nvPr>
            <p:ph type="sldNum" sz="quarter" idx="11"/>
          </p:nvPr>
        </p:nvSpPr>
        <p:spPr/>
        <p:txBody>
          <a:bodyPr/>
          <a:lstStyle>
            <a:lvl1pPr>
              <a:defRPr>
                <a:latin typeface="Chubb Publico Office" pitchFamily="2" charset="0"/>
              </a:defRPr>
            </a:lvl1pPr>
          </a:lstStyle>
          <a:p>
            <a:pPr>
              <a:defRPr/>
            </a:pPr>
            <a:fld id="{B7C42EC6-BE6A-49BD-AAC2-7C97B7F528F1}" type="slidenum">
              <a:rPr lang="en-GB" altLang="en-US" smtClean="0"/>
              <a:pPr>
                <a:defRPr/>
              </a:pPr>
              <a:t>‹#›</a:t>
            </a:fld>
            <a:r>
              <a:rPr lang="en-GB" altLang="en-US" dirty="0"/>
              <a:t>/109</a:t>
            </a:r>
          </a:p>
        </p:txBody>
      </p:sp>
    </p:spTree>
    <p:extLst>
      <p:ext uri="{BB962C8B-B14F-4D97-AF65-F5344CB8AC3E}">
        <p14:creationId xmlns:p14="http://schemas.microsoft.com/office/powerpoint/2010/main" val="4253273519"/>
      </p:ext>
    </p:extLst>
  </p:cSld>
  <p:clrMapOvr>
    <a:masterClrMapping/>
  </p:clrMapOvr>
  <p:hf hdr="0" dt="0"/>
</p:sldLayout>
</file>

<file path=ppt/slideLayouts/slideLayout355.xml><?xml version="1.0" encoding="utf-8"?>
<p:sldLayout xmlns:a="http://schemas.openxmlformats.org/drawingml/2006/main" xmlns:r="http://schemas.openxmlformats.org/officeDocument/2006/relationships" xmlns:p="http://schemas.openxmlformats.org/presentationml/2006/main" matchingName="Two Content"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hubb Publico Office" pitchFamily="2"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76512" y="1772817"/>
            <a:ext cx="5400000" cy="4320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312023" y="1772816"/>
            <a:ext cx="5400551" cy="4320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7">
            <a:extLst>
              <a:ext uri="{FF2B5EF4-FFF2-40B4-BE49-F238E27FC236}">
                <a16:creationId xmlns:a16="http://schemas.microsoft.com/office/drawing/2014/main" id="{1F86A6F0-D431-481A-A2CC-AFCDFEA2078F}"/>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6" name="Slide Number Placeholder 8">
            <a:extLst>
              <a:ext uri="{FF2B5EF4-FFF2-40B4-BE49-F238E27FC236}">
                <a16:creationId xmlns:a16="http://schemas.microsoft.com/office/drawing/2014/main" id="{B5EACEAE-D4B5-4A2F-BBCB-DA1EC0DC8C1C}"/>
              </a:ext>
            </a:extLst>
          </p:cNvPr>
          <p:cNvSpPr>
            <a:spLocks noGrp="1"/>
          </p:cNvSpPr>
          <p:nvPr>
            <p:ph type="sldNum" sz="quarter" idx="11"/>
          </p:nvPr>
        </p:nvSpPr>
        <p:spPr/>
        <p:txBody>
          <a:bodyPr/>
          <a:lstStyle>
            <a:lvl1pPr>
              <a:defRPr>
                <a:latin typeface="Chubb Publico Office" pitchFamily="2" charset="0"/>
              </a:defRPr>
            </a:lvl1pPr>
          </a:lstStyle>
          <a:p>
            <a:pPr>
              <a:defRPr/>
            </a:pPr>
            <a:fld id="{E8426DA6-B76A-414F-AB85-F5282882BC91}" type="slidenum">
              <a:rPr lang="en-GB" altLang="en-US" smtClean="0"/>
              <a:pPr>
                <a:defRPr/>
              </a:pPr>
              <a:t>‹#›</a:t>
            </a:fld>
            <a:r>
              <a:rPr lang="en-GB" altLang="en-US" dirty="0"/>
              <a:t>/109</a:t>
            </a:r>
          </a:p>
        </p:txBody>
      </p:sp>
    </p:spTree>
    <p:extLst>
      <p:ext uri="{BB962C8B-B14F-4D97-AF65-F5344CB8AC3E}">
        <p14:creationId xmlns:p14="http://schemas.microsoft.com/office/powerpoint/2010/main" val="2978334667"/>
      </p:ext>
    </p:extLst>
  </p:cSld>
  <p:clrMapOvr>
    <a:masterClrMapping/>
  </p:clrMapOvr>
  <p:hf hdr="0" dt="0"/>
</p:sldLayout>
</file>

<file path=ppt/slideLayouts/slideLayout356.xml><?xml version="1.0" encoding="utf-8"?>
<p:sldLayout xmlns:a="http://schemas.openxmlformats.org/drawingml/2006/main" xmlns:r="http://schemas.openxmlformats.org/officeDocument/2006/relationships" xmlns:p="http://schemas.openxmlformats.org/presentationml/2006/main" matchingName="Three Content" type="twoObj" preserve="1">
  <p:cSld name="1_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76511" y="1773240"/>
            <a:ext cx="3528000"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8185997" y="1773239"/>
            <a:ext cx="3528000"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3"/>
          <p:cNvSpPr>
            <a:spLocks noGrp="1"/>
          </p:cNvSpPr>
          <p:nvPr>
            <p:ph sz="half" idx="13"/>
          </p:nvPr>
        </p:nvSpPr>
        <p:spPr>
          <a:xfrm>
            <a:off x="4331254" y="1773239"/>
            <a:ext cx="3528000"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7">
            <a:extLst>
              <a:ext uri="{FF2B5EF4-FFF2-40B4-BE49-F238E27FC236}">
                <a16:creationId xmlns:a16="http://schemas.microsoft.com/office/drawing/2014/main" id="{53DE7784-ACD0-404B-8689-22ACD4AAA885}"/>
              </a:ext>
            </a:extLst>
          </p:cNvPr>
          <p:cNvSpPr>
            <a:spLocks noGrp="1"/>
          </p:cNvSpPr>
          <p:nvPr>
            <p:ph type="ftr" sz="quarter" idx="14"/>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37236D0A-14A7-4783-AC67-A2B8081DD641}"/>
              </a:ext>
            </a:extLst>
          </p:cNvPr>
          <p:cNvSpPr>
            <a:spLocks noGrp="1"/>
          </p:cNvSpPr>
          <p:nvPr>
            <p:ph type="sldNum" sz="quarter" idx="15"/>
          </p:nvPr>
        </p:nvSpPr>
        <p:spPr/>
        <p:txBody>
          <a:bodyPr/>
          <a:lstStyle>
            <a:lvl1pPr>
              <a:defRPr>
                <a:latin typeface="Chubb Publico Office" pitchFamily="2" charset="0"/>
              </a:defRPr>
            </a:lvl1pPr>
          </a:lstStyle>
          <a:p>
            <a:pPr>
              <a:defRPr/>
            </a:pPr>
            <a:fld id="{4700BA7A-2CF0-45A1-A9B0-10732C53E196}" type="slidenum">
              <a:rPr lang="en-GB" altLang="en-US" smtClean="0"/>
              <a:pPr>
                <a:defRPr/>
              </a:pPr>
              <a:t>‹#›</a:t>
            </a:fld>
            <a:r>
              <a:rPr lang="en-GB" altLang="en-US" dirty="0"/>
              <a:t>/109</a:t>
            </a:r>
          </a:p>
        </p:txBody>
      </p:sp>
    </p:spTree>
    <p:extLst>
      <p:ext uri="{BB962C8B-B14F-4D97-AF65-F5344CB8AC3E}">
        <p14:creationId xmlns:p14="http://schemas.microsoft.com/office/powerpoint/2010/main" val="496842951"/>
      </p:ext>
    </p:extLst>
  </p:cSld>
  <p:clrMapOvr>
    <a:masterClrMapping/>
  </p:clrMapOvr>
  <p:hf hdr="0" dt="0"/>
</p:sldLayout>
</file>

<file path=ppt/slideLayouts/slideLayout357.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Footer Placeholder 7">
            <a:extLst>
              <a:ext uri="{FF2B5EF4-FFF2-40B4-BE49-F238E27FC236}">
                <a16:creationId xmlns:a16="http://schemas.microsoft.com/office/drawing/2014/main" id="{65717748-BA7A-4F4E-AA6C-1B4BEF3539B8}"/>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4" name="Slide Number Placeholder 8">
            <a:extLst>
              <a:ext uri="{FF2B5EF4-FFF2-40B4-BE49-F238E27FC236}">
                <a16:creationId xmlns:a16="http://schemas.microsoft.com/office/drawing/2014/main" id="{E878E6A3-55AA-478C-8324-D6BD8D24B2C7}"/>
              </a:ext>
            </a:extLst>
          </p:cNvPr>
          <p:cNvSpPr>
            <a:spLocks noGrp="1"/>
          </p:cNvSpPr>
          <p:nvPr>
            <p:ph type="sldNum" sz="quarter" idx="11"/>
          </p:nvPr>
        </p:nvSpPr>
        <p:spPr/>
        <p:txBody>
          <a:bodyPr/>
          <a:lstStyle>
            <a:lvl1pPr>
              <a:defRPr>
                <a:latin typeface="Chubb Publico Office" pitchFamily="2" charset="0"/>
              </a:defRPr>
            </a:lvl1pPr>
          </a:lstStyle>
          <a:p>
            <a:pPr>
              <a:defRPr/>
            </a:pPr>
            <a:fld id="{EA63F685-FE28-421B-812D-B0FA1F7379F1}" type="slidenum">
              <a:rPr lang="en-GB" altLang="en-US" smtClean="0"/>
              <a:pPr>
                <a:defRPr/>
              </a:pPr>
              <a:t>‹#›</a:t>
            </a:fld>
            <a:r>
              <a:rPr lang="en-GB" altLang="en-US" dirty="0"/>
              <a:t>/109</a:t>
            </a:r>
          </a:p>
        </p:txBody>
      </p:sp>
    </p:spTree>
    <p:extLst>
      <p:ext uri="{BB962C8B-B14F-4D97-AF65-F5344CB8AC3E}">
        <p14:creationId xmlns:p14="http://schemas.microsoft.com/office/powerpoint/2010/main" val="430162880"/>
      </p:ext>
    </p:extLst>
  </p:cSld>
  <p:clrMapOvr>
    <a:masterClrMapping/>
  </p:clrMapOvr>
  <p:hf hdr="0" dt="0"/>
</p:sldLayout>
</file>

<file path=ppt/slideLayouts/slideLayout358.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
        <p:cNvGrpSpPr/>
        <p:nvPr/>
      </p:nvGrpSpPr>
      <p:grpSpPr>
        <a:xfrm>
          <a:off x="0" y="0"/>
          <a:ext cx="0" cy="0"/>
          <a:chOff x="0" y="0"/>
          <a:chExt cx="0" cy="0"/>
        </a:xfrm>
      </p:grpSpPr>
      <p:sp>
        <p:nvSpPr>
          <p:cNvPr id="2" name="Footer Placeholder 7">
            <a:extLst>
              <a:ext uri="{FF2B5EF4-FFF2-40B4-BE49-F238E27FC236}">
                <a16:creationId xmlns:a16="http://schemas.microsoft.com/office/drawing/2014/main" id="{37458FC3-EAB6-4619-B2FE-FC0E7B1CC4C4}"/>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3" name="Slide Number Placeholder 8">
            <a:extLst>
              <a:ext uri="{FF2B5EF4-FFF2-40B4-BE49-F238E27FC236}">
                <a16:creationId xmlns:a16="http://schemas.microsoft.com/office/drawing/2014/main" id="{C0B63661-CB6F-4CC3-851C-A0F052A6C8CB}"/>
              </a:ext>
            </a:extLst>
          </p:cNvPr>
          <p:cNvSpPr>
            <a:spLocks noGrp="1"/>
          </p:cNvSpPr>
          <p:nvPr>
            <p:ph type="sldNum" sz="quarter" idx="11"/>
          </p:nvPr>
        </p:nvSpPr>
        <p:spPr/>
        <p:txBody>
          <a:bodyPr/>
          <a:lstStyle>
            <a:lvl1pPr>
              <a:defRPr>
                <a:latin typeface="Chubb Publico Office" pitchFamily="2" charset="0"/>
              </a:defRPr>
            </a:lvl1pPr>
          </a:lstStyle>
          <a:p>
            <a:pPr>
              <a:defRPr/>
            </a:pPr>
            <a:fld id="{BDA8B75F-8D01-447B-87A9-9608E694E32F}" type="slidenum">
              <a:rPr lang="en-GB" altLang="en-US" smtClean="0"/>
              <a:pPr>
                <a:defRPr/>
              </a:pPr>
              <a:t>‹#›</a:t>
            </a:fld>
            <a:r>
              <a:rPr lang="en-GB" altLang="en-US" dirty="0"/>
              <a:t>/109</a:t>
            </a:r>
          </a:p>
        </p:txBody>
      </p:sp>
    </p:spTree>
    <p:extLst>
      <p:ext uri="{BB962C8B-B14F-4D97-AF65-F5344CB8AC3E}">
        <p14:creationId xmlns:p14="http://schemas.microsoft.com/office/powerpoint/2010/main" val="847279879"/>
      </p:ext>
    </p:extLst>
  </p:cSld>
  <p:clrMapOvr>
    <a:masterClrMapping/>
  </p:clrMapOvr>
  <p:hf hdr="0" dt="0"/>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matchingName="Quote Turquoise" preserve="1" userDrawn="1">
  <p:cSld name="1_Quote Turquoise">
    <p:bg>
      <p:bgPr>
        <a:solidFill>
          <a:schemeClr val="accent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508756E-596D-4ED4-84ED-CE7E9BE3393A}"/>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21CB4589-D5D8-4988-883A-103CD0C47818}"/>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F6B699BB-762E-46F6-9112-E1B5EEDDB3FA}"/>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E9BE2100-C75E-4504-B2D7-D4543911F603}"/>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63E123E3-9947-44A9-92CB-9C8B37C3F00A}" type="slidenum">
              <a:rPr lang="en-GB" altLang="en-US" smtClean="0"/>
              <a:pPr>
                <a:defRPr/>
              </a:pPr>
              <a:t>‹#›</a:t>
            </a:fld>
            <a:r>
              <a:rPr lang="en-GB" altLang="en-US" dirty="0"/>
              <a:t>/109</a:t>
            </a:r>
          </a:p>
        </p:txBody>
      </p:sp>
    </p:spTree>
    <p:extLst>
      <p:ext uri="{BB962C8B-B14F-4D97-AF65-F5344CB8AC3E}">
        <p14:creationId xmlns:p14="http://schemas.microsoft.com/office/powerpoint/2010/main" val="3189003633"/>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anel and image: v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54E014-5A1B-A305-FBA2-2C3E1DD1EBD8}"/>
              </a:ext>
            </a:extLst>
          </p:cNvPr>
          <p:cNvSpPr/>
          <p:nvPr userDrawn="1"/>
        </p:nvSpPr>
        <p:spPr>
          <a:xfrm>
            <a:off x="0" y="1739504"/>
            <a:ext cx="7249886" cy="416055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tx1"/>
                </a:solidFill>
              </a:defRPr>
            </a:lvl1pPr>
          </a:lstStyle>
          <a:p>
            <a:r>
              <a:rPr lang="en-GB" dirty="0"/>
              <a:t>Confidential and Proprietary Information of Chubb Personal Risk Services. Do Not Distribute   |   P</a:t>
            </a:r>
            <a:endParaRPr lang="en-GB" dirty="0">
              <a:solidFill>
                <a:schemeClr val="tx1"/>
              </a:solidFill>
            </a:endParaRP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tx1"/>
                </a:solidFill>
              </a:defRPr>
            </a:lvl1pPr>
          </a:lstStyle>
          <a:p>
            <a:fld id="{4A9586EF-C0F1-B148-8737-E0386246BC03}" type="slidenum">
              <a:rPr lang="en-GB" smtClean="0"/>
              <a:pPr/>
              <a:t>‹#›</a:t>
            </a:fld>
            <a:endParaRPr lang="en-GB" dirty="0"/>
          </a:p>
        </p:txBody>
      </p:sp>
      <p:pic>
        <p:nvPicPr>
          <p:cNvPr id="8" name="Graphic 7">
            <a:extLst>
              <a:ext uri="{FF2B5EF4-FFF2-40B4-BE49-F238E27FC236}">
                <a16:creationId xmlns:a16="http://schemas.microsoft.com/office/drawing/2014/main" id="{C8C18544-DC08-A770-8298-56B70E0981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10" name="Text Placeholder 9">
            <a:extLst>
              <a:ext uri="{FF2B5EF4-FFF2-40B4-BE49-F238E27FC236}">
                <a16:creationId xmlns:a16="http://schemas.microsoft.com/office/drawing/2014/main" id="{F76EDF25-4297-A1CF-77CF-ACB6C84D5A37}"/>
              </a:ext>
            </a:extLst>
          </p:cNvPr>
          <p:cNvSpPr>
            <a:spLocks noGrp="1"/>
          </p:cNvSpPr>
          <p:nvPr>
            <p:ph type="body" sz="quarter" idx="13"/>
          </p:nvPr>
        </p:nvSpPr>
        <p:spPr>
          <a:xfrm>
            <a:off x="457200" y="2236226"/>
            <a:ext cx="3122895" cy="3036865"/>
          </a:xfrm>
        </p:spPr>
        <p:txBody>
          <a:bodyPr/>
          <a:lstStyle>
            <a:lvl1pPr marL="144000" indent="-144000">
              <a:lnSpc>
                <a:spcPct val="110000"/>
              </a:lnSpc>
              <a:spcAft>
                <a:spcPts val="1200"/>
              </a:spcAft>
              <a:buSzPct val="120000"/>
              <a:buFont typeface="Arial" panose="020B0604020202020204" pitchFamily="34" charset="0"/>
              <a:buChar char="•"/>
              <a:defRPr>
                <a:solidFill>
                  <a:schemeClr val="bg1"/>
                </a:solidFill>
              </a:defRPr>
            </a:lvl1pPr>
            <a:lvl2pPr marL="144000" indent="-144000">
              <a:lnSpc>
                <a:spcPct val="110000"/>
              </a:lnSpc>
              <a:spcAft>
                <a:spcPts val="1200"/>
              </a:spcAft>
              <a:buSzPct val="120000"/>
              <a:buFont typeface="Arial" panose="020B0604020202020204" pitchFamily="34" charset="0"/>
              <a:buChar char="•"/>
              <a:defRPr>
                <a:solidFill>
                  <a:schemeClr val="bg1"/>
                </a:solidFill>
              </a:defRPr>
            </a:lvl2pPr>
            <a:lvl3pPr marL="144000" indent="-144000">
              <a:lnSpc>
                <a:spcPct val="110000"/>
              </a:lnSpc>
              <a:spcAft>
                <a:spcPts val="1200"/>
              </a:spcAft>
              <a:buSzPct val="120000"/>
              <a:buFont typeface="Arial" panose="020B0604020202020204" pitchFamily="34" charset="0"/>
              <a:buChar char="•"/>
              <a:defRPr>
                <a:solidFill>
                  <a:schemeClr val="bg1"/>
                </a:solidFill>
              </a:defRPr>
            </a:lvl3pPr>
            <a:lvl4pPr marL="144000" indent="-144000">
              <a:lnSpc>
                <a:spcPct val="110000"/>
              </a:lnSpc>
              <a:spcAft>
                <a:spcPts val="1200"/>
              </a:spcAft>
              <a:buSzPct val="120000"/>
              <a:buFont typeface="Arial" panose="020B0604020202020204" pitchFamily="34" charset="0"/>
              <a:buChar char="•"/>
              <a:defRPr>
                <a:solidFill>
                  <a:schemeClr val="bg1"/>
                </a:solidFill>
              </a:defRPr>
            </a:lvl4pPr>
            <a:lvl5pPr marL="144000" indent="-144000">
              <a:lnSpc>
                <a:spcPct val="110000"/>
              </a:lnSpc>
              <a:spcAft>
                <a:spcPts val="1200"/>
              </a:spcAft>
              <a:buSzPct val="12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98BCC9FC-8362-8C7B-9835-ABA0E8246CE5}"/>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tx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15" name="Picture Placeholder 14">
            <a:extLst>
              <a:ext uri="{FF2B5EF4-FFF2-40B4-BE49-F238E27FC236}">
                <a16:creationId xmlns:a16="http://schemas.microsoft.com/office/drawing/2014/main" id="{970FD57D-C6A0-7C6C-BA9F-C22FB9D20567}"/>
              </a:ext>
            </a:extLst>
          </p:cNvPr>
          <p:cNvSpPr>
            <a:spLocks noGrp="1"/>
          </p:cNvSpPr>
          <p:nvPr>
            <p:ph type="pic" sz="quarter" idx="14"/>
          </p:nvPr>
        </p:nvSpPr>
        <p:spPr>
          <a:xfrm>
            <a:off x="7249886" y="1739504"/>
            <a:ext cx="4484914" cy="4160553"/>
          </a:xfrm>
          <a:custGeom>
            <a:avLst/>
            <a:gdLst>
              <a:gd name="csX0" fmla="*/ 0 w 4476170"/>
              <a:gd name="csY0" fmla="*/ 0 h 4160553"/>
              <a:gd name="csX1" fmla="*/ 364828 w 4476170"/>
              <a:gd name="csY1" fmla="*/ 0 h 4160553"/>
              <a:gd name="csX2" fmla="*/ 4311093 w 4476170"/>
              <a:gd name="csY2" fmla="*/ 0 h 4160553"/>
              <a:gd name="csX3" fmla="*/ 4476170 w 4476170"/>
              <a:gd name="csY3" fmla="*/ 165077 h 4160553"/>
              <a:gd name="csX4" fmla="*/ 4476170 w 4476170"/>
              <a:gd name="csY4" fmla="*/ 513230 h 4160553"/>
              <a:gd name="csX5" fmla="*/ 4476170 w 4476170"/>
              <a:gd name="csY5" fmla="*/ 3647323 h 4160553"/>
              <a:gd name="csX6" fmla="*/ 4476170 w 4476170"/>
              <a:gd name="csY6" fmla="*/ 3995476 h 4160553"/>
              <a:gd name="csX7" fmla="*/ 4311093 w 4476170"/>
              <a:gd name="csY7" fmla="*/ 4160553 h 4160553"/>
              <a:gd name="csX8" fmla="*/ 364828 w 4476170"/>
              <a:gd name="csY8" fmla="*/ 4160553 h 4160553"/>
              <a:gd name="csX9" fmla="*/ 0 w 4476170"/>
              <a:gd name="csY9" fmla="*/ 4160553 h 41605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4476170" h="4160553">
                <a:moveTo>
                  <a:pt x="0" y="0"/>
                </a:moveTo>
                <a:lnTo>
                  <a:pt x="364828" y="0"/>
                </a:lnTo>
                <a:lnTo>
                  <a:pt x="4311093" y="0"/>
                </a:lnTo>
                <a:cubicBezTo>
                  <a:pt x="4402263" y="0"/>
                  <a:pt x="4476170" y="73907"/>
                  <a:pt x="4476170" y="165077"/>
                </a:cubicBezTo>
                <a:lnTo>
                  <a:pt x="4476170" y="513230"/>
                </a:lnTo>
                <a:lnTo>
                  <a:pt x="4476170" y="3647323"/>
                </a:lnTo>
                <a:lnTo>
                  <a:pt x="4476170" y="3995476"/>
                </a:lnTo>
                <a:cubicBezTo>
                  <a:pt x="4476170" y="4086646"/>
                  <a:pt x="4402263" y="4160553"/>
                  <a:pt x="4311093" y="4160553"/>
                </a:cubicBezTo>
                <a:lnTo>
                  <a:pt x="364828" y="4160553"/>
                </a:lnTo>
                <a:lnTo>
                  <a:pt x="0" y="4160553"/>
                </a:lnTo>
                <a:close/>
              </a:path>
            </a:pathLst>
          </a:custGeom>
        </p:spPr>
        <p:txBody>
          <a:bodyPr wrap="square">
            <a:noAutofit/>
          </a:bodyPr>
          <a:lstStyle/>
          <a:p>
            <a:r>
              <a:rPr lang="en-US" dirty="0"/>
              <a:t>Click icon to add picture</a:t>
            </a:r>
            <a:endParaRPr lang="en-GB" dirty="0"/>
          </a:p>
        </p:txBody>
      </p:sp>
      <p:sp>
        <p:nvSpPr>
          <p:cNvPr id="19" name="Text Placeholder 9">
            <a:extLst>
              <a:ext uri="{FF2B5EF4-FFF2-40B4-BE49-F238E27FC236}">
                <a16:creationId xmlns:a16="http://schemas.microsoft.com/office/drawing/2014/main" id="{BC26689E-8FE9-7D1A-88B3-B6664D532A16}"/>
              </a:ext>
            </a:extLst>
          </p:cNvPr>
          <p:cNvSpPr>
            <a:spLocks noGrp="1"/>
          </p:cNvSpPr>
          <p:nvPr>
            <p:ph type="body" sz="quarter" idx="15"/>
          </p:nvPr>
        </p:nvSpPr>
        <p:spPr>
          <a:xfrm>
            <a:off x="3846087" y="2236226"/>
            <a:ext cx="3122895" cy="3036865"/>
          </a:xfrm>
        </p:spPr>
        <p:txBody>
          <a:bodyPr/>
          <a:lstStyle>
            <a:lvl1pPr marL="144000" indent="-144000">
              <a:lnSpc>
                <a:spcPct val="110000"/>
              </a:lnSpc>
              <a:spcAft>
                <a:spcPts val="1200"/>
              </a:spcAft>
              <a:buSzPct val="120000"/>
              <a:buFont typeface="Arial" panose="020B0604020202020204" pitchFamily="34" charset="0"/>
              <a:buChar char="•"/>
              <a:defRPr>
                <a:solidFill>
                  <a:schemeClr val="bg1"/>
                </a:solidFill>
              </a:defRPr>
            </a:lvl1pPr>
            <a:lvl2pPr marL="144000" indent="-144000">
              <a:lnSpc>
                <a:spcPct val="110000"/>
              </a:lnSpc>
              <a:spcAft>
                <a:spcPts val="1200"/>
              </a:spcAft>
              <a:buSzPct val="120000"/>
              <a:buFont typeface="Arial" panose="020B0604020202020204" pitchFamily="34" charset="0"/>
              <a:buChar char="•"/>
              <a:defRPr>
                <a:solidFill>
                  <a:schemeClr val="bg1"/>
                </a:solidFill>
              </a:defRPr>
            </a:lvl2pPr>
            <a:lvl3pPr marL="144000" indent="-144000">
              <a:lnSpc>
                <a:spcPct val="110000"/>
              </a:lnSpc>
              <a:spcAft>
                <a:spcPts val="1200"/>
              </a:spcAft>
              <a:buSzPct val="120000"/>
              <a:buFont typeface="Arial" panose="020B0604020202020204" pitchFamily="34" charset="0"/>
              <a:buChar char="•"/>
              <a:defRPr>
                <a:solidFill>
                  <a:schemeClr val="bg1"/>
                </a:solidFill>
              </a:defRPr>
            </a:lvl3pPr>
            <a:lvl4pPr marL="144000" indent="-144000">
              <a:lnSpc>
                <a:spcPct val="110000"/>
              </a:lnSpc>
              <a:spcAft>
                <a:spcPts val="1200"/>
              </a:spcAft>
              <a:buSzPct val="120000"/>
              <a:buFont typeface="Arial" panose="020B0604020202020204" pitchFamily="34" charset="0"/>
              <a:buChar char="•"/>
              <a:defRPr>
                <a:solidFill>
                  <a:schemeClr val="bg1"/>
                </a:solidFill>
              </a:defRPr>
            </a:lvl4pPr>
            <a:lvl5pPr marL="144000" indent="-144000">
              <a:lnSpc>
                <a:spcPct val="110000"/>
              </a:lnSpc>
              <a:spcAft>
                <a:spcPts val="1200"/>
              </a:spcAft>
              <a:buSzPct val="12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0D7EFF95-402B-DF35-80CD-215BCA723C21}"/>
              </a:ext>
            </a:extLst>
          </p:cNvPr>
          <p:cNvSpPr>
            <a:spLocks noGrp="1"/>
          </p:cNvSpPr>
          <p:nvPr>
            <p:ph type="title" hasCustomPrompt="1"/>
          </p:nvPr>
        </p:nvSpPr>
        <p:spPr/>
        <p:txBody>
          <a:bodyPr/>
          <a:lstStyle/>
          <a:p>
            <a:r>
              <a:rPr lang="en-GB"/>
              <a:t>[Panel and image: v3] &lt;Heading&gt;</a:t>
            </a:r>
          </a:p>
        </p:txBody>
      </p:sp>
    </p:spTree>
    <p:extLst>
      <p:ext uri="{BB962C8B-B14F-4D97-AF65-F5344CB8AC3E}">
        <p14:creationId xmlns:p14="http://schemas.microsoft.com/office/powerpoint/2010/main" val="3893271714"/>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matchingName="Quote Orange" preserve="1" userDrawn="1">
  <p:cSld name="1_Quote Orange">
    <p:bg>
      <p:bgPr>
        <a:solidFill>
          <a:schemeClr val="accent2"/>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C1A0D74-58E6-4E06-8A56-CF57F06FF5E1}"/>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58FA35C3-BF75-4EFA-992C-86A77EDAB5E5}"/>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D810EEAF-2072-4BF4-9195-92A39B9C4BD9}"/>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3FC70FE3-3883-42C2-9C9B-9B67CE1C3814}"/>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B42EFA21-6C96-4D72-A051-2D6B43C43122}" type="slidenum">
              <a:rPr lang="en-GB" altLang="en-US" smtClean="0"/>
              <a:pPr>
                <a:defRPr/>
              </a:pPr>
              <a:t>‹#›</a:t>
            </a:fld>
            <a:r>
              <a:rPr lang="en-GB" altLang="en-US" dirty="0"/>
              <a:t>/109</a:t>
            </a:r>
          </a:p>
        </p:txBody>
      </p:sp>
    </p:spTree>
    <p:extLst>
      <p:ext uri="{BB962C8B-B14F-4D97-AF65-F5344CB8AC3E}">
        <p14:creationId xmlns:p14="http://schemas.microsoft.com/office/powerpoint/2010/main" val="1515463022"/>
      </p:ext>
    </p:extLst>
  </p:cSld>
  <p:clrMapOvr>
    <a:masterClrMapping/>
  </p:clrMapOvr>
  <p:hf hdr="0" dt="0"/>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matchingName="Quote Purple" preserve="1" userDrawn="1">
  <p:cSld name="1_Quote Purple">
    <p:bg>
      <p:bgPr>
        <a:solidFill>
          <a:srgbClr val="6E27C5"/>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F6C3407-E324-4601-810B-9F70A0123EE1}"/>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F4EE1719-106E-42F7-9D5C-79C74542CE9E}"/>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BBC012D9-3321-41C0-9B7D-432C515F8762}"/>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C54CE1CD-734C-4D8E-94B5-584A7EFC94BD}"/>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3E8BE1F6-D9A5-451A-AB07-B0BD2CE98D71}" type="slidenum">
              <a:rPr lang="en-GB" altLang="en-US" smtClean="0"/>
              <a:pPr>
                <a:defRPr/>
              </a:pPr>
              <a:t>‹#›</a:t>
            </a:fld>
            <a:r>
              <a:rPr lang="en-GB" altLang="en-US" dirty="0"/>
              <a:t>/109</a:t>
            </a:r>
          </a:p>
        </p:txBody>
      </p:sp>
    </p:spTree>
    <p:extLst>
      <p:ext uri="{BB962C8B-B14F-4D97-AF65-F5344CB8AC3E}">
        <p14:creationId xmlns:p14="http://schemas.microsoft.com/office/powerpoint/2010/main" val="2142871545"/>
      </p:ext>
    </p:extLst>
  </p:cSld>
  <p:clrMapOvr>
    <a:masterClrMapping/>
  </p:clrMapOvr>
  <p:hf hdr="0" dt="0"/>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matchingName="Quote Yellow" preserve="1" userDrawn="1">
  <p:cSld name="1_Quote Yellow">
    <p:bg>
      <p:bgPr>
        <a:solidFill>
          <a:srgbClr val="FFB617"/>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FF72676-1947-4D0B-9BEA-3C12AAD13866}"/>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6BEC8EF7-560D-474A-946A-3D73D9B443AD}"/>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B8D02F57-6885-45A3-A922-23B6AA0AB355}"/>
              </a:ext>
            </a:extLst>
          </p:cNvPr>
          <p:cNvSpPr>
            <a:spLocks noGrp="1"/>
          </p:cNvSpPr>
          <p:nvPr>
            <p:ph type="ftr" sz="quarter" idx="14"/>
          </p:nvPr>
        </p:nvSpPr>
        <p:spPr/>
        <p:txBody>
          <a:bodyPr/>
          <a:lstStyle>
            <a:lvl1pPr>
              <a:defRPr>
                <a:solidFill>
                  <a:schemeClr val="bg1"/>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60608A2F-4B12-4AD5-8B4D-3AEA42999669}"/>
              </a:ext>
            </a:extLst>
          </p:cNvPr>
          <p:cNvSpPr>
            <a:spLocks noGrp="1"/>
          </p:cNvSpPr>
          <p:nvPr>
            <p:ph type="sldNum" sz="quarter" idx="15"/>
          </p:nvPr>
        </p:nvSpPr>
        <p:spPr/>
        <p:txBody>
          <a:bodyPr/>
          <a:lstStyle>
            <a:lvl1pPr>
              <a:defRPr>
                <a:solidFill>
                  <a:schemeClr val="bg1"/>
                </a:solidFill>
                <a:latin typeface="Chubb Publico Office" pitchFamily="2" charset="0"/>
              </a:defRPr>
            </a:lvl1pPr>
          </a:lstStyle>
          <a:p>
            <a:pPr>
              <a:defRPr/>
            </a:pPr>
            <a:fld id="{167BF65A-07BA-498F-80D5-C182A917709D}" type="slidenum">
              <a:rPr lang="en-GB" altLang="en-US" smtClean="0"/>
              <a:pPr>
                <a:defRPr/>
              </a:pPr>
              <a:t>‹#›</a:t>
            </a:fld>
            <a:r>
              <a:rPr lang="en-GB" altLang="en-US" dirty="0"/>
              <a:t>/109</a:t>
            </a:r>
          </a:p>
        </p:txBody>
      </p:sp>
    </p:spTree>
    <p:extLst>
      <p:ext uri="{BB962C8B-B14F-4D97-AF65-F5344CB8AC3E}">
        <p14:creationId xmlns:p14="http://schemas.microsoft.com/office/powerpoint/2010/main" val="1030169152"/>
      </p:ext>
    </p:extLst>
  </p:cSld>
  <p:clrMapOvr>
    <a:masterClrMapping/>
  </p:clrMapOvr>
  <p:hf hdr="0" dt="0"/>
</p:sldLayout>
</file>

<file path=ppt/slideLayouts/slideLayout363.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7">
            <a:extLst>
              <a:ext uri="{FF2B5EF4-FFF2-40B4-BE49-F238E27FC236}">
                <a16:creationId xmlns:a16="http://schemas.microsoft.com/office/drawing/2014/main" id="{EA376D63-B912-49EE-8703-DDF8AF32CA62}"/>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5" name="Slide Number Placeholder 8">
            <a:extLst>
              <a:ext uri="{FF2B5EF4-FFF2-40B4-BE49-F238E27FC236}">
                <a16:creationId xmlns:a16="http://schemas.microsoft.com/office/drawing/2014/main" id="{FCD4C4EF-19E3-4F21-8925-A57094F64B42}"/>
              </a:ext>
            </a:extLst>
          </p:cNvPr>
          <p:cNvSpPr>
            <a:spLocks noGrp="1"/>
          </p:cNvSpPr>
          <p:nvPr>
            <p:ph type="sldNum" sz="quarter" idx="11"/>
          </p:nvPr>
        </p:nvSpPr>
        <p:spPr/>
        <p:txBody>
          <a:bodyPr/>
          <a:lstStyle>
            <a:lvl1pPr>
              <a:defRPr>
                <a:latin typeface="Chubb Publico Office" pitchFamily="2" charset="0"/>
              </a:defRPr>
            </a:lvl1pPr>
          </a:lstStyle>
          <a:p>
            <a:pPr>
              <a:defRPr/>
            </a:pPr>
            <a:fld id="{86D5FFBF-EAF0-4DE9-BED0-01770A9713B0}" type="slidenum">
              <a:rPr lang="en-GB" altLang="en-US" smtClean="0"/>
              <a:pPr>
                <a:defRPr/>
              </a:pPr>
              <a:t>‹#›</a:t>
            </a:fld>
            <a:r>
              <a:rPr lang="en-GB" altLang="en-US" dirty="0"/>
              <a:t>/109</a:t>
            </a:r>
          </a:p>
        </p:txBody>
      </p:sp>
    </p:spTree>
    <p:extLst>
      <p:ext uri="{BB962C8B-B14F-4D97-AF65-F5344CB8AC3E}">
        <p14:creationId xmlns:p14="http://schemas.microsoft.com/office/powerpoint/2010/main" val="2083184568"/>
      </p:ext>
    </p:extLst>
  </p:cSld>
  <p:clrMapOvr>
    <a:masterClrMapping/>
  </p:clrMapOvr>
  <p:hf hdr="0" dt="0"/>
</p:sldLayout>
</file>

<file path=ppt/slideLayouts/slideLayout364.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7">
            <a:extLst>
              <a:ext uri="{FF2B5EF4-FFF2-40B4-BE49-F238E27FC236}">
                <a16:creationId xmlns:a16="http://schemas.microsoft.com/office/drawing/2014/main" id="{EA376D63-B912-49EE-8703-DDF8AF32CA62}"/>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5" name="Slide Number Placeholder 8">
            <a:extLst>
              <a:ext uri="{FF2B5EF4-FFF2-40B4-BE49-F238E27FC236}">
                <a16:creationId xmlns:a16="http://schemas.microsoft.com/office/drawing/2014/main" id="{FCD4C4EF-19E3-4F21-8925-A57094F64B42}"/>
              </a:ext>
            </a:extLst>
          </p:cNvPr>
          <p:cNvSpPr>
            <a:spLocks noGrp="1"/>
          </p:cNvSpPr>
          <p:nvPr>
            <p:ph type="sldNum" sz="quarter" idx="11"/>
          </p:nvPr>
        </p:nvSpPr>
        <p:spPr/>
        <p:txBody>
          <a:bodyPr/>
          <a:lstStyle>
            <a:lvl1pPr>
              <a:defRPr>
                <a:latin typeface="Chubb Publico Office" pitchFamily="2" charset="0"/>
              </a:defRPr>
            </a:lvl1pPr>
          </a:lstStyle>
          <a:p>
            <a:pPr>
              <a:defRPr/>
            </a:pPr>
            <a:fld id="{01D1C77B-2926-4B3F-A657-ECEBDCB8875A}" type="slidenum">
              <a:rPr lang="en-GB" altLang="en-US" smtClean="0"/>
              <a:pPr>
                <a:defRPr/>
              </a:pPr>
              <a:t>‹#›</a:t>
            </a:fld>
            <a:r>
              <a:rPr lang="en-GB" altLang="en-US" dirty="0"/>
              <a:t>/109</a:t>
            </a:r>
          </a:p>
        </p:txBody>
      </p:sp>
    </p:spTree>
    <p:extLst>
      <p:ext uri="{BB962C8B-B14F-4D97-AF65-F5344CB8AC3E}">
        <p14:creationId xmlns:p14="http://schemas.microsoft.com/office/powerpoint/2010/main" val="2298836499"/>
      </p:ext>
    </p:extLst>
  </p:cSld>
  <p:clrMapOvr>
    <a:masterClrMapping/>
  </p:clrMapOvr>
  <p:hf hdr="0" dt="0"/>
</p:sldLayout>
</file>

<file path=ppt/slideLayouts/slideLayout365.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7">
            <a:extLst>
              <a:ext uri="{FF2B5EF4-FFF2-40B4-BE49-F238E27FC236}">
                <a16:creationId xmlns:a16="http://schemas.microsoft.com/office/drawing/2014/main" id="{EA376D63-B912-49EE-8703-DDF8AF32CA62}"/>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5" name="Slide Number Placeholder 8">
            <a:extLst>
              <a:ext uri="{FF2B5EF4-FFF2-40B4-BE49-F238E27FC236}">
                <a16:creationId xmlns:a16="http://schemas.microsoft.com/office/drawing/2014/main" id="{FCD4C4EF-19E3-4F21-8925-A57094F64B42}"/>
              </a:ext>
            </a:extLst>
          </p:cNvPr>
          <p:cNvSpPr>
            <a:spLocks noGrp="1"/>
          </p:cNvSpPr>
          <p:nvPr>
            <p:ph type="sldNum" sz="quarter" idx="11"/>
          </p:nvPr>
        </p:nvSpPr>
        <p:spPr/>
        <p:txBody>
          <a:bodyPr/>
          <a:lstStyle>
            <a:lvl1pPr>
              <a:defRPr>
                <a:latin typeface="Chubb Publico Office" pitchFamily="2" charset="0"/>
              </a:defRPr>
            </a:lvl1pPr>
          </a:lstStyle>
          <a:p>
            <a:pPr>
              <a:defRPr/>
            </a:pPr>
            <a:fld id="{55A08708-B320-4B1D-B9CA-BD1F67EB25B9}" type="slidenum">
              <a:rPr lang="en-GB" altLang="en-US" smtClean="0"/>
              <a:pPr>
                <a:defRPr/>
              </a:pPr>
              <a:t>‹#›</a:t>
            </a:fld>
            <a:r>
              <a:rPr lang="en-GB" altLang="en-US" dirty="0"/>
              <a:t>/109</a:t>
            </a:r>
          </a:p>
        </p:txBody>
      </p:sp>
    </p:spTree>
    <p:extLst>
      <p:ext uri="{BB962C8B-B14F-4D97-AF65-F5344CB8AC3E}">
        <p14:creationId xmlns:p14="http://schemas.microsoft.com/office/powerpoint/2010/main" val="3543342223"/>
      </p:ext>
    </p:extLst>
  </p:cSld>
  <p:clrMapOvr>
    <a:masterClrMapping/>
  </p:clrMapOvr>
  <p:hf hdr="0" dt="0"/>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userDrawn="1">
  <p:cSld name="5 stats">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C79B2892-A43F-7545-0F83-C2783C9D933B}"/>
              </a:ext>
            </a:extLst>
          </p:cNvPr>
          <p:cNvSpPr>
            <a:spLocks noGrp="1"/>
          </p:cNvSpPr>
          <p:nvPr>
            <p:ph type="title" hasCustomPrompt="1"/>
          </p:nvPr>
        </p:nvSpPr>
        <p:spPr/>
        <p:txBody>
          <a:bodyPr/>
          <a:lstStyle>
            <a:lvl1pPr>
              <a:defRPr>
                <a:solidFill>
                  <a:schemeClr val="bg1"/>
                </a:solidFill>
              </a:defRPr>
            </a:lvl1pPr>
          </a:lstStyle>
          <a:p>
            <a:r>
              <a:rPr lang="en-GB"/>
              <a:t>[5 stats] &lt;Heading&gt;</a:t>
            </a:r>
          </a:p>
        </p:txBody>
      </p:sp>
      <p:sp>
        <p:nvSpPr>
          <p:cNvPr id="3" name="Text Placeholder 6">
            <a:extLst>
              <a:ext uri="{FF2B5EF4-FFF2-40B4-BE49-F238E27FC236}">
                <a16:creationId xmlns:a16="http://schemas.microsoft.com/office/drawing/2014/main" id="{8FA2489B-4E20-ECE6-C33D-27F4EE2907E2}"/>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6">
            <a:extLst>
              <a:ext uri="{FF2B5EF4-FFF2-40B4-BE49-F238E27FC236}">
                <a16:creationId xmlns:a16="http://schemas.microsoft.com/office/drawing/2014/main" id="{99AA2E89-F682-19C4-4826-B32D876CC8A8}"/>
              </a:ext>
            </a:extLst>
          </p:cNvPr>
          <p:cNvSpPr>
            <a:spLocks noGrp="1"/>
          </p:cNvSpPr>
          <p:nvPr>
            <p:ph type="body" sz="quarter" idx="12" hasCustomPrompt="1"/>
          </p:nvPr>
        </p:nvSpPr>
        <p:spPr>
          <a:xfrm>
            <a:off x="469900" y="2685962"/>
            <a:ext cx="3797418"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3" name="Text Placeholder 6">
            <a:extLst>
              <a:ext uri="{FF2B5EF4-FFF2-40B4-BE49-F238E27FC236}">
                <a16:creationId xmlns:a16="http://schemas.microsoft.com/office/drawing/2014/main" id="{143F27F5-BCC3-6E28-B167-7F2B52A217AA}"/>
              </a:ext>
            </a:extLst>
          </p:cNvPr>
          <p:cNvSpPr>
            <a:spLocks noGrp="1"/>
          </p:cNvSpPr>
          <p:nvPr>
            <p:ph type="body" sz="quarter" idx="13" hasCustomPrompt="1"/>
          </p:nvPr>
        </p:nvSpPr>
        <p:spPr>
          <a:xfrm>
            <a:off x="4932718" y="2685962"/>
            <a:ext cx="3155950"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4" name="Text Placeholder 6">
            <a:extLst>
              <a:ext uri="{FF2B5EF4-FFF2-40B4-BE49-F238E27FC236}">
                <a16:creationId xmlns:a16="http://schemas.microsoft.com/office/drawing/2014/main" id="{A929333C-452A-EEC7-1558-46797B141AB2}"/>
              </a:ext>
            </a:extLst>
          </p:cNvPr>
          <p:cNvSpPr>
            <a:spLocks noGrp="1"/>
          </p:cNvSpPr>
          <p:nvPr>
            <p:ph type="body" sz="quarter" idx="14" hasCustomPrompt="1"/>
          </p:nvPr>
        </p:nvSpPr>
        <p:spPr>
          <a:xfrm>
            <a:off x="8672205" y="2685962"/>
            <a:ext cx="2478016"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5" name="Text Placeholder 6">
            <a:extLst>
              <a:ext uri="{FF2B5EF4-FFF2-40B4-BE49-F238E27FC236}">
                <a16:creationId xmlns:a16="http://schemas.microsoft.com/office/drawing/2014/main" id="{67301A9C-9776-5BF5-C357-CD3797FFF587}"/>
              </a:ext>
            </a:extLst>
          </p:cNvPr>
          <p:cNvSpPr>
            <a:spLocks noGrp="1"/>
          </p:cNvSpPr>
          <p:nvPr>
            <p:ph type="body" sz="quarter" idx="15" hasCustomPrompt="1"/>
          </p:nvPr>
        </p:nvSpPr>
        <p:spPr>
          <a:xfrm>
            <a:off x="469900" y="4419228"/>
            <a:ext cx="3797418"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6" name="Text Placeholder 6">
            <a:extLst>
              <a:ext uri="{FF2B5EF4-FFF2-40B4-BE49-F238E27FC236}">
                <a16:creationId xmlns:a16="http://schemas.microsoft.com/office/drawing/2014/main" id="{3EB40AD9-F4A9-47BC-5B51-848A7E56675C}"/>
              </a:ext>
            </a:extLst>
          </p:cNvPr>
          <p:cNvSpPr>
            <a:spLocks noGrp="1"/>
          </p:cNvSpPr>
          <p:nvPr>
            <p:ph type="body" sz="quarter" idx="16" hasCustomPrompt="1"/>
          </p:nvPr>
        </p:nvSpPr>
        <p:spPr>
          <a:xfrm>
            <a:off x="4932718" y="4419228"/>
            <a:ext cx="3155950"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7" name="Text Placeholder 6">
            <a:extLst>
              <a:ext uri="{FF2B5EF4-FFF2-40B4-BE49-F238E27FC236}">
                <a16:creationId xmlns:a16="http://schemas.microsoft.com/office/drawing/2014/main" id="{66CF4CC1-5B4C-A8DD-1654-7E1F87484FF1}"/>
              </a:ext>
            </a:extLst>
          </p:cNvPr>
          <p:cNvSpPr>
            <a:spLocks noGrp="1"/>
          </p:cNvSpPr>
          <p:nvPr>
            <p:ph type="body" sz="quarter" idx="17" hasCustomPrompt="1"/>
          </p:nvPr>
        </p:nvSpPr>
        <p:spPr>
          <a:xfrm>
            <a:off x="8672205" y="4419228"/>
            <a:ext cx="2478016"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8" name="Slide Number Placeholder 4">
            <a:extLst>
              <a:ext uri="{FF2B5EF4-FFF2-40B4-BE49-F238E27FC236}">
                <a16:creationId xmlns:a16="http://schemas.microsoft.com/office/drawing/2014/main" id="{C5403ADD-804A-AECA-6895-1DC2ACD70B37}"/>
              </a:ext>
            </a:extLst>
          </p:cNvPr>
          <p:cNvSpPr>
            <a:spLocks noGrp="1"/>
          </p:cNvSpPr>
          <p:nvPr>
            <p:ph type="sldNum" sz="quarter" idx="18"/>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3276803772"/>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matchingName="Title Turquoise" preserve="1" userDrawn="1">
  <p:cSld name="Title Turquoise">
    <p:bg>
      <p:bgPr>
        <a:solidFill>
          <a:schemeClr val="accent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E0A2002-E593-42EC-8A38-882B6BECBDD0}"/>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573A1207-1AC5-4D4E-B0C0-3E63CA9DCD72}"/>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latin typeface="Chubb Publico Office" pitchFamily="2" charset="0"/>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latin typeface="Chubb Publico Offic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006451727"/>
      </p:ext>
    </p:extLst>
  </p:cSld>
  <p:clrMapOvr>
    <a:masterClrMapping/>
  </p:clrMapOvr>
  <p:hf hdr="0"/>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matchingName="Title Orange" preserve="1" userDrawn="1">
  <p:cSld name="Title Orange">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627C512-8FC7-44D0-9B29-7716637FEA39}"/>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1BDC36DB-2100-4AB1-AA90-C0FC82AEBF84}"/>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538779543"/>
      </p:ext>
    </p:extLst>
  </p:cSld>
  <p:clrMapOvr>
    <a:masterClrMapping/>
  </p:clrMapOvr>
  <p:hf hdr="0"/>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matchingName="Title Purple" preserve="1" userDrawn="1">
  <p:cSld name="Title Purple">
    <p:bg>
      <p:bgPr>
        <a:solidFill>
          <a:srgbClr val="6E27C5"/>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2E9AD3B-D9C6-4405-A895-CAD5162FBD78}"/>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55A01907-6FF5-4ABA-840C-8C34FBB3D7D5}"/>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8609610"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33305539"/>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anel and image: v4">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54E014-5A1B-A305-FBA2-2C3E1DD1EBD8}"/>
              </a:ext>
            </a:extLst>
          </p:cNvPr>
          <p:cNvSpPr/>
          <p:nvPr userDrawn="1"/>
        </p:nvSpPr>
        <p:spPr>
          <a:xfrm>
            <a:off x="0" y="1739504"/>
            <a:ext cx="7249886" cy="4160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bg1"/>
                </a:solidFill>
              </a:defRPr>
            </a:lvl1pPr>
          </a:lstStyle>
          <a:p>
            <a:fld id="{4A9586EF-C0F1-B148-8737-E0386246BC03}" type="slidenum">
              <a:rPr lang="en-GB" smtClean="0"/>
              <a:pPr/>
              <a:t>‹#›</a:t>
            </a:fld>
            <a:endParaRPr lang="en-GB" dirty="0"/>
          </a:p>
        </p:txBody>
      </p:sp>
      <p:sp>
        <p:nvSpPr>
          <p:cNvPr id="10" name="Text Placeholder 9">
            <a:extLst>
              <a:ext uri="{FF2B5EF4-FFF2-40B4-BE49-F238E27FC236}">
                <a16:creationId xmlns:a16="http://schemas.microsoft.com/office/drawing/2014/main" id="{F76EDF25-4297-A1CF-77CF-ACB6C84D5A37}"/>
              </a:ext>
            </a:extLst>
          </p:cNvPr>
          <p:cNvSpPr>
            <a:spLocks noGrp="1"/>
          </p:cNvSpPr>
          <p:nvPr>
            <p:ph type="body" sz="quarter" idx="13"/>
          </p:nvPr>
        </p:nvSpPr>
        <p:spPr>
          <a:xfrm>
            <a:off x="457200" y="2236226"/>
            <a:ext cx="3122895" cy="3036865"/>
          </a:xfrm>
        </p:spPr>
        <p:txBody>
          <a:bodyPr/>
          <a:lstStyle>
            <a:lvl1pPr marL="144000" indent="-144000">
              <a:lnSpc>
                <a:spcPct val="110000"/>
              </a:lnSpc>
              <a:spcAft>
                <a:spcPts val="1200"/>
              </a:spcAft>
              <a:buSzPct val="120000"/>
              <a:buFont typeface="Arial" panose="020B0604020202020204" pitchFamily="34" charset="0"/>
              <a:buChar char="•"/>
              <a:defRPr>
                <a:solidFill>
                  <a:schemeClr val="tx1"/>
                </a:solidFill>
              </a:defRPr>
            </a:lvl1pPr>
            <a:lvl2pPr marL="144000" indent="-144000">
              <a:lnSpc>
                <a:spcPct val="110000"/>
              </a:lnSpc>
              <a:spcAft>
                <a:spcPts val="1200"/>
              </a:spcAft>
              <a:buSzPct val="120000"/>
              <a:buFont typeface="Arial" panose="020B0604020202020204" pitchFamily="34" charset="0"/>
              <a:buChar char="•"/>
              <a:defRPr>
                <a:solidFill>
                  <a:schemeClr val="tx1"/>
                </a:solidFill>
              </a:defRPr>
            </a:lvl2pPr>
            <a:lvl3pPr marL="144000" indent="-144000">
              <a:lnSpc>
                <a:spcPct val="110000"/>
              </a:lnSpc>
              <a:spcAft>
                <a:spcPts val="1200"/>
              </a:spcAft>
              <a:buSzPct val="120000"/>
              <a:buFont typeface="Arial" panose="020B0604020202020204" pitchFamily="34" charset="0"/>
              <a:buChar char="•"/>
              <a:defRPr>
                <a:solidFill>
                  <a:schemeClr val="tx1"/>
                </a:solidFill>
              </a:defRPr>
            </a:lvl3pPr>
            <a:lvl4pPr marL="144000" indent="-144000">
              <a:lnSpc>
                <a:spcPct val="110000"/>
              </a:lnSpc>
              <a:spcAft>
                <a:spcPts val="1200"/>
              </a:spcAft>
              <a:buSzPct val="120000"/>
              <a:buFont typeface="Arial" panose="020B0604020202020204" pitchFamily="34" charset="0"/>
              <a:buChar char="•"/>
              <a:defRPr>
                <a:solidFill>
                  <a:schemeClr val="tx1"/>
                </a:solidFill>
              </a:defRPr>
            </a:lvl4pPr>
            <a:lvl5pPr marL="144000" indent="-144000">
              <a:lnSpc>
                <a:spcPct val="110000"/>
              </a:lnSpc>
              <a:spcAft>
                <a:spcPts val="1200"/>
              </a:spcAft>
              <a:buSzPct val="12000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98BCC9FC-8362-8C7B-9835-ABA0E8246CE5}"/>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15" name="Picture Placeholder 14">
            <a:extLst>
              <a:ext uri="{FF2B5EF4-FFF2-40B4-BE49-F238E27FC236}">
                <a16:creationId xmlns:a16="http://schemas.microsoft.com/office/drawing/2014/main" id="{970FD57D-C6A0-7C6C-BA9F-C22FB9D20567}"/>
              </a:ext>
            </a:extLst>
          </p:cNvPr>
          <p:cNvSpPr>
            <a:spLocks noGrp="1"/>
          </p:cNvSpPr>
          <p:nvPr>
            <p:ph type="pic" sz="quarter" idx="14"/>
          </p:nvPr>
        </p:nvSpPr>
        <p:spPr>
          <a:xfrm>
            <a:off x="7249886" y="1739504"/>
            <a:ext cx="4484914" cy="4160553"/>
          </a:xfrm>
          <a:custGeom>
            <a:avLst/>
            <a:gdLst>
              <a:gd name="csX0" fmla="*/ 0 w 4476170"/>
              <a:gd name="csY0" fmla="*/ 0 h 4160553"/>
              <a:gd name="csX1" fmla="*/ 364828 w 4476170"/>
              <a:gd name="csY1" fmla="*/ 0 h 4160553"/>
              <a:gd name="csX2" fmla="*/ 4311093 w 4476170"/>
              <a:gd name="csY2" fmla="*/ 0 h 4160553"/>
              <a:gd name="csX3" fmla="*/ 4476170 w 4476170"/>
              <a:gd name="csY3" fmla="*/ 165077 h 4160553"/>
              <a:gd name="csX4" fmla="*/ 4476170 w 4476170"/>
              <a:gd name="csY4" fmla="*/ 513230 h 4160553"/>
              <a:gd name="csX5" fmla="*/ 4476170 w 4476170"/>
              <a:gd name="csY5" fmla="*/ 3647323 h 4160553"/>
              <a:gd name="csX6" fmla="*/ 4476170 w 4476170"/>
              <a:gd name="csY6" fmla="*/ 3995476 h 4160553"/>
              <a:gd name="csX7" fmla="*/ 4311093 w 4476170"/>
              <a:gd name="csY7" fmla="*/ 4160553 h 4160553"/>
              <a:gd name="csX8" fmla="*/ 364828 w 4476170"/>
              <a:gd name="csY8" fmla="*/ 4160553 h 4160553"/>
              <a:gd name="csX9" fmla="*/ 0 w 4476170"/>
              <a:gd name="csY9" fmla="*/ 4160553 h 41605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4476170" h="4160553">
                <a:moveTo>
                  <a:pt x="0" y="0"/>
                </a:moveTo>
                <a:lnTo>
                  <a:pt x="364828" y="0"/>
                </a:lnTo>
                <a:lnTo>
                  <a:pt x="4311093" y="0"/>
                </a:lnTo>
                <a:cubicBezTo>
                  <a:pt x="4402263" y="0"/>
                  <a:pt x="4476170" y="73907"/>
                  <a:pt x="4476170" y="165077"/>
                </a:cubicBezTo>
                <a:lnTo>
                  <a:pt x="4476170" y="513230"/>
                </a:lnTo>
                <a:lnTo>
                  <a:pt x="4476170" y="3647323"/>
                </a:lnTo>
                <a:lnTo>
                  <a:pt x="4476170" y="3995476"/>
                </a:lnTo>
                <a:cubicBezTo>
                  <a:pt x="4476170" y="4086646"/>
                  <a:pt x="4402263" y="4160553"/>
                  <a:pt x="4311093" y="4160553"/>
                </a:cubicBezTo>
                <a:lnTo>
                  <a:pt x="364828" y="4160553"/>
                </a:lnTo>
                <a:lnTo>
                  <a:pt x="0" y="4160553"/>
                </a:lnTo>
                <a:close/>
              </a:path>
            </a:pathLst>
          </a:custGeom>
        </p:spPr>
        <p:txBody>
          <a:bodyPr wrap="square">
            <a:noAutofit/>
          </a:bodyPr>
          <a:lstStyle/>
          <a:p>
            <a:r>
              <a:rPr lang="en-US" dirty="0"/>
              <a:t>Click icon to add picture</a:t>
            </a:r>
            <a:endParaRPr lang="en-GB" dirty="0"/>
          </a:p>
        </p:txBody>
      </p:sp>
      <p:sp>
        <p:nvSpPr>
          <p:cNvPr id="19" name="Text Placeholder 9">
            <a:extLst>
              <a:ext uri="{FF2B5EF4-FFF2-40B4-BE49-F238E27FC236}">
                <a16:creationId xmlns:a16="http://schemas.microsoft.com/office/drawing/2014/main" id="{BC26689E-8FE9-7D1A-88B3-B6664D532A16}"/>
              </a:ext>
            </a:extLst>
          </p:cNvPr>
          <p:cNvSpPr>
            <a:spLocks noGrp="1"/>
          </p:cNvSpPr>
          <p:nvPr>
            <p:ph type="body" sz="quarter" idx="15"/>
          </p:nvPr>
        </p:nvSpPr>
        <p:spPr>
          <a:xfrm>
            <a:off x="3846087" y="2236226"/>
            <a:ext cx="3122895" cy="3036865"/>
          </a:xfrm>
        </p:spPr>
        <p:txBody>
          <a:bodyPr/>
          <a:lstStyle>
            <a:lvl1pPr marL="144000" indent="-144000">
              <a:lnSpc>
                <a:spcPct val="110000"/>
              </a:lnSpc>
              <a:spcAft>
                <a:spcPts val="1200"/>
              </a:spcAft>
              <a:buSzPct val="120000"/>
              <a:buFont typeface="Arial" panose="020B0604020202020204" pitchFamily="34" charset="0"/>
              <a:buChar char="•"/>
              <a:defRPr>
                <a:solidFill>
                  <a:schemeClr val="tx1"/>
                </a:solidFill>
              </a:defRPr>
            </a:lvl1pPr>
            <a:lvl2pPr marL="144000" indent="-144000">
              <a:lnSpc>
                <a:spcPct val="110000"/>
              </a:lnSpc>
              <a:spcAft>
                <a:spcPts val="1200"/>
              </a:spcAft>
              <a:buSzPct val="120000"/>
              <a:buFont typeface="Arial" panose="020B0604020202020204" pitchFamily="34" charset="0"/>
              <a:buChar char="•"/>
              <a:defRPr>
                <a:solidFill>
                  <a:schemeClr val="tx1"/>
                </a:solidFill>
              </a:defRPr>
            </a:lvl2pPr>
            <a:lvl3pPr marL="144000" indent="-144000">
              <a:lnSpc>
                <a:spcPct val="110000"/>
              </a:lnSpc>
              <a:spcAft>
                <a:spcPts val="1200"/>
              </a:spcAft>
              <a:buSzPct val="120000"/>
              <a:buFont typeface="Arial" panose="020B0604020202020204" pitchFamily="34" charset="0"/>
              <a:buChar char="•"/>
              <a:defRPr>
                <a:solidFill>
                  <a:schemeClr val="tx1"/>
                </a:solidFill>
              </a:defRPr>
            </a:lvl3pPr>
            <a:lvl4pPr marL="144000" indent="-144000">
              <a:lnSpc>
                <a:spcPct val="110000"/>
              </a:lnSpc>
              <a:spcAft>
                <a:spcPts val="1200"/>
              </a:spcAft>
              <a:buSzPct val="120000"/>
              <a:buFont typeface="Arial" panose="020B0604020202020204" pitchFamily="34" charset="0"/>
              <a:buChar char="•"/>
              <a:defRPr>
                <a:solidFill>
                  <a:schemeClr val="tx1"/>
                </a:solidFill>
              </a:defRPr>
            </a:lvl4pPr>
            <a:lvl5pPr marL="144000" indent="-144000">
              <a:lnSpc>
                <a:spcPct val="110000"/>
              </a:lnSpc>
              <a:spcAft>
                <a:spcPts val="1200"/>
              </a:spcAft>
              <a:buSzPct val="12000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0D7EFF95-402B-DF35-80CD-215BCA723C21}"/>
              </a:ext>
            </a:extLst>
          </p:cNvPr>
          <p:cNvSpPr>
            <a:spLocks noGrp="1"/>
          </p:cNvSpPr>
          <p:nvPr>
            <p:ph type="title" hasCustomPrompt="1"/>
          </p:nvPr>
        </p:nvSpPr>
        <p:spPr/>
        <p:txBody>
          <a:bodyPr/>
          <a:lstStyle>
            <a:lvl1pPr>
              <a:defRPr>
                <a:solidFill>
                  <a:schemeClr val="bg1"/>
                </a:solidFill>
              </a:defRPr>
            </a:lvl1pPr>
          </a:lstStyle>
          <a:p>
            <a:r>
              <a:rPr lang="en-GB"/>
              <a:t>[Panel and image: v4] &lt;Heading&gt;</a:t>
            </a:r>
          </a:p>
        </p:txBody>
      </p:sp>
      <p:pic>
        <p:nvPicPr>
          <p:cNvPr id="3" name="Graphic 2">
            <a:extLst>
              <a:ext uri="{FF2B5EF4-FFF2-40B4-BE49-F238E27FC236}">
                <a16:creationId xmlns:a16="http://schemas.microsoft.com/office/drawing/2014/main" id="{DD6FE929-5364-4A7F-D66A-0A4AB1174B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Tree>
    <p:extLst>
      <p:ext uri="{BB962C8B-B14F-4D97-AF65-F5344CB8AC3E}">
        <p14:creationId xmlns:p14="http://schemas.microsoft.com/office/powerpoint/2010/main" val="574355656"/>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matchingName="Title Yellow" preserve="1" userDrawn="1">
  <p:cSld name="Title Yellow">
    <p:bg>
      <p:bgPr>
        <a:solidFill>
          <a:srgbClr val="FFB617"/>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D386B3E-7145-437A-8D64-89245B62A15A}"/>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1E8A73B4-3C6F-4F71-8648-00EB3BA152B0}"/>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4009111906"/>
      </p:ext>
    </p:extLst>
  </p:cSld>
  <p:clrMapOvr>
    <a:masterClrMapping/>
  </p:clrMapOvr>
  <p:hf hdr="0"/>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matchingName="Title Magenta" preserve="1" userDrawn="1">
  <p:cSld name="Title Magenta">
    <p:bg>
      <p:bgPr>
        <a:solidFill>
          <a:srgbClr val="FF0198"/>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C41F7FB-B582-41C2-953A-10ECD637702B}"/>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D4C41A15-225A-4E24-AA54-4A0B4D2DB3FC}"/>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300470488"/>
      </p:ext>
    </p:extLst>
  </p:cSld>
  <p:clrMapOvr>
    <a:masterClrMapping/>
  </p:clrMapOvr>
  <p:hf hdr="0"/>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matchingName="Title Dark Blue" preserve="1" userDrawn="1">
  <p:cSld name="Title Dark Blue">
    <p:bg>
      <p:bgPr>
        <a:solidFill>
          <a:srgbClr val="150F96"/>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A38A8AB-9665-4327-811A-F84C7DB66595}"/>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955CF3E7-EFE4-4E7F-802E-40B4B51D6858}"/>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316688109"/>
      </p:ext>
    </p:extLst>
  </p:cSld>
  <p:clrMapOvr>
    <a:masterClrMapping/>
  </p:clrMapOvr>
  <p:hf hdr="0"/>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matchingName="Title Red" preserve="1" userDrawn="1">
  <p:cSld name="Title Red">
    <p:bg>
      <p:bgPr>
        <a:solidFill>
          <a:srgbClr val="F1352B"/>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DB6212F-B48E-4D19-A9C9-AD5A3C559AEC}"/>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8BBC0DAA-54B1-409D-92D4-AC369C062860}"/>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46036063"/>
      </p:ext>
    </p:extLst>
  </p:cSld>
  <p:clrMapOvr>
    <a:masterClrMapping/>
  </p:clrMapOvr>
  <p:hf hdr="0"/>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matchingName="Title Light Gray" preserve="1" userDrawn="1">
  <p:cSld name="Title Light Gray">
    <p:bg>
      <p:bgPr>
        <a:solidFill>
          <a:srgbClr val="AFAFAF"/>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74CA6CF-63BE-4732-A445-A5B6059F09CA}"/>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2A160DDA-3390-4B2A-8238-C7274AA7EF3C}"/>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4285270229"/>
      </p:ext>
    </p:extLst>
  </p:cSld>
  <p:clrMapOvr>
    <a:masterClrMapping/>
  </p:clrMapOvr>
  <p:hf hdr="0"/>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matchingName="Title Green" preserve="1" userDrawn="1">
  <p:cSld name="Title Green">
    <p:bg>
      <p:bgPr>
        <a:solidFill>
          <a:srgbClr val="7ACB00"/>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0E2E392-EF52-4B1E-9A9E-79B6F08D3869}"/>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41CC9F1D-AE5B-40AE-9D27-E0ACE8026270}"/>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791846474"/>
      </p:ext>
    </p:extLst>
  </p:cSld>
  <p:clrMapOvr>
    <a:masterClrMapping/>
  </p:clrMapOvr>
  <p:hf hdr="0"/>
</p:sldLayout>
</file>

<file path=ppt/slideLayouts/slideLayout376.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7">
            <a:extLst>
              <a:ext uri="{FF2B5EF4-FFF2-40B4-BE49-F238E27FC236}">
                <a16:creationId xmlns:a16="http://schemas.microsoft.com/office/drawing/2014/main" id="{9D1B108C-4A5A-4E36-995E-ACE6E547C8D4}"/>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5" name="Slide Number Placeholder 8">
            <a:extLst>
              <a:ext uri="{FF2B5EF4-FFF2-40B4-BE49-F238E27FC236}">
                <a16:creationId xmlns:a16="http://schemas.microsoft.com/office/drawing/2014/main" id="{CE4304DC-D5F0-4785-BA8D-55B8289F4AA4}"/>
              </a:ext>
            </a:extLst>
          </p:cNvPr>
          <p:cNvSpPr>
            <a:spLocks noGrp="1"/>
          </p:cNvSpPr>
          <p:nvPr>
            <p:ph type="sldNum" sz="quarter" idx="11"/>
          </p:nvPr>
        </p:nvSpPr>
        <p:spPr/>
        <p:txBody>
          <a:bodyPr/>
          <a:lstStyle>
            <a:lvl1pPr>
              <a:defRPr>
                <a:latin typeface="Chubb Publico Office" pitchFamily="2" charset="0"/>
              </a:defRPr>
            </a:lvl1pPr>
          </a:lstStyle>
          <a:p>
            <a:pPr>
              <a:defRPr/>
            </a:pPr>
            <a:fld id="{98D3BDEE-F853-495D-B1D4-BC90A957EA07}" type="slidenum">
              <a:rPr lang="en-GB" altLang="en-US" smtClean="0"/>
              <a:pPr>
                <a:defRPr/>
              </a:pPr>
              <a:t>‹#›</a:t>
            </a:fld>
            <a:r>
              <a:rPr lang="en-GB" altLang="en-US" dirty="0"/>
              <a:t>/109</a:t>
            </a:r>
          </a:p>
        </p:txBody>
      </p:sp>
    </p:spTree>
    <p:extLst>
      <p:ext uri="{BB962C8B-B14F-4D97-AF65-F5344CB8AC3E}">
        <p14:creationId xmlns:p14="http://schemas.microsoft.com/office/powerpoint/2010/main" val="2499936700"/>
      </p:ext>
    </p:extLst>
  </p:cSld>
  <p:clrMapOvr>
    <a:masterClrMapping/>
  </p:clrMapOvr>
  <p:hf hdr="0"/>
</p:sldLayout>
</file>

<file path=ppt/slideLayouts/slideLayout377.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hubb Publico Office" pitchFamily="2"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76512" y="1772817"/>
            <a:ext cx="5400000" cy="4320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312023" y="1772816"/>
            <a:ext cx="5400551" cy="4320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7">
            <a:extLst>
              <a:ext uri="{FF2B5EF4-FFF2-40B4-BE49-F238E27FC236}">
                <a16:creationId xmlns:a16="http://schemas.microsoft.com/office/drawing/2014/main" id="{A7C03DF3-953B-4BCB-820B-E86E8BF2FCAE}"/>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6" name="Slide Number Placeholder 8">
            <a:extLst>
              <a:ext uri="{FF2B5EF4-FFF2-40B4-BE49-F238E27FC236}">
                <a16:creationId xmlns:a16="http://schemas.microsoft.com/office/drawing/2014/main" id="{A31C0F03-F0DF-48A0-AF7C-E07281176B1A}"/>
              </a:ext>
            </a:extLst>
          </p:cNvPr>
          <p:cNvSpPr>
            <a:spLocks noGrp="1"/>
          </p:cNvSpPr>
          <p:nvPr>
            <p:ph type="sldNum" sz="quarter" idx="11"/>
          </p:nvPr>
        </p:nvSpPr>
        <p:spPr/>
        <p:txBody>
          <a:bodyPr/>
          <a:lstStyle>
            <a:lvl1pPr>
              <a:defRPr>
                <a:latin typeface="Chubb Publico Office" pitchFamily="2" charset="0"/>
              </a:defRPr>
            </a:lvl1pPr>
          </a:lstStyle>
          <a:p>
            <a:pPr>
              <a:defRPr/>
            </a:pPr>
            <a:fld id="{4E4D73FE-518F-4A08-B5AA-92266C7A5047}" type="slidenum">
              <a:rPr lang="en-GB" altLang="en-US" smtClean="0"/>
              <a:pPr>
                <a:defRPr/>
              </a:pPr>
              <a:t>‹#›</a:t>
            </a:fld>
            <a:r>
              <a:rPr lang="en-GB" altLang="en-US" dirty="0"/>
              <a:t>/109</a:t>
            </a:r>
          </a:p>
        </p:txBody>
      </p:sp>
    </p:spTree>
    <p:extLst>
      <p:ext uri="{BB962C8B-B14F-4D97-AF65-F5344CB8AC3E}">
        <p14:creationId xmlns:p14="http://schemas.microsoft.com/office/powerpoint/2010/main" val="805839584"/>
      </p:ext>
    </p:extLst>
  </p:cSld>
  <p:clrMapOvr>
    <a:masterClrMapping/>
  </p:clrMapOvr>
  <p:hf hdr="0"/>
</p:sldLayout>
</file>

<file path=ppt/slideLayouts/slideLayout378.xml><?xml version="1.0" encoding="utf-8"?>
<p:sldLayout xmlns:a="http://schemas.openxmlformats.org/drawingml/2006/main" xmlns:r="http://schemas.openxmlformats.org/officeDocument/2006/relationships" xmlns:p="http://schemas.openxmlformats.org/presentationml/2006/main" matchingName="Three Content"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76511" y="1773240"/>
            <a:ext cx="3528000"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8185997" y="1773239"/>
            <a:ext cx="3528000"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3"/>
          <p:cNvSpPr>
            <a:spLocks noGrp="1"/>
          </p:cNvSpPr>
          <p:nvPr>
            <p:ph sz="half" idx="13"/>
          </p:nvPr>
        </p:nvSpPr>
        <p:spPr>
          <a:xfrm>
            <a:off x="4331254" y="1773239"/>
            <a:ext cx="3528000" cy="431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7">
            <a:extLst>
              <a:ext uri="{FF2B5EF4-FFF2-40B4-BE49-F238E27FC236}">
                <a16:creationId xmlns:a16="http://schemas.microsoft.com/office/drawing/2014/main" id="{57D9E059-498D-4C99-A9B1-25050500B97B}"/>
              </a:ext>
            </a:extLst>
          </p:cNvPr>
          <p:cNvSpPr>
            <a:spLocks noGrp="1"/>
          </p:cNvSpPr>
          <p:nvPr>
            <p:ph type="ftr" sz="quarter" idx="14"/>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61D62CA2-91A6-4EA9-8D77-02FEC56981C3}"/>
              </a:ext>
            </a:extLst>
          </p:cNvPr>
          <p:cNvSpPr>
            <a:spLocks noGrp="1"/>
          </p:cNvSpPr>
          <p:nvPr>
            <p:ph type="sldNum" sz="quarter" idx="15"/>
          </p:nvPr>
        </p:nvSpPr>
        <p:spPr/>
        <p:txBody>
          <a:bodyPr/>
          <a:lstStyle>
            <a:lvl1pPr>
              <a:defRPr>
                <a:latin typeface="Chubb Publico Office" pitchFamily="2" charset="0"/>
              </a:defRPr>
            </a:lvl1pPr>
          </a:lstStyle>
          <a:p>
            <a:pPr>
              <a:defRPr/>
            </a:pPr>
            <a:fld id="{F2936485-E1F0-423C-8C08-107E3DB00E51}" type="slidenum">
              <a:rPr lang="en-GB" altLang="en-US" smtClean="0"/>
              <a:pPr>
                <a:defRPr/>
              </a:pPr>
              <a:t>‹#›</a:t>
            </a:fld>
            <a:r>
              <a:rPr lang="en-GB" altLang="en-US" dirty="0"/>
              <a:t>/109</a:t>
            </a:r>
          </a:p>
        </p:txBody>
      </p:sp>
    </p:spTree>
    <p:extLst>
      <p:ext uri="{BB962C8B-B14F-4D97-AF65-F5344CB8AC3E}">
        <p14:creationId xmlns:p14="http://schemas.microsoft.com/office/powerpoint/2010/main" val="2273598225"/>
      </p:ext>
    </p:extLst>
  </p:cSld>
  <p:clrMapOvr>
    <a:masterClrMapping/>
  </p:clrMapOvr>
  <p:hf hdr="0"/>
</p:sldLayout>
</file>

<file path=ppt/slideLayouts/slideLayout379.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Footer Placeholder 7">
            <a:extLst>
              <a:ext uri="{FF2B5EF4-FFF2-40B4-BE49-F238E27FC236}">
                <a16:creationId xmlns:a16="http://schemas.microsoft.com/office/drawing/2014/main" id="{C2AB4859-336E-46B8-82E2-0EFB803CDE93}"/>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4" name="Slide Number Placeholder 8">
            <a:extLst>
              <a:ext uri="{FF2B5EF4-FFF2-40B4-BE49-F238E27FC236}">
                <a16:creationId xmlns:a16="http://schemas.microsoft.com/office/drawing/2014/main" id="{860CBCF9-6B1E-44E5-8F09-B1698B556A21}"/>
              </a:ext>
            </a:extLst>
          </p:cNvPr>
          <p:cNvSpPr>
            <a:spLocks noGrp="1"/>
          </p:cNvSpPr>
          <p:nvPr>
            <p:ph type="sldNum" sz="quarter" idx="11"/>
          </p:nvPr>
        </p:nvSpPr>
        <p:spPr/>
        <p:txBody>
          <a:bodyPr/>
          <a:lstStyle>
            <a:lvl1pPr>
              <a:defRPr>
                <a:latin typeface="Chubb Publico Office" pitchFamily="2" charset="0"/>
              </a:defRPr>
            </a:lvl1pPr>
          </a:lstStyle>
          <a:p>
            <a:pPr>
              <a:defRPr/>
            </a:pPr>
            <a:fld id="{D37C345B-8F28-43A7-872A-82E7888C23B3}" type="slidenum">
              <a:rPr lang="en-GB" altLang="en-US" smtClean="0"/>
              <a:pPr>
                <a:defRPr/>
              </a:pPr>
              <a:t>‹#›</a:t>
            </a:fld>
            <a:r>
              <a:rPr lang="en-GB" altLang="en-US" dirty="0"/>
              <a:t>/109</a:t>
            </a:r>
          </a:p>
        </p:txBody>
      </p:sp>
    </p:spTree>
    <p:extLst>
      <p:ext uri="{BB962C8B-B14F-4D97-AF65-F5344CB8AC3E}">
        <p14:creationId xmlns:p14="http://schemas.microsoft.com/office/powerpoint/2010/main" val="1285251640"/>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6 graphs: v1">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bg1"/>
                </a:solidFill>
              </a:defRPr>
            </a:lvl1pPr>
          </a:lstStyle>
          <a:p>
            <a:fld id="{4A9586EF-C0F1-B148-8737-E0386246BC03}" type="slidenum">
              <a:rPr lang="en-GB" smtClean="0"/>
              <a:pPr/>
              <a:t>‹#›</a:t>
            </a:fld>
            <a:endParaRPr lang="en-GB" dirty="0"/>
          </a:p>
        </p:txBody>
      </p:sp>
      <p:pic>
        <p:nvPicPr>
          <p:cNvPr id="8" name="Graphic 7">
            <a:extLst>
              <a:ext uri="{FF2B5EF4-FFF2-40B4-BE49-F238E27FC236}">
                <a16:creationId xmlns:a16="http://schemas.microsoft.com/office/drawing/2014/main" id="{C8C18544-DC08-A770-8298-56B70E0981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9" name="Text Placeholder 5">
            <a:extLst>
              <a:ext uri="{FF2B5EF4-FFF2-40B4-BE49-F238E27FC236}">
                <a16:creationId xmlns:a16="http://schemas.microsoft.com/office/drawing/2014/main" id="{B328CB67-A619-8350-E711-0B3D1080C73B}"/>
              </a:ext>
            </a:extLst>
          </p:cNvPr>
          <p:cNvSpPr>
            <a:spLocks noGrp="1"/>
          </p:cNvSpPr>
          <p:nvPr>
            <p:ph type="body" sz="quarter" idx="13"/>
          </p:nvPr>
        </p:nvSpPr>
        <p:spPr>
          <a:xfrm>
            <a:off x="457200" y="1970365"/>
            <a:ext cx="5832763" cy="863600"/>
          </a:xfrm>
        </p:spPr>
        <p:txBody>
          <a:bodyPr/>
          <a:lstStyle>
            <a:lvl1pPr>
              <a:defRPr sz="1600">
                <a:solidFill>
                  <a:schemeClr val="bg1"/>
                </a:solidFill>
                <a:latin typeface="+mn-lt"/>
              </a:defRPr>
            </a:lvl1pPr>
            <a:lvl2pPr>
              <a:defRPr sz="1600">
                <a:solidFill>
                  <a:schemeClr val="bg1"/>
                </a:solidFill>
                <a:latin typeface="+mn-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
        <p:nvSpPr>
          <p:cNvPr id="13" name="Chart Placeholder 12">
            <a:extLst>
              <a:ext uri="{FF2B5EF4-FFF2-40B4-BE49-F238E27FC236}">
                <a16:creationId xmlns:a16="http://schemas.microsoft.com/office/drawing/2014/main" id="{EDD32556-2752-B14D-41A1-CBBA8EE283E9}"/>
              </a:ext>
            </a:extLst>
          </p:cNvPr>
          <p:cNvSpPr>
            <a:spLocks noGrp="1"/>
          </p:cNvSpPr>
          <p:nvPr>
            <p:ph type="chart" sz="quarter" idx="14"/>
          </p:nvPr>
        </p:nvSpPr>
        <p:spPr>
          <a:xfrm>
            <a:off x="457200" y="3508375"/>
            <a:ext cx="1224000" cy="1227137"/>
          </a:xfrm>
        </p:spPr>
        <p:txBody>
          <a:bodyPr bIns="720000" anchor="ctr" anchorCtr="1"/>
          <a:lstStyle>
            <a:lvl1pPr>
              <a:defRPr>
                <a:solidFill>
                  <a:schemeClr val="bg1"/>
                </a:solidFill>
              </a:defRPr>
            </a:lvl1pPr>
          </a:lstStyle>
          <a:p>
            <a:r>
              <a:rPr lang="en-US" dirty="0"/>
              <a:t>Click icon to add chart</a:t>
            </a:r>
            <a:endParaRPr lang="en-GB" dirty="0"/>
          </a:p>
        </p:txBody>
      </p:sp>
      <p:sp>
        <p:nvSpPr>
          <p:cNvPr id="14" name="Text Placeholder 9">
            <a:extLst>
              <a:ext uri="{FF2B5EF4-FFF2-40B4-BE49-F238E27FC236}">
                <a16:creationId xmlns:a16="http://schemas.microsoft.com/office/drawing/2014/main" id="{0C3375F4-C95D-EBC8-A63C-AA493D630030}"/>
              </a:ext>
            </a:extLst>
          </p:cNvPr>
          <p:cNvSpPr>
            <a:spLocks noGrp="1"/>
          </p:cNvSpPr>
          <p:nvPr>
            <p:ph type="body" sz="quarter" idx="15"/>
          </p:nvPr>
        </p:nvSpPr>
        <p:spPr>
          <a:xfrm>
            <a:off x="457200" y="4767899"/>
            <a:ext cx="1224000" cy="426401"/>
          </a:xfrm>
        </p:spPr>
        <p:txBody>
          <a:bodyPr/>
          <a:lstStyle>
            <a:lvl1pPr algn="ct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Chart Placeholder 12">
            <a:extLst>
              <a:ext uri="{FF2B5EF4-FFF2-40B4-BE49-F238E27FC236}">
                <a16:creationId xmlns:a16="http://schemas.microsoft.com/office/drawing/2014/main" id="{9DB07C68-FE00-BA6A-BADD-F29D2DC6F950}"/>
              </a:ext>
            </a:extLst>
          </p:cNvPr>
          <p:cNvSpPr>
            <a:spLocks noGrp="1"/>
          </p:cNvSpPr>
          <p:nvPr>
            <p:ph type="chart" sz="quarter" idx="17"/>
          </p:nvPr>
        </p:nvSpPr>
        <p:spPr>
          <a:xfrm>
            <a:off x="2467440" y="3508375"/>
            <a:ext cx="1224000" cy="1227137"/>
          </a:xfrm>
        </p:spPr>
        <p:txBody>
          <a:bodyPr bIns="720000" anchor="ctr" anchorCtr="1"/>
          <a:lstStyle>
            <a:lvl1pPr>
              <a:defRPr>
                <a:solidFill>
                  <a:schemeClr val="bg1"/>
                </a:solidFill>
              </a:defRPr>
            </a:lvl1pPr>
          </a:lstStyle>
          <a:p>
            <a:r>
              <a:rPr lang="en-US" dirty="0"/>
              <a:t>Click icon to add chart</a:t>
            </a:r>
            <a:endParaRPr lang="en-GB" dirty="0"/>
          </a:p>
        </p:txBody>
      </p:sp>
      <p:sp>
        <p:nvSpPr>
          <p:cNvPr id="18" name="Text Placeholder 9">
            <a:extLst>
              <a:ext uri="{FF2B5EF4-FFF2-40B4-BE49-F238E27FC236}">
                <a16:creationId xmlns:a16="http://schemas.microsoft.com/office/drawing/2014/main" id="{6FC118C4-7FFD-60C5-CA45-45C12A0923FD}"/>
              </a:ext>
            </a:extLst>
          </p:cNvPr>
          <p:cNvSpPr>
            <a:spLocks noGrp="1"/>
          </p:cNvSpPr>
          <p:nvPr>
            <p:ph type="body" sz="quarter" idx="18"/>
          </p:nvPr>
        </p:nvSpPr>
        <p:spPr>
          <a:xfrm>
            <a:off x="2467440" y="4767899"/>
            <a:ext cx="1224000" cy="426401"/>
          </a:xfrm>
        </p:spPr>
        <p:txBody>
          <a:bodyPr/>
          <a:lstStyle>
            <a:lvl1pPr algn="ct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Chart Placeholder 12">
            <a:extLst>
              <a:ext uri="{FF2B5EF4-FFF2-40B4-BE49-F238E27FC236}">
                <a16:creationId xmlns:a16="http://schemas.microsoft.com/office/drawing/2014/main" id="{BA0D4CB2-AC95-6336-5E5E-B7173CBC76B2}"/>
              </a:ext>
            </a:extLst>
          </p:cNvPr>
          <p:cNvSpPr>
            <a:spLocks noGrp="1"/>
          </p:cNvSpPr>
          <p:nvPr>
            <p:ph type="chart" sz="quarter" idx="20"/>
          </p:nvPr>
        </p:nvSpPr>
        <p:spPr>
          <a:xfrm>
            <a:off x="4477680" y="3508375"/>
            <a:ext cx="1224000" cy="1227137"/>
          </a:xfrm>
        </p:spPr>
        <p:txBody>
          <a:bodyPr bIns="720000" anchor="ctr" anchorCtr="1"/>
          <a:lstStyle>
            <a:lvl1pPr>
              <a:defRPr>
                <a:solidFill>
                  <a:schemeClr val="bg1"/>
                </a:solidFill>
              </a:defRPr>
            </a:lvl1pPr>
          </a:lstStyle>
          <a:p>
            <a:r>
              <a:rPr lang="en-US" dirty="0"/>
              <a:t>Click icon to add chart</a:t>
            </a:r>
            <a:endParaRPr lang="en-GB" dirty="0"/>
          </a:p>
        </p:txBody>
      </p:sp>
      <p:sp>
        <p:nvSpPr>
          <p:cNvPr id="21" name="Text Placeholder 9">
            <a:extLst>
              <a:ext uri="{FF2B5EF4-FFF2-40B4-BE49-F238E27FC236}">
                <a16:creationId xmlns:a16="http://schemas.microsoft.com/office/drawing/2014/main" id="{1E1444EB-7597-A283-DEC7-E9BE791E053E}"/>
              </a:ext>
            </a:extLst>
          </p:cNvPr>
          <p:cNvSpPr>
            <a:spLocks noGrp="1"/>
          </p:cNvSpPr>
          <p:nvPr>
            <p:ph type="body" sz="quarter" idx="21"/>
          </p:nvPr>
        </p:nvSpPr>
        <p:spPr>
          <a:xfrm>
            <a:off x="4477680" y="4767899"/>
            <a:ext cx="1224000" cy="426401"/>
          </a:xfrm>
        </p:spPr>
        <p:txBody>
          <a:bodyPr/>
          <a:lstStyle>
            <a:lvl1pPr algn="ct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Chart Placeholder 12">
            <a:extLst>
              <a:ext uri="{FF2B5EF4-FFF2-40B4-BE49-F238E27FC236}">
                <a16:creationId xmlns:a16="http://schemas.microsoft.com/office/drawing/2014/main" id="{B9BEAF8D-617B-E48C-8F4B-B7FDCE18CAC0}"/>
              </a:ext>
            </a:extLst>
          </p:cNvPr>
          <p:cNvSpPr>
            <a:spLocks noGrp="1"/>
          </p:cNvSpPr>
          <p:nvPr>
            <p:ph type="chart" sz="quarter" idx="23"/>
          </p:nvPr>
        </p:nvSpPr>
        <p:spPr>
          <a:xfrm>
            <a:off x="6487920" y="3508375"/>
            <a:ext cx="1224000" cy="1227137"/>
          </a:xfrm>
        </p:spPr>
        <p:txBody>
          <a:bodyPr bIns="720000" anchor="ctr" anchorCtr="1"/>
          <a:lstStyle>
            <a:lvl1pPr>
              <a:defRPr>
                <a:solidFill>
                  <a:schemeClr val="bg1"/>
                </a:solidFill>
              </a:defRPr>
            </a:lvl1pPr>
          </a:lstStyle>
          <a:p>
            <a:r>
              <a:rPr lang="en-US" dirty="0"/>
              <a:t>Click icon to add chart</a:t>
            </a:r>
            <a:endParaRPr lang="en-GB" dirty="0"/>
          </a:p>
        </p:txBody>
      </p:sp>
      <p:sp>
        <p:nvSpPr>
          <p:cNvPr id="24" name="Text Placeholder 9">
            <a:extLst>
              <a:ext uri="{FF2B5EF4-FFF2-40B4-BE49-F238E27FC236}">
                <a16:creationId xmlns:a16="http://schemas.microsoft.com/office/drawing/2014/main" id="{08174220-796E-5454-307C-F6B97F2E7A81}"/>
              </a:ext>
            </a:extLst>
          </p:cNvPr>
          <p:cNvSpPr>
            <a:spLocks noGrp="1"/>
          </p:cNvSpPr>
          <p:nvPr>
            <p:ph type="body" sz="quarter" idx="24"/>
          </p:nvPr>
        </p:nvSpPr>
        <p:spPr>
          <a:xfrm>
            <a:off x="6487920" y="4767899"/>
            <a:ext cx="1224000" cy="426401"/>
          </a:xfrm>
        </p:spPr>
        <p:txBody>
          <a:bodyPr/>
          <a:lstStyle>
            <a:lvl1pPr algn="ct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6" name="Chart Placeholder 12">
            <a:extLst>
              <a:ext uri="{FF2B5EF4-FFF2-40B4-BE49-F238E27FC236}">
                <a16:creationId xmlns:a16="http://schemas.microsoft.com/office/drawing/2014/main" id="{48E85A85-FC32-943B-4519-5E16C03F37D1}"/>
              </a:ext>
            </a:extLst>
          </p:cNvPr>
          <p:cNvSpPr>
            <a:spLocks noGrp="1"/>
          </p:cNvSpPr>
          <p:nvPr>
            <p:ph type="chart" sz="quarter" idx="26"/>
          </p:nvPr>
        </p:nvSpPr>
        <p:spPr>
          <a:xfrm>
            <a:off x="8498160" y="3508375"/>
            <a:ext cx="1224000" cy="1227137"/>
          </a:xfrm>
        </p:spPr>
        <p:txBody>
          <a:bodyPr bIns="720000" anchor="ctr" anchorCtr="1"/>
          <a:lstStyle>
            <a:lvl1pPr>
              <a:defRPr>
                <a:solidFill>
                  <a:schemeClr val="bg1"/>
                </a:solidFill>
              </a:defRPr>
            </a:lvl1pPr>
          </a:lstStyle>
          <a:p>
            <a:r>
              <a:rPr lang="en-US" dirty="0"/>
              <a:t>Click icon to add chart</a:t>
            </a:r>
            <a:endParaRPr lang="en-GB" dirty="0"/>
          </a:p>
        </p:txBody>
      </p:sp>
      <p:sp>
        <p:nvSpPr>
          <p:cNvPr id="27" name="Text Placeholder 9">
            <a:extLst>
              <a:ext uri="{FF2B5EF4-FFF2-40B4-BE49-F238E27FC236}">
                <a16:creationId xmlns:a16="http://schemas.microsoft.com/office/drawing/2014/main" id="{A06C19F6-411F-9B20-B72C-4967CD801AE8}"/>
              </a:ext>
            </a:extLst>
          </p:cNvPr>
          <p:cNvSpPr>
            <a:spLocks noGrp="1"/>
          </p:cNvSpPr>
          <p:nvPr>
            <p:ph type="body" sz="quarter" idx="27"/>
          </p:nvPr>
        </p:nvSpPr>
        <p:spPr>
          <a:xfrm>
            <a:off x="8498160" y="4767899"/>
            <a:ext cx="1224000" cy="426401"/>
          </a:xfrm>
        </p:spPr>
        <p:txBody>
          <a:bodyPr/>
          <a:lstStyle>
            <a:lvl1pPr algn="ct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9" name="Chart Placeholder 12">
            <a:extLst>
              <a:ext uri="{FF2B5EF4-FFF2-40B4-BE49-F238E27FC236}">
                <a16:creationId xmlns:a16="http://schemas.microsoft.com/office/drawing/2014/main" id="{1E53A854-E689-B048-9F03-05F828BA5AA6}"/>
              </a:ext>
            </a:extLst>
          </p:cNvPr>
          <p:cNvSpPr>
            <a:spLocks noGrp="1"/>
          </p:cNvSpPr>
          <p:nvPr>
            <p:ph type="chart" sz="quarter" idx="29"/>
          </p:nvPr>
        </p:nvSpPr>
        <p:spPr>
          <a:xfrm>
            <a:off x="10508400" y="3508375"/>
            <a:ext cx="1224000" cy="1227137"/>
          </a:xfrm>
        </p:spPr>
        <p:txBody>
          <a:bodyPr bIns="720000" anchor="ctr" anchorCtr="1"/>
          <a:lstStyle>
            <a:lvl1pPr>
              <a:defRPr>
                <a:solidFill>
                  <a:schemeClr val="bg1"/>
                </a:solidFill>
              </a:defRPr>
            </a:lvl1pPr>
          </a:lstStyle>
          <a:p>
            <a:r>
              <a:rPr lang="en-US" dirty="0"/>
              <a:t>Click icon to add chart</a:t>
            </a:r>
            <a:endParaRPr lang="en-GB" dirty="0"/>
          </a:p>
        </p:txBody>
      </p:sp>
      <p:sp>
        <p:nvSpPr>
          <p:cNvPr id="30" name="Text Placeholder 9">
            <a:extLst>
              <a:ext uri="{FF2B5EF4-FFF2-40B4-BE49-F238E27FC236}">
                <a16:creationId xmlns:a16="http://schemas.microsoft.com/office/drawing/2014/main" id="{1C28FCFE-1055-3B17-FC5C-E7A3F862295C}"/>
              </a:ext>
            </a:extLst>
          </p:cNvPr>
          <p:cNvSpPr>
            <a:spLocks noGrp="1"/>
          </p:cNvSpPr>
          <p:nvPr>
            <p:ph type="body" sz="quarter" idx="30"/>
          </p:nvPr>
        </p:nvSpPr>
        <p:spPr>
          <a:xfrm>
            <a:off x="10508400" y="4767899"/>
            <a:ext cx="1224000" cy="426401"/>
          </a:xfrm>
        </p:spPr>
        <p:txBody>
          <a:bodyPr/>
          <a:lstStyle>
            <a:lvl1pPr algn="ct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5" name="Text Placeholder 9">
            <a:extLst>
              <a:ext uri="{FF2B5EF4-FFF2-40B4-BE49-F238E27FC236}">
                <a16:creationId xmlns:a16="http://schemas.microsoft.com/office/drawing/2014/main" id="{AF6C2D35-ADB2-8B91-5A94-9FB82B8D81CB}"/>
              </a:ext>
            </a:extLst>
          </p:cNvPr>
          <p:cNvSpPr>
            <a:spLocks noGrp="1"/>
          </p:cNvSpPr>
          <p:nvPr>
            <p:ph type="body" sz="quarter" idx="35" hasCustomPrompt="1"/>
          </p:nvPr>
        </p:nvSpPr>
        <p:spPr>
          <a:xfrm>
            <a:off x="9531350" y="6334125"/>
            <a:ext cx="2203450" cy="107062"/>
          </a:xfrm>
        </p:spPr>
        <p:txBody>
          <a:bodyPr/>
          <a:lstStyle>
            <a:lvl1pPr algn="r">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5" name="Text Placeholder 9">
            <a:extLst>
              <a:ext uri="{FF2B5EF4-FFF2-40B4-BE49-F238E27FC236}">
                <a16:creationId xmlns:a16="http://schemas.microsoft.com/office/drawing/2014/main" id="{C0E025F7-AA59-86CA-E676-8092D23052BA}"/>
              </a:ext>
            </a:extLst>
          </p:cNvPr>
          <p:cNvSpPr>
            <a:spLocks noGrp="1"/>
          </p:cNvSpPr>
          <p:nvPr>
            <p:ph type="body" sz="quarter" idx="16" hasCustomPrompt="1"/>
          </p:nvPr>
        </p:nvSpPr>
        <p:spPr>
          <a:xfrm>
            <a:off x="457200" y="3951925"/>
            <a:ext cx="1224000" cy="378776"/>
          </a:xfrm>
        </p:spPr>
        <p:txBody>
          <a:bodyPr/>
          <a:lstStyle>
            <a:lvl1pPr algn="ctr">
              <a:defRPr sz="215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a:t>
            </a:r>
          </a:p>
        </p:txBody>
      </p:sp>
      <p:sp>
        <p:nvSpPr>
          <p:cNvPr id="19" name="Text Placeholder 9">
            <a:extLst>
              <a:ext uri="{FF2B5EF4-FFF2-40B4-BE49-F238E27FC236}">
                <a16:creationId xmlns:a16="http://schemas.microsoft.com/office/drawing/2014/main" id="{A963714A-7EA6-10C8-E871-0A2D47A8E71D}"/>
              </a:ext>
            </a:extLst>
          </p:cNvPr>
          <p:cNvSpPr>
            <a:spLocks noGrp="1"/>
          </p:cNvSpPr>
          <p:nvPr>
            <p:ph type="body" sz="quarter" idx="19" hasCustomPrompt="1"/>
          </p:nvPr>
        </p:nvSpPr>
        <p:spPr>
          <a:xfrm>
            <a:off x="2467440" y="3951925"/>
            <a:ext cx="1224000" cy="378776"/>
          </a:xfrm>
        </p:spPr>
        <p:txBody>
          <a:bodyPr/>
          <a:lstStyle>
            <a:lvl1pPr algn="ctr">
              <a:defRPr sz="215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a:t>
            </a:r>
          </a:p>
        </p:txBody>
      </p:sp>
      <p:sp>
        <p:nvSpPr>
          <p:cNvPr id="22" name="Text Placeholder 9">
            <a:extLst>
              <a:ext uri="{FF2B5EF4-FFF2-40B4-BE49-F238E27FC236}">
                <a16:creationId xmlns:a16="http://schemas.microsoft.com/office/drawing/2014/main" id="{64EA4AFC-57E2-F0E1-1B7A-3724C013F270}"/>
              </a:ext>
            </a:extLst>
          </p:cNvPr>
          <p:cNvSpPr>
            <a:spLocks noGrp="1"/>
          </p:cNvSpPr>
          <p:nvPr>
            <p:ph type="body" sz="quarter" idx="22" hasCustomPrompt="1"/>
          </p:nvPr>
        </p:nvSpPr>
        <p:spPr>
          <a:xfrm>
            <a:off x="4477680" y="3951925"/>
            <a:ext cx="1224000" cy="378776"/>
          </a:xfrm>
        </p:spPr>
        <p:txBody>
          <a:bodyPr/>
          <a:lstStyle>
            <a:lvl1pPr algn="ctr">
              <a:defRPr sz="215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a:t>
            </a:r>
          </a:p>
        </p:txBody>
      </p:sp>
      <p:sp>
        <p:nvSpPr>
          <p:cNvPr id="25" name="Text Placeholder 9">
            <a:extLst>
              <a:ext uri="{FF2B5EF4-FFF2-40B4-BE49-F238E27FC236}">
                <a16:creationId xmlns:a16="http://schemas.microsoft.com/office/drawing/2014/main" id="{2D1740ED-23F6-822C-41D5-EAB788A4BB99}"/>
              </a:ext>
            </a:extLst>
          </p:cNvPr>
          <p:cNvSpPr>
            <a:spLocks noGrp="1"/>
          </p:cNvSpPr>
          <p:nvPr>
            <p:ph type="body" sz="quarter" idx="25" hasCustomPrompt="1"/>
          </p:nvPr>
        </p:nvSpPr>
        <p:spPr>
          <a:xfrm>
            <a:off x="6487920" y="3951925"/>
            <a:ext cx="1224000" cy="378776"/>
          </a:xfrm>
        </p:spPr>
        <p:txBody>
          <a:bodyPr/>
          <a:lstStyle>
            <a:lvl1pPr algn="ctr">
              <a:defRPr sz="215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a:t>
            </a:r>
          </a:p>
        </p:txBody>
      </p:sp>
      <p:sp>
        <p:nvSpPr>
          <p:cNvPr id="28" name="Text Placeholder 9">
            <a:extLst>
              <a:ext uri="{FF2B5EF4-FFF2-40B4-BE49-F238E27FC236}">
                <a16:creationId xmlns:a16="http://schemas.microsoft.com/office/drawing/2014/main" id="{3C4DDBE7-EAD5-87F2-6128-2770099619AB}"/>
              </a:ext>
            </a:extLst>
          </p:cNvPr>
          <p:cNvSpPr>
            <a:spLocks noGrp="1"/>
          </p:cNvSpPr>
          <p:nvPr>
            <p:ph type="body" sz="quarter" idx="28" hasCustomPrompt="1"/>
          </p:nvPr>
        </p:nvSpPr>
        <p:spPr>
          <a:xfrm>
            <a:off x="8498160" y="3951925"/>
            <a:ext cx="1224000" cy="378776"/>
          </a:xfrm>
        </p:spPr>
        <p:txBody>
          <a:bodyPr/>
          <a:lstStyle>
            <a:lvl1pPr algn="ctr">
              <a:defRPr sz="215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a:t>
            </a:r>
          </a:p>
        </p:txBody>
      </p:sp>
      <p:sp>
        <p:nvSpPr>
          <p:cNvPr id="31" name="Text Placeholder 9">
            <a:extLst>
              <a:ext uri="{FF2B5EF4-FFF2-40B4-BE49-F238E27FC236}">
                <a16:creationId xmlns:a16="http://schemas.microsoft.com/office/drawing/2014/main" id="{21BCE17D-96F4-28F6-7FE0-4A6AA720E635}"/>
              </a:ext>
            </a:extLst>
          </p:cNvPr>
          <p:cNvSpPr>
            <a:spLocks noGrp="1"/>
          </p:cNvSpPr>
          <p:nvPr>
            <p:ph type="body" sz="quarter" idx="31" hasCustomPrompt="1"/>
          </p:nvPr>
        </p:nvSpPr>
        <p:spPr>
          <a:xfrm>
            <a:off x="10508400" y="3951925"/>
            <a:ext cx="1224000" cy="378776"/>
          </a:xfrm>
        </p:spPr>
        <p:txBody>
          <a:bodyPr/>
          <a:lstStyle>
            <a:lvl1pPr algn="ctr">
              <a:defRPr sz="215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a:t>
            </a:r>
          </a:p>
        </p:txBody>
      </p:sp>
      <p:sp>
        <p:nvSpPr>
          <p:cNvPr id="3" name="Title 2">
            <a:extLst>
              <a:ext uri="{FF2B5EF4-FFF2-40B4-BE49-F238E27FC236}">
                <a16:creationId xmlns:a16="http://schemas.microsoft.com/office/drawing/2014/main" id="{4FCEE0B9-AA14-14F7-874A-1ECC6AEA106B}"/>
              </a:ext>
            </a:extLst>
          </p:cNvPr>
          <p:cNvSpPr>
            <a:spLocks noGrp="1"/>
          </p:cNvSpPr>
          <p:nvPr>
            <p:ph type="title" hasCustomPrompt="1"/>
          </p:nvPr>
        </p:nvSpPr>
        <p:spPr/>
        <p:txBody>
          <a:bodyPr/>
          <a:lstStyle>
            <a:lvl1pPr>
              <a:defRPr>
                <a:solidFill>
                  <a:schemeClr val="bg1"/>
                </a:solidFill>
              </a:defRPr>
            </a:lvl1pPr>
          </a:lstStyle>
          <a:p>
            <a:r>
              <a:rPr lang="en-GB"/>
              <a:t>[</a:t>
            </a:r>
            <a:r>
              <a:rPr lang="en-GB">
                <a:effectLst/>
                <a:latin typeface="Georgia" panose="02040502050405020303" pitchFamily="18" charset="0"/>
              </a:rPr>
              <a:t>6 graphs: v1] &lt;Heading&gt;</a:t>
            </a:r>
            <a:endParaRPr lang="en-GB"/>
          </a:p>
        </p:txBody>
      </p:sp>
      <p:sp>
        <p:nvSpPr>
          <p:cNvPr id="6" name="Text Placeholder 6">
            <a:extLst>
              <a:ext uri="{FF2B5EF4-FFF2-40B4-BE49-F238E27FC236}">
                <a16:creationId xmlns:a16="http://schemas.microsoft.com/office/drawing/2014/main" id="{37389018-9459-758C-E002-FD3B3B5D3878}"/>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4890723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
        <p:cNvGrpSpPr/>
        <p:nvPr/>
      </p:nvGrpSpPr>
      <p:grpSpPr>
        <a:xfrm>
          <a:off x="0" y="0"/>
          <a:ext cx="0" cy="0"/>
          <a:chOff x="0" y="0"/>
          <a:chExt cx="0" cy="0"/>
        </a:xfrm>
      </p:grpSpPr>
      <p:sp>
        <p:nvSpPr>
          <p:cNvPr id="2" name="Footer Placeholder 7">
            <a:extLst>
              <a:ext uri="{FF2B5EF4-FFF2-40B4-BE49-F238E27FC236}">
                <a16:creationId xmlns:a16="http://schemas.microsoft.com/office/drawing/2014/main" id="{8C5232B9-60A6-48C2-8BF0-3AE355383175}"/>
              </a:ext>
            </a:extLst>
          </p:cNvPr>
          <p:cNvSpPr>
            <a:spLocks noGrp="1"/>
          </p:cNvSpPr>
          <p:nvPr>
            <p:ph type="ftr" sz="quarter" idx="10"/>
          </p:nvPr>
        </p:nvSpPr>
        <p:spPr/>
        <p:txBody>
          <a:bodyPr/>
          <a:lstStyle>
            <a:lvl1pPr>
              <a:defRPr>
                <a:latin typeface="Chubb Publico Office" pitchFamily="2" charset="0"/>
              </a:defRPr>
            </a:lvl1pPr>
          </a:lstStyle>
          <a:p>
            <a:pPr>
              <a:defRPr/>
            </a:pPr>
            <a:r>
              <a:rPr lang="en-US" dirty="0"/>
              <a:t>2022 | Confidential &amp; Proprietary Information of Chubb- Not for Distribution</a:t>
            </a:r>
            <a:endParaRPr lang="en-GB" dirty="0"/>
          </a:p>
        </p:txBody>
      </p:sp>
      <p:sp>
        <p:nvSpPr>
          <p:cNvPr id="3" name="Slide Number Placeholder 8">
            <a:extLst>
              <a:ext uri="{FF2B5EF4-FFF2-40B4-BE49-F238E27FC236}">
                <a16:creationId xmlns:a16="http://schemas.microsoft.com/office/drawing/2014/main" id="{D27A4BA1-D2FD-4D14-B39B-F4817E19AC18}"/>
              </a:ext>
            </a:extLst>
          </p:cNvPr>
          <p:cNvSpPr>
            <a:spLocks noGrp="1"/>
          </p:cNvSpPr>
          <p:nvPr>
            <p:ph type="sldNum" sz="quarter" idx="11"/>
          </p:nvPr>
        </p:nvSpPr>
        <p:spPr/>
        <p:txBody>
          <a:bodyPr/>
          <a:lstStyle>
            <a:lvl1pPr>
              <a:defRPr>
                <a:latin typeface="Chubb Publico Office" pitchFamily="2" charset="0"/>
              </a:defRPr>
            </a:lvl1pPr>
          </a:lstStyle>
          <a:p>
            <a:pPr>
              <a:defRPr/>
            </a:pPr>
            <a:fld id="{117520BF-1474-47C1-A176-66A3AAE630E3}" type="slidenum">
              <a:rPr lang="en-GB" altLang="en-US" smtClean="0"/>
              <a:pPr>
                <a:defRPr/>
              </a:pPr>
              <a:t>‹#›</a:t>
            </a:fld>
            <a:r>
              <a:rPr lang="en-GB" altLang="en-US" dirty="0"/>
              <a:t>/109</a:t>
            </a:r>
          </a:p>
        </p:txBody>
      </p:sp>
    </p:spTree>
    <p:extLst>
      <p:ext uri="{BB962C8B-B14F-4D97-AF65-F5344CB8AC3E}">
        <p14:creationId xmlns:p14="http://schemas.microsoft.com/office/powerpoint/2010/main" val="1345589074"/>
      </p:ext>
    </p:extLst>
  </p:cSld>
  <p:clrMapOvr>
    <a:masterClrMapping/>
  </p:clrMapOvr>
  <p:hf hdr="0"/>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matchingName="Quote Turquoise" preserve="1" userDrawn="1">
  <p:cSld name="Quote Turquoise">
    <p:bg>
      <p:bgPr>
        <a:solidFill>
          <a:schemeClr val="accent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593AA9A-31C8-4835-9FAA-65201E04FA2A}"/>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F30CCBA2-01CB-44E9-8C7E-B0E5FC947926}"/>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757BEE58-5A7D-479F-B2C8-65C0B2ADBCC4}"/>
              </a:ext>
            </a:extLst>
          </p:cNvPr>
          <p:cNvSpPr>
            <a:spLocks noGrp="1"/>
          </p:cNvSpPr>
          <p:nvPr>
            <p:ph type="ftr" sz="quarter" idx="14"/>
          </p:nvPr>
        </p:nvSpPr>
        <p:spPr/>
        <p:txBody>
          <a:bodyPr/>
          <a:lstStyle>
            <a:lvl1pPr>
              <a:defRPr>
                <a:solidFill>
                  <a:prstClr val="white"/>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0191EDF8-9E41-41AE-8007-9FE7F1C87280}"/>
              </a:ext>
            </a:extLst>
          </p:cNvPr>
          <p:cNvSpPr>
            <a:spLocks noGrp="1"/>
          </p:cNvSpPr>
          <p:nvPr>
            <p:ph type="sldNum" sz="quarter" idx="15"/>
          </p:nvPr>
        </p:nvSpPr>
        <p:spPr/>
        <p:txBody>
          <a:bodyPr/>
          <a:lstStyle>
            <a:lvl1pPr>
              <a:defRPr>
                <a:solidFill>
                  <a:srgbClr val="FFFFFF"/>
                </a:solidFill>
                <a:latin typeface="Chubb Publico Office" pitchFamily="2" charset="0"/>
              </a:defRPr>
            </a:lvl1pPr>
          </a:lstStyle>
          <a:p>
            <a:pPr>
              <a:defRPr/>
            </a:pPr>
            <a:fld id="{E7395AA9-946E-4F39-9EF9-E6D53301AE4E}" type="slidenum">
              <a:rPr lang="en-GB" altLang="en-US" smtClean="0"/>
              <a:pPr>
                <a:defRPr/>
              </a:pPr>
              <a:t>‹#›</a:t>
            </a:fld>
            <a:r>
              <a:rPr lang="en-GB" altLang="en-US" dirty="0"/>
              <a:t>/109</a:t>
            </a:r>
          </a:p>
        </p:txBody>
      </p:sp>
    </p:spTree>
    <p:extLst>
      <p:ext uri="{BB962C8B-B14F-4D97-AF65-F5344CB8AC3E}">
        <p14:creationId xmlns:p14="http://schemas.microsoft.com/office/powerpoint/2010/main" val="1609912833"/>
      </p:ext>
    </p:extLst>
  </p:cSld>
  <p:clrMapOvr>
    <a:masterClrMapping/>
  </p:clrMapOvr>
  <p:hf hdr="0"/>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matchingName="Quote Orange" preserve="1" userDrawn="1">
  <p:cSld name="Quote Orange">
    <p:bg>
      <p:bgPr>
        <a:solidFill>
          <a:schemeClr val="accent2"/>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41D1471-59E4-4B88-ACD7-1E2C4A88AE83}"/>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55A37E59-B406-4AD1-AE4E-BEDBC3DB9035}"/>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96A211BA-8883-431C-86EC-54005732674C}"/>
              </a:ext>
            </a:extLst>
          </p:cNvPr>
          <p:cNvSpPr>
            <a:spLocks noGrp="1"/>
          </p:cNvSpPr>
          <p:nvPr>
            <p:ph type="ftr" sz="quarter" idx="14"/>
          </p:nvPr>
        </p:nvSpPr>
        <p:spPr/>
        <p:txBody>
          <a:bodyPr/>
          <a:lstStyle>
            <a:lvl1pPr>
              <a:defRPr>
                <a:solidFill>
                  <a:prstClr val="white"/>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96F7549E-9003-491E-AF3F-D3E903A50EEE}"/>
              </a:ext>
            </a:extLst>
          </p:cNvPr>
          <p:cNvSpPr>
            <a:spLocks noGrp="1"/>
          </p:cNvSpPr>
          <p:nvPr>
            <p:ph type="sldNum" sz="quarter" idx="15"/>
          </p:nvPr>
        </p:nvSpPr>
        <p:spPr/>
        <p:txBody>
          <a:bodyPr/>
          <a:lstStyle>
            <a:lvl1pPr>
              <a:defRPr>
                <a:solidFill>
                  <a:srgbClr val="FFFFFF"/>
                </a:solidFill>
                <a:latin typeface="Chubb Publico Office" pitchFamily="2" charset="0"/>
              </a:defRPr>
            </a:lvl1pPr>
          </a:lstStyle>
          <a:p>
            <a:pPr>
              <a:defRPr/>
            </a:pPr>
            <a:fld id="{FED25A8B-0A9C-4758-AD1F-FF75466E6D59}" type="slidenum">
              <a:rPr lang="en-GB" altLang="en-US" smtClean="0"/>
              <a:pPr>
                <a:defRPr/>
              </a:pPr>
              <a:t>‹#›</a:t>
            </a:fld>
            <a:r>
              <a:rPr lang="en-GB" altLang="en-US" dirty="0"/>
              <a:t>/109</a:t>
            </a:r>
          </a:p>
        </p:txBody>
      </p:sp>
    </p:spTree>
    <p:extLst>
      <p:ext uri="{BB962C8B-B14F-4D97-AF65-F5344CB8AC3E}">
        <p14:creationId xmlns:p14="http://schemas.microsoft.com/office/powerpoint/2010/main" val="3512243258"/>
      </p:ext>
    </p:extLst>
  </p:cSld>
  <p:clrMapOvr>
    <a:masterClrMapping/>
  </p:clrMapOvr>
  <p:hf hdr="0"/>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matchingName="Quote Purple" preserve="1" userDrawn="1">
  <p:cSld name="Quote Purple">
    <p:bg>
      <p:bgPr>
        <a:solidFill>
          <a:srgbClr val="6E27C5"/>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244D146-7BDC-4ACF-8375-056158B49C30}"/>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FE84B779-695C-4CB3-8F76-8DC0F1C86ED8}"/>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4D6998C2-5DDF-4D25-81FE-2838BF577DA5}"/>
              </a:ext>
            </a:extLst>
          </p:cNvPr>
          <p:cNvSpPr>
            <a:spLocks noGrp="1"/>
          </p:cNvSpPr>
          <p:nvPr>
            <p:ph type="ftr" sz="quarter" idx="14"/>
          </p:nvPr>
        </p:nvSpPr>
        <p:spPr/>
        <p:txBody>
          <a:bodyPr/>
          <a:lstStyle>
            <a:lvl1pPr>
              <a:defRPr>
                <a:solidFill>
                  <a:prstClr val="white"/>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CFE4F370-6C65-461C-896E-6F6A361284B2}"/>
              </a:ext>
            </a:extLst>
          </p:cNvPr>
          <p:cNvSpPr>
            <a:spLocks noGrp="1"/>
          </p:cNvSpPr>
          <p:nvPr>
            <p:ph type="sldNum" sz="quarter" idx="15"/>
          </p:nvPr>
        </p:nvSpPr>
        <p:spPr/>
        <p:txBody>
          <a:bodyPr/>
          <a:lstStyle>
            <a:lvl1pPr>
              <a:defRPr>
                <a:solidFill>
                  <a:srgbClr val="FFFFFF"/>
                </a:solidFill>
                <a:latin typeface="Chubb Publico Office" pitchFamily="2" charset="0"/>
              </a:defRPr>
            </a:lvl1pPr>
          </a:lstStyle>
          <a:p>
            <a:pPr>
              <a:defRPr/>
            </a:pPr>
            <a:fld id="{73C61B9C-00CD-4081-B2E6-082D552AC74A}" type="slidenum">
              <a:rPr lang="en-GB" altLang="en-US" smtClean="0"/>
              <a:pPr>
                <a:defRPr/>
              </a:pPr>
              <a:t>‹#›</a:t>
            </a:fld>
            <a:r>
              <a:rPr lang="en-GB" altLang="en-US" dirty="0"/>
              <a:t>/109</a:t>
            </a:r>
          </a:p>
        </p:txBody>
      </p:sp>
    </p:spTree>
    <p:extLst>
      <p:ext uri="{BB962C8B-B14F-4D97-AF65-F5344CB8AC3E}">
        <p14:creationId xmlns:p14="http://schemas.microsoft.com/office/powerpoint/2010/main" val="3004726320"/>
      </p:ext>
    </p:extLst>
  </p:cSld>
  <p:clrMapOvr>
    <a:masterClrMapping/>
  </p:clrMapOvr>
  <p:hf hdr="0"/>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matchingName="Quote Yellow" preserve="1" userDrawn="1">
  <p:cSld name="Quote Yellow">
    <p:bg>
      <p:bgPr>
        <a:solidFill>
          <a:srgbClr val="FFB617"/>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53FB3C5-AF9B-40EE-A5A4-E98F99454C07}"/>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2FB5799B-84F3-475E-B445-737BDE566010}"/>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E7D91488-9DC0-43E0-AE09-87F40A1F96E9}"/>
              </a:ext>
            </a:extLst>
          </p:cNvPr>
          <p:cNvSpPr>
            <a:spLocks noGrp="1"/>
          </p:cNvSpPr>
          <p:nvPr>
            <p:ph type="ftr" sz="quarter" idx="14"/>
          </p:nvPr>
        </p:nvSpPr>
        <p:spPr/>
        <p:txBody>
          <a:bodyPr/>
          <a:lstStyle>
            <a:lvl1pPr>
              <a:defRPr>
                <a:solidFill>
                  <a:prstClr val="white"/>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D34C1191-7B3D-49CA-AAD2-8F0B6EE3B8F0}"/>
              </a:ext>
            </a:extLst>
          </p:cNvPr>
          <p:cNvSpPr>
            <a:spLocks noGrp="1"/>
          </p:cNvSpPr>
          <p:nvPr>
            <p:ph type="sldNum" sz="quarter" idx="15"/>
          </p:nvPr>
        </p:nvSpPr>
        <p:spPr/>
        <p:txBody>
          <a:bodyPr/>
          <a:lstStyle>
            <a:lvl1pPr>
              <a:defRPr>
                <a:solidFill>
                  <a:srgbClr val="FFFFFF"/>
                </a:solidFill>
                <a:latin typeface="Chubb Publico Office" pitchFamily="2" charset="0"/>
              </a:defRPr>
            </a:lvl1pPr>
          </a:lstStyle>
          <a:p>
            <a:pPr>
              <a:defRPr/>
            </a:pPr>
            <a:fld id="{A4121AFE-7ADF-44FC-B14D-797DC5EA8731}" type="slidenum">
              <a:rPr lang="en-GB" altLang="en-US" smtClean="0"/>
              <a:pPr>
                <a:defRPr/>
              </a:pPr>
              <a:t>‹#›</a:t>
            </a:fld>
            <a:r>
              <a:rPr lang="en-GB" altLang="en-US" dirty="0"/>
              <a:t>/109</a:t>
            </a:r>
          </a:p>
        </p:txBody>
      </p:sp>
    </p:spTree>
    <p:extLst>
      <p:ext uri="{BB962C8B-B14F-4D97-AF65-F5344CB8AC3E}">
        <p14:creationId xmlns:p14="http://schemas.microsoft.com/office/powerpoint/2010/main" val="177056056"/>
      </p:ext>
    </p:extLst>
  </p:cSld>
  <p:clrMapOvr>
    <a:masterClrMapping/>
  </p:clrMapOvr>
  <p:hf hdr="0"/>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matchingName="Quote Magenta" preserve="1" userDrawn="1">
  <p:cSld name="Quote Magenta">
    <p:bg>
      <p:bgPr>
        <a:solidFill>
          <a:srgbClr val="FF0198"/>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41370AB-5090-4432-A9D8-575CC856B460}"/>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11A4B8C0-CB6A-41FD-923F-7D17F99F60D9}"/>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0F2C60C4-972E-49D0-8B76-9019ADBEB5F2}"/>
              </a:ext>
            </a:extLst>
          </p:cNvPr>
          <p:cNvSpPr>
            <a:spLocks noGrp="1"/>
          </p:cNvSpPr>
          <p:nvPr>
            <p:ph type="ftr" sz="quarter" idx="14"/>
          </p:nvPr>
        </p:nvSpPr>
        <p:spPr/>
        <p:txBody>
          <a:bodyPr/>
          <a:lstStyle>
            <a:lvl1pPr>
              <a:defRPr>
                <a:solidFill>
                  <a:prstClr val="white"/>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40D66B34-FCBF-4C19-86BA-9033C204E87D}"/>
              </a:ext>
            </a:extLst>
          </p:cNvPr>
          <p:cNvSpPr>
            <a:spLocks noGrp="1"/>
          </p:cNvSpPr>
          <p:nvPr>
            <p:ph type="sldNum" sz="quarter" idx="15"/>
          </p:nvPr>
        </p:nvSpPr>
        <p:spPr/>
        <p:txBody>
          <a:bodyPr/>
          <a:lstStyle>
            <a:lvl1pPr>
              <a:defRPr>
                <a:solidFill>
                  <a:srgbClr val="FFFFFF"/>
                </a:solidFill>
                <a:latin typeface="Chubb Publico Office" pitchFamily="2" charset="0"/>
              </a:defRPr>
            </a:lvl1pPr>
          </a:lstStyle>
          <a:p>
            <a:pPr>
              <a:defRPr/>
            </a:pPr>
            <a:fld id="{278AE522-9847-4DB2-BB2A-A06A0C322ABE}" type="slidenum">
              <a:rPr lang="en-GB" altLang="en-US" smtClean="0"/>
              <a:pPr>
                <a:defRPr/>
              </a:pPr>
              <a:t>‹#›</a:t>
            </a:fld>
            <a:r>
              <a:rPr lang="en-GB" altLang="en-US" dirty="0"/>
              <a:t>/109</a:t>
            </a:r>
          </a:p>
        </p:txBody>
      </p:sp>
    </p:spTree>
    <p:extLst>
      <p:ext uri="{BB962C8B-B14F-4D97-AF65-F5344CB8AC3E}">
        <p14:creationId xmlns:p14="http://schemas.microsoft.com/office/powerpoint/2010/main" val="1830656716"/>
      </p:ext>
    </p:extLst>
  </p:cSld>
  <p:clrMapOvr>
    <a:masterClrMapping/>
  </p:clrMapOvr>
  <p:hf hdr="0"/>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matchingName="Quote Dark Blue" preserve="1" userDrawn="1">
  <p:cSld name="Quote Dark Blue">
    <p:bg>
      <p:bgPr>
        <a:solidFill>
          <a:srgbClr val="150F96"/>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0787D0F-7615-49B8-A204-027E50BA95D5}"/>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215A828E-1ED8-49E1-B2C1-4E2C0CDA1CB7}"/>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AEF0C77F-BC46-4652-8915-70F575C95AF6}"/>
              </a:ext>
            </a:extLst>
          </p:cNvPr>
          <p:cNvSpPr>
            <a:spLocks noGrp="1"/>
          </p:cNvSpPr>
          <p:nvPr>
            <p:ph type="ftr" sz="quarter" idx="14"/>
          </p:nvPr>
        </p:nvSpPr>
        <p:spPr/>
        <p:txBody>
          <a:bodyPr/>
          <a:lstStyle>
            <a:lvl1pPr>
              <a:defRPr>
                <a:solidFill>
                  <a:prstClr val="white"/>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433FB4BF-69FA-41CC-8875-6CD7B051E957}"/>
              </a:ext>
            </a:extLst>
          </p:cNvPr>
          <p:cNvSpPr>
            <a:spLocks noGrp="1"/>
          </p:cNvSpPr>
          <p:nvPr>
            <p:ph type="sldNum" sz="quarter" idx="15"/>
          </p:nvPr>
        </p:nvSpPr>
        <p:spPr/>
        <p:txBody>
          <a:bodyPr/>
          <a:lstStyle>
            <a:lvl1pPr>
              <a:defRPr>
                <a:solidFill>
                  <a:srgbClr val="FFFFFF"/>
                </a:solidFill>
                <a:latin typeface="Chubb Publico Office" pitchFamily="2" charset="0"/>
              </a:defRPr>
            </a:lvl1pPr>
          </a:lstStyle>
          <a:p>
            <a:pPr>
              <a:defRPr/>
            </a:pPr>
            <a:fld id="{6E9C157B-5D70-43C4-B747-3BE11401765D}" type="slidenum">
              <a:rPr lang="en-GB" altLang="en-US" smtClean="0"/>
              <a:pPr>
                <a:defRPr/>
              </a:pPr>
              <a:t>‹#›</a:t>
            </a:fld>
            <a:r>
              <a:rPr lang="en-GB" altLang="en-US" dirty="0"/>
              <a:t>/109</a:t>
            </a:r>
          </a:p>
        </p:txBody>
      </p:sp>
    </p:spTree>
    <p:extLst>
      <p:ext uri="{BB962C8B-B14F-4D97-AF65-F5344CB8AC3E}">
        <p14:creationId xmlns:p14="http://schemas.microsoft.com/office/powerpoint/2010/main" val="3582513429"/>
      </p:ext>
    </p:extLst>
  </p:cSld>
  <p:clrMapOvr>
    <a:masterClrMapping/>
  </p:clrMapOvr>
  <p:hf hdr="0"/>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matchingName="Quote Red" preserve="1" userDrawn="1">
  <p:cSld name="Quote Red">
    <p:bg>
      <p:bgPr>
        <a:solidFill>
          <a:srgbClr val="F1352B"/>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592EA18-3F2A-4854-A0F9-8E7EF0F51182}"/>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B0D9B0A7-B83E-41F9-8B12-7A71D0D84779}"/>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B41E010E-A096-4493-9365-E08BD290E39C}"/>
              </a:ext>
            </a:extLst>
          </p:cNvPr>
          <p:cNvSpPr>
            <a:spLocks noGrp="1"/>
          </p:cNvSpPr>
          <p:nvPr>
            <p:ph type="ftr" sz="quarter" idx="14"/>
          </p:nvPr>
        </p:nvSpPr>
        <p:spPr/>
        <p:txBody>
          <a:bodyPr/>
          <a:lstStyle>
            <a:lvl1pPr>
              <a:defRPr>
                <a:solidFill>
                  <a:prstClr val="white"/>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3D2902C2-5BE3-4157-914C-197786B8978C}"/>
              </a:ext>
            </a:extLst>
          </p:cNvPr>
          <p:cNvSpPr>
            <a:spLocks noGrp="1"/>
          </p:cNvSpPr>
          <p:nvPr>
            <p:ph type="sldNum" sz="quarter" idx="15"/>
          </p:nvPr>
        </p:nvSpPr>
        <p:spPr/>
        <p:txBody>
          <a:bodyPr/>
          <a:lstStyle>
            <a:lvl1pPr>
              <a:defRPr>
                <a:solidFill>
                  <a:srgbClr val="FFFFFF"/>
                </a:solidFill>
                <a:latin typeface="Chubb Publico Office" pitchFamily="2" charset="0"/>
              </a:defRPr>
            </a:lvl1pPr>
          </a:lstStyle>
          <a:p>
            <a:pPr>
              <a:defRPr/>
            </a:pPr>
            <a:fld id="{D3196993-C30F-4A62-8A4E-88C428486C3D}" type="slidenum">
              <a:rPr lang="en-GB" altLang="en-US" smtClean="0"/>
              <a:pPr>
                <a:defRPr/>
              </a:pPr>
              <a:t>‹#›</a:t>
            </a:fld>
            <a:r>
              <a:rPr lang="en-GB" altLang="en-US" dirty="0"/>
              <a:t>/109</a:t>
            </a:r>
          </a:p>
        </p:txBody>
      </p:sp>
    </p:spTree>
    <p:extLst>
      <p:ext uri="{BB962C8B-B14F-4D97-AF65-F5344CB8AC3E}">
        <p14:creationId xmlns:p14="http://schemas.microsoft.com/office/powerpoint/2010/main" val="1305397248"/>
      </p:ext>
    </p:extLst>
  </p:cSld>
  <p:clrMapOvr>
    <a:masterClrMapping/>
  </p:clrMapOvr>
  <p:hf hdr="0"/>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matchingName="Quote Light Grey" preserve="1" userDrawn="1">
  <p:cSld name="Quote Light Grey">
    <p:bg>
      <p:bgPr>
        <a:solidFill>
          <a:srgbClr val="AFAFAF"/>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BB65092-B509-44F8-8593-6647BBFAB315}"/>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3EACFC6F-0F2B-4E82-A21A-090869FFA0A2}"/>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753B9677-721A-4B1C-A2C1-66A10DD3C74E}"/>
              </a:ext>
            </a:extLst>
          </p:cNvPr>
          <p:cNvSpPr>
            <a:spLocks noGrp="1"/>
          </p:cNvSpPr>
          <p:nvPr>
            <p:ph type="ftr" sz="quarter" idx="14"/>
          </p:nvPr>
        </p:nvSpPr>
        <p:spPr/>
        <p:txBody>
          <a:bodyPr/>
          <a:lstStyle>
            <a:lvl1pPr>
              <a:defRPr>
                <a:solidFill>
                  <a:prstClr val="white"/>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F7DD4D02-2055-45A9-A005-70047E150D8E}"/>
              </a:ext>
            </a:extLst>
          </p:cNvPr>
          <p:cNvSpPr>
            <a:spLocks noGrp="1"/>
          </p:cNvSpPr>
          <p:nvPr>
            <p:ph type="sldNum" sz="quarter" idx="15"/>
          </p:nvPr>
        </p:nvSpPr>
        <p:spPr/>
        <p:txBody>
          <a:bodyPr/>
          <a:lstStyle>
            <a:lvl1pPr>
              <a:defRPr>
                <a:solidFill>
                  <a:srgbClr val="FFFFFF"/>
                </a:solidFill>
                <a:latin typeface="Chubb Publico Office" pitchFamily="2" charset="0"/>
              </a:defRPr>
            </a:lvl1pPr>
          </a:lstStyle>
          <a:p>
            <a:pPr>
              <a:defRPr/>
            </a:pPr>
            <a:fld id="{5F240630-ADE3-4DC1-AEA9-93E1265581EE}" type="slidenum">
              <a:rPr lang="en-GB" altLang="en-US" smtClean="0"/>
              <a:pPr>
                <a:defRPr/>
              </a:pPr>
              <a:t>‹#›</a:t>
            </a:fld>
            <a:r>
              <a:rPr lang="en-GB" altLang="en-US" dirty="0"/>
              <a:t>/109</a:t>
            </a:r>
          </a:p>
        </p:txBody>
      </p:sp>
    </p:spTree>
    <p:extLst>
      <p:ext uri="{BB962C8B-B14F-4D97-AF65-F5344CB8AC3E}">
        <p14:creationId xmlns:p14="http://schemas.microsoft.com/office/powerpoint/2010/main" val="1394312872"/>
      </p:ext>
    </p:extLst>
  </p:cSld>
  <p:clrMapOvr>
    <a:masterClrMapping/>
  </p:clrMapOvr>
  <p:hf hdr="0"/>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matchingName="Quote Green" preserve="1" userDrawn="1">
  <p:cSld name="Quote Green">
    <p:bg>
      <p:bgPr>
        <a:solidFill>
          <a:srgbClr val="7ACB00"/>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06DAAE3-4647-4128-AEFB-493436A2085F}"/>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52D1DA26-BCCC-4200-85F6-573CE0B36F49}"/>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defRPr>
            </a:lvl1pPr>
          </a:lstStyle>
          <a:p>
            <a:pPr lvl="0"/>
            <a:r>
              <a:rPr lang="en-US"/>
              <a:t>Click to edit Master text styles</a:t>
            </a:r>
          </a:p>
        </p:txBody>
      </p:sp>
      <p:sp>
        <p:nvSpPr>
          <p:cNvPr id="6" name="Footer Placeholder 7">
            <a:extLst>
              <a:ext uri="{FF2B5EF4-FFF2-40B4-BE49-F238E27FC236}">
                <a16:creationId xmlns:a16="http://schemas.microsoft.com/office/drawing/2014/main" id="{05D0E70E-1808-4685-9520-38D33AC64315}"/>
              </a:ext>
            </a:extLst>
          </p:cNvPr>
          <p:cNvSpPr>
            <a:spLocks noGrp="1"/>
          </p:cNvSpPr>
          <p:nvPr>
            <p:ph type="ftr" sz="quarter" idx="14"/>
          </p:nvPr>
        </p:nvSpPr>
        <p:spPr/>
        <p:txBody>
          <a:bodyPr/>
          <a:lstStyle>
            <a:lvl1pPr>
              <a:defRPr>
                <a:solidFill>
                  <a:prstClr val="white"/>
                </a:solidFill>
                <a:latin typeface="Chubb Publico Office" pitchFamily="2" charset="0"/>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5A465536-55AC-4C36-BDE6-D008BDA726C6}"/>
              </a:ext>
            </a:extLst>
          </p:cNvPr>
          <p:cNvSpPr>
            <a:spLocks noGrp="1"/>
          </p:cNvSpPr>
          <p:nvPr>
            <p:ph type="sldNum" sz="quarter" idx="15"/>
          </p:nvPr>
        </p:nvSpPr>
        <p:spPr/>
        <p:txBody>
          <a:bodyPr/>
          <a:lstStyle>
            <a:lvl1pPr>
              <a:defRPr>
                <a:solidFill>
                  <a:srgbClr val="FFFFFF"/>
                </a:solidFill>
                <a:latin typeface="Chubb Publico Office" pitchFamily="2" charset="0"/>
              </a:defRPr>
            </a:lvl1pPr>
          </a:lstStyle>
          <a:p>
            <a:pPr>
              <a:defRPr/>
            </a:pPr>
            <a:fld id="{B9106163-2293-4DC8-B0B4-326B98531CB7}" type="slidenum">
              <a:rPr lang="en-GB" altLang="en-US" smtClean="0"/>
              <a:pPr>
                <a:defRPr/>
              </a:pPr>
              <a:t>‹#›</a:t>
            </a:fld>
            <a:r>
              <a:rPr lang="en-GB" altLang="en-US" dirty="0"/>
              <a:t>/109</a:t>
            </a:r>
          </a:p>
        </p:txBody>
      </p:sp>
    </p:spTree>
    <p:extLst>
      <p:ext uri="{BB962C8B-B14F-4D97-AF65-F5344CB8AC3E}">
        <p14:creationId xmlns:p14="http://schemas.microsoft.com/office/powerpoint/2010/main" val="2375706291"/>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6 graphs: v2">
    <p:bg>
      <p:bgPr>
        <a:solidFill>
          <a:schemeClr val="tx1"/>
        </a:solidFill>
        <a:effectLst/>
      </p:bgPr>
    </p:bg>
    <p:spTree>
      <p:nvGrpSpPr>
        <p:cNvPr id="1" name=""/>
        <p:cNvGrpSpPr/>
        <p:nvPr/>
      </p:nvGrpSpPr>
      <p:grpSpPr>
        <a:xfrm>
          <a:off x="0" y="0"/>
          <a:ext cx="0" cy="0"/>
          <a:chOff x="0" y="0"/>
          <a:chExt cx="0" cy="0"/>
        </a:xfrm>
      </p:grpSpPr>
      <p:sp>
        <p:nvSpPr>
          <p:cNvPr id="13" name="Chart Placeholder 12">
            <a:extLst>
              <a:ext uri="{FF2B5EF4-FFF2-40B4-BE49-F238E27FC236}">
                <a16:creationId xmlns:a16="http://schemas.microsoft.com/office/drawing/2014/main" id="{EDD32556-2752-B14D-41A1-CBBA8EE283E9}"/>
              </a:ext>
            </a:extLst>
          </p:cNvPr>
          <p:cNvSpPr>
            <a:spLocks noGrp="1"/>
          </p:cNvSpPr>
          <p:nvPr>
            <p:ph type="chart" sz="quarter" idx="14"/>
          </p:nvPr>
        </p:nvSpPr>
        <p:spPr>
          <a:xfrm>
            <a:off x="457200" y="2645885"/>
            <a:ext cx="1224000" cy="1227137"/>
          </a:xfrm>
        </p:spPr>
        <p:txBody>
          <a:bodyPr bIns="720000" anchor="ctr" anchorCtr="1"/>
          <a:lstStyle>
            <a:lvl1pPr>
              <a:defRPr>
                <a:solidFill>
                  <a:schemeClr val="bg1"/>
                </a:solidFill>
              </a:defRPr>
            </a:lvl1pPr>
          </a:lstStyle>
          <a:p>
            <a:r>
              <a:rPr lang="en-US" dirty="0"/>
              <a:t>Click icon to add chart</a:t>
            </a:r>
            <a:endParaRPr lang="en-GB" dirty="0"/>
          </a:p>
        </p:txBody>
      </p:sp>
      <p:sp>
        <p:nvSpPr>
          <p:cNvPr id="16" name="Chart Placeholder 12">
            <a:extLst>
              <a:ext uri="{FF2B5EF4-FFF2-40B4-BE49-F238E27FC236}">
                <a16:creationId xmlns:a16="http://schemas.microsoft.com/office/drawing/2014/main" id="{9DB07C68-FE00-BA6A-BADD-F29D2DC6F950}"/>
              </a:ext>
            </a:extLst>
          </p:cNvPr>
          <p:cNvSpPr>
            <a:spLocks noGrp="1"/>
          </p:cNvSpPr>
          <p:nvPr>
            <p:ph type="chart" sz="quarter" idx="17"/>
          </p:nvPr>
        </p:nvSpPr>
        <p:spPr>
          <a:xfrm>
            <a:off x="2467440" y="2645885"/>
            <a:ext cx="1224000" cy="1227137"/>
          </a:xfrm>
        </p:spPr>
        <p:txBody>
          <a:bodyPr bIns="720000" anchor="ctr" anchorCtr="1"/>
          <a:lstStyle>
            <a:lvl1pPr>
              <a:defRPr>
                <a:solidFill>
                  <a:schemeClr val="bg1"/>
                </a:solidFill>
              </a:defRPr>
            </a:lvl1pPr>
          </a:lstStyle>
          <a:p>
            <a:r>
              <a:rPr lang="en-US" dirty="0"/>
              <a:t>Click icon to add chart</a:t>
            </a:r>
            <a:endParaRPr lang="en-GB" dirty="0"/>
          </a:p>
        </p:txBody>
      </p:sp>
      <p:sp>
        <p:nvSpPr>
          <p:cNvPr id="20" name="Chart Placeholder 12">
            <a:extLst>
              <a:ext uri="{FF2B5EF4-FFF2-40B4-BE49-F238E27FC236}">
                <a16:creationId xmlns:a16="http://schemas.microsoft.com/office/drawing/2014/main" id="{BA0D4CB2-AC95-6336-5E5E-B7173CBC76B2}"/>
              </a:ext>
            </a:extLst>
          </p:cNvPr>
          <p:cNvSpPr>
            <a:spLocks noGrp="1"/>
          </p:cNvSpPr>
          <p:nvPr>
            <p:ph type="chart" sz="quarter" idx="20"/>
          </p:nvPr>
        </p:nvSpPr>
        <p:spPr>
          <a:xfrm>
            <a:off x="4477680" y="2645885"/>
            <a:ext cx="1224000" cy="1227137"/>
          </a:xfrm>
        </p:spPr>
        <p:txBody>
          <a:bodyPr bIns="720000" anchor="ctr" anchorCtr="1"/>
          <a:lstStyle>
            <a:lvl1pPr>
              <a:defRPr>
                <a:solidFill>
                  <a:schemeClr val="bg1"/>
                </a:solidFill>
              </a:defRPr>
            </a:lvl1pPr>
          </a:lstStyle>
          <a:p>
            <a:r>
              <a:rPr lang="en-US" dirty="0"/>
              <a:t>Click icon to add chart</a:t>
            </a:r>
            <a:endParaRPr lang="en-GB" dirty="0"/>
          </a:p>
        </p:txBody>
      </p:sp>
      <p:sp>
        <p:nvSpPr>
          <p:cNvPr id="12" name="Chart Placeholder 12">
            <a:extLst>
              <a:ext uri="{FF2B5EF4-FFF2-40B4-BE49-F238E27FC236}">
                <a16:creationId xmlns:a16="http://schemas.microsoft.com/office/drawing/2014/main" id="{BCB8A9F3-5C06-8702-6F27-6A1CED5A872E}"/>
              </a:ext>
            </a:extLst>
          </p:cNvPr>
          <p:cNvSpPr>
            <a:spLocks noGrp="1"/>
          </p:cNvSpPr>
          <p:nvPr>
            <p:ph type="chart" sz="quarter" idx="36"/>
          </p:nvPr>
        </p:nvSpPr>
        <p:spPr>
          <a:xfrm>
            <a:off x="457200" y="4397193"/>
            <a:ext cx="1224000" cy="1227137"/>
          </a:xfrm>
        </p:spPr>
        <p:txBody>
          <a:bodyPr bIns="720000" anchor="ctr" anchorCtr="1"/>
          <a:lstStyle>
            <a:lvl1pPr>
              <a:defRPr>
                <a:solidFill>
                  <a:schemeClr val="bg1"/>
                </a:solidFill>
              </a:defRPr>
            </a:lvl1pPr>
          </a:lstStyle>
          <a:p>
            <a:r>
              <a:rPr lang="en-US" dirty="0"/>
              <a:t>Click icon to add chart</a:t>
            </a:r>
            <a:endParaRPr lang="en-GB" dirty="0"/>
          </a:p>
        </p:txBody>
      </p:sp>
      <p:sp>
        <p:nvSpPr>
          <p:cNvPr id="32" name="Chart Placeholder 12">
            <a:extLst>
              <a:ext uri="{FF2B5EF4-FFF2-40B4-BE49-F238E27FC236}">
                <a16:creationId xmlns:a16="http://schemas.microsoft.com/office/drawing/2014/main" id="{251F0F6A-A4DB-6F5D-7F03-708DE3A9EEFB}"/>
              </a:ext>
            </a:extLst>
          </p:cNvPr>
          <p:cNvSpPr>
            <a:spLocks noGrp="1"/>
          </p:cNvSpPr>
          <p:nvPr>
            <p:ph type="chart" sz="quarter" idx="38"/>
          </p:nvPr>
        </p:nvSpPr>
        <p:spPr>
          <a:xfrm>
            <a:off x="2467440" y="4397193"/>
            <a:ext cx="1224000" cy="1227137"/>
          </a:xfrm>
        </p:spPr>
        <p:txBody>
          <a:bodyPr bIns="720000" anchor="ctr" anchorCtr="1"/>
          <a:lstStyle>
            <a:lvl1pPr>
              <a:defRPr>
                <a:solidFill>
                  <a:schemeClr val="bg1"/>
                </a:solidFill>
              </a:defRPr>
            </a:lvl1pPr>
          </a:lstStyle>
          <a:p>
            <a:r>
              <a:rPr lang="en-US" dirty="0"/>
              <a:t>Click icon to add chart</a:t>
            </a:r>
            <a:endParaRPr lang="en-GB" dirty="0"/>
          </a:p>
        </p:txBody>
      </p:sp>
      <p:sp>
        <p:nvSpPr>
          <p:cNvPr id="34" name="Chart Placeholder 12">
            <a:extLst>
              <a:ext uri="{FF2B5EF4-FFF2-40B4-BE49-F238E27FC236}">
                <a16:creationId xmlns:a16="http://schemas.microsoft.com/office/drawing/2014/main" id="{F92AEB90-DF38-BD58-0C47-B08FAFF558B4}"/>
              </a:ext>
            </a:extLst>
          </p:cNvPr>
          <p:cNvSpPr>
            <a:spLocks noGrp="1"/>
          </p:cNvSpPr>
          <p:nvPr>
            <p:ph type="chart" sz="quarter" idx="40"/>
          </p:nvPr>
        </p:nvSpPr>
        <p:spPr>
          <a:xfrm>
            <a:off x="4477680" y="4397193"/>
            <a:ext cx="1224000" cy="1227137"/>
          </a:xfrm>
        </p:spPr>
        <p:txBody>
          <a:bodyPr bIns="720000" anchor="ctr" anchorCtr="1"/>
          <a:lstStyle>
            <a:lvl1pPr>
              <a:defRPr>
                <a:solidFill>
                  <a:schemeClr val="bg1"/>
                </a:solidFill>
              </a:defRPr>
            </a:lvl1pPr>
          </a:lstStyle>
          <a:p>
            <a:r>
              <a:rPr lang="en-US" dirty="0"/>
              <a:t>Click icon to add chart</a:t>
            </a:r>
            <a:endParaRPr lang="en-GB" dirty="0"/>
          </a:p>
        </p:txBody>
      </p:sp>
      <p:sp>
        <p:nvSpPr>
          <p:cNvPr id="41" name="Round Same Side Corner Rectangle 10">
            <a:extLst>
              <a:ext uri="{FF2B5EF4-FFF2-40B4-BE49-F238E27FC236}">
                <a16:creationId xmlns:a16="http://schemas.microsoft.com/office/drawing/2014/main" id="{02F98B2F-0E26-0C0D-DCB3-7C09F9EB292F}"/>
              </a:ext>
            </a:extLst>
          </p:cNvPr>
          <p:cNvSpPr/>
          <p:nvPr userDrawn="1"/>
        </p:nvSpPr>
        <p:spPr>
          <a:xfrm>
            <a:off x="7857790" y="1578864"/>
            <a:ext cx="3877009" cy="5279136"/>
          </a:xfrm>
          <a:prstGeom prst="round2SameRect">
            <a:avLst>
              <a:gd name="adj1" fmla="val 974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bg1"/>
                </a:solidFill>
              </a:defRPr>
            </a:lvl1pPr>
          </a:lstStyle>
          <a:p>
            <a:fld id="{4A9586EF-C0F1-B148-8737-E0386246BC03}" type="slidenum">
              <a:rPr lang="en-GB" smtClean="0"/>
              <a:pPr/>
              <a:t>‹#›</a:t>
            </a:fld>
            <a:endParaRPr lang="en-GB" dirty="0"/>
          </a:p>
        </p:txBody>
      </p:sp>
      <p:pic>
        <p:nvPicPr>
          <p:cNvPr id="8" name="Graphic 7">
            <a:extLst>
              <a:ext uri="{FF2B5EF4-FFF2-40B4-BE49-F238E27FC236}">
                <a16:creationId xmlns:a16="http://schemas.microsoft.com/office/drawing/2014/main" id="{C8C18544-DC08-A770-8298-56B70E0981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9" name="Text Placeholder 5">
            <a:extLst>
              <a:ext uri="{FF2B5EF4-FFF2-40B4-BE49-F238E27FC236}">
                <a16:creationId xmlns:a16="http://schemas.microsoft.com/office/drawing/2014/main" id="{B328CB67-A619-8350-E711-0B3D1080C73B}"/>
              </a:ext>
            </a:extLst>
          </p:cNvPr>
          <p:cNvSpPr>
            <a:spLocks noGrp="1"/>
          </p:cNvSpPr>
          <p:nvPr>
            <p:ph type="body" sz="quarter" idx="13"/>
          </p:nvPr>
        </p:nvSpPr>
        <p:spPr>
          <a:xfrm>
            <a:off x="457199" y="1970365"/>
            <a:ext cx="5835600" cy="714259"/>
          </a:xfrm>
        </p:spPr>
        <p:txBody>
          <a:bodyPr/>
          <a:lstStyle>
            <a:lvl1pPr>
              <a:defRPr sz="1600">
                <a:solidFill>
                  <a:schemeClr val="bg1"/>
                </a:solidFill>
                <a:latin typeface="+mn-lt"/>
              </a:defRPr>
            </a:lvl1pPr>
            <a:lvl2pPr>
              <a:defRPr sz="1600">
                <a:solidFill>
                  <a:schemeClr val="bg1"/>
                </a:solidFill>
                <a:latin typeface="+mn-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
        <p:nvSpPr>
          <p:cNvPr id="14" name="Text Placeholder 9">
            <a:extLst>
              <a:ext uri="{FF2B5EF4-FFF2-40B4-BE49-F238E27FC236}">
                <a16:creationId xmlns:a16="http://schemas.microsoft.com/office/drawing/2014/main" id="{0C3375F4-C95D-EBC8-A63C-AA493D630030}"/>
              </a:ext>
            </a:extLst>
          </p:cNvPr>
          <p:cNvSpPr>
            <a:spLocks noGrp="1"/>
          </p:cNvSpPr>
          <p:nvPr>
            <p:ph type="body" sz="quarter" idx="15"/>
          </p:nvPr>
        </p:nvSpPr>
        <p:spPr>
          <a:xfrm>
            <a:off x="457200" y="3905409"/>
            <a:ext cx="1224000" cy="426401"/>
          </a:xfrm>
        </p:spPr>
        <p:txBody>
          <a:bodyPr/>
          <a:lstStyle>
            <a:lvl1pPr algn="ct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9">
            <a:extLst>
              <a:ext uri="{FF2B5EF4-FFF2-40B4-BE49-F238E27FC236}">
                <a16:creationId xmlns:a16="http://schemas.microsoft.com/office/drawing/2014/main" id="{6FC118C4-7FFD-60C5-CA45-45C12A0923FD}"/>
              </a:ext>
            </a:extLst>
          </p:cNvPr>
          <p:cNvSpPr>
            <a:spLocks noGrp="1"/>
          </p:cNvSpPr>
          <p:nvPr>
            <p:ph type="body" sz="quarter" idx="18"/>
          </p:nvPr>
        </p:nvSpPr>
        <p:spPr>
          <a:xfrm>
            <a:off x="2467440" y="3905409"/>
            <a:ext cx="1224000" cy="426401"/>
          </a:xfrm>
        </p:spPr>
        <p:txBody>
          <a:bodyPr/>
          <a:lstStyle>
            <a:lvl1pPr algn="ct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1E1444EB-7597-A283-DEC7-E9BE791E053E}"/>
              </a:ext>
            </a:extLst>
          </p:cNvPr>
          <p:cNvSpPr>
            <a:spLocks noGrp="1"/>
          </p:cNvSpPr>
          <p:nvPr>
            <p:ph type="body" sz="quarter" idx="21"/>
          </p:nvPr>
        </p:nvSpPr>
        <p:spPr>
          <a:xfrm>
            <a:off x="4477680" y="3905409"/>
            <a:ext cx="1224000" cy="426401"/>
          </a:xfrm>
        </p:spPr>
        <p:txBody>
          <a:bodyPr/>
          <a:lstStyle>
            <a:lvl1pPr algn="ct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9">
            <a:extLst>
              <a:ext uri="{FF2B5EF4-FFF2-40B4-BE49-F238E27FC236}">
                <a16:creationId xmlns:a16="http://schemas.microsoft.com/office/drawing/2014/main" id="{C0E025F7-AA59-86CA-E676-8092D23052BA}"/>
              </a:ext>
            </a:extLst>
          </p:cNvPr>
          <p:cNvSpPr>
            <a:spLocks noGrp="1"/>
          </p:cNvSpPr>
          <p:nvPr>
            <p:ph type="body" sz="quarter" idx="16" hasCustomPrompt="1"/>
          </p:nvPr>
        </p:nvSpPr>
        <p:spPr>
          <a:xfrm>
            <a:off x="457200" y="3089435"/>
            <a:ext cx="1224000" cy="378776"/>
          </a:xfrm>
        </p:spPr>
        <p:txBody>
          <a:bodyPr/>
          <a:lstStyle>
            <a:lvl1pPr algn="ctr">
              <a:defRPr sz="215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a:t>
            </a:r>
          </a:p>
        </p:txBody>
      </p:sp>
      <p:sp>
        <p:nvSpPr>
          <p:cNvPr id="19" name="Text Placeholder 9">
            <a:extLst>
              <a:ext uri="{FF2B5EF4-FFF2-40B4-BE49-F238E27FC236}">
                <a16:creationId xmlns:a16="http://schemas.microsoft.com/office/drawing/2014/main" id="{A963714A-7EA6-10C8-E871-0A2D47A8E71D}"/>
              </a:ext>
            </a:extLst>
          </p:cNvPr>
          <p:cNvSpPr>
            <a:spLocks noGrp="1"/>
          </p:cNvSpPr>
          <p:nvPr>
            <p:ph type="body" sz="quarter" idx="19" hasCustomPrompt="1"/>
          </p:nvPr>
        </p:nvSpPr>
        <p:spPr>
          <a:xfrm>
            <a:off x="2467440" y="3089435"/>
            <a:ext cx="1224000" cy="378776"/>
          </a:xfrm>
        </p:spPr>
        <p:txBody>
          <a:bodyPr/>
          <a:lstStyle>
            <a:lvl1pPr algn="ctr">
              <a:defRPr sz="215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a:t>
            </a:r>
          </a:p>
        </p:txBody>
      </p:sp>
      <p:sp>
        <p:nvSpPr>
          <p:cNvPr id="22" name="Text Placeholder 9">
            <a:extLst>
              <a:ext uri="{FF2B5EF4-FFF2-40B4-BE49-F238E27FC236}">
                <a16:creationId xmlns:a16="http://schemas.microsoft.com/office/drawing/2014/main" id="{64EA4AFC-57E2-F0E1-1B7A-3724C013F270}"/>
              </a:ext>
            </a:extLst>
          </p:cNvPr>
          <p:cNvSpPr>
            <a:spLocks noGrp="1"/>
          </p:cNvSpPr>
          <p:nvPr>
            <p:ph type="body" sz="quarter" idx="22" hasCustomPrompt="1"/>
          </p:nvPr>
        </p:nvSpPr>
        <p:spPr>
          <a:xfrm>
            <a:off x="4477680" y="3089435"/>
            <a:ext cx="1224000" cy="378776"/>
          </a:xfrm>
        </p:spPr>
        <p:txBody>
          <a:bodyPr/>
          <a:lstStyle>
            <a:lvl1pPr algn="ctr">
              <a:defRPr sz="215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a:t>
            </a:r>
          </a:p>
        </p:txBody>
      </p:sp>
      <p:sp>
        <p:nvSpPr>
          <p:cNvPr id="3" name="Title 2">
            <a:extLst>
              <a:ext uri="{FF2B5EF4-FFF2-40B4-BE49-F238E27FC236}">
                <a16:creationId xmlns:a16="http://schemas.microsoft.com/office/drawing/2014/main" id="{4FCEE0B9-AA14-14F7-874A-1ECC6AEA106B}"/>
              </a:ext>
            </a:extLst>
          </p:cNvPr>
          <p:cNvSpPr>
            <a:spLocks noGrp="1"/>
          </p:cNvSpPr>
          <p:nvPr>
            <p:ph type="title" hasCustomPrompt="1"/>
          </p:nvPr>
        </p:nvSpPr>
        <p:spPr>
          <a:xfrm>
            <a:off x="457200" y="690743"/>
            <a:ext cx="5835600" cy="1051200"/>
          </a:xfrm>
        </p:spPr>
        <p:txBody>
          <a:bodyPr/>
          <a:lstStyle>
            <a:lvl1pPr>
              <a:defRPr>
                <a:solidFill>
                  <a:schemeClr val="bg1"/>
                </a:solidFill>
              </a:defRPr>
            </a:lvl1pPr>
          </a:lstStyle>
          <a:p>
            <a:r>
              <a:rPr lang="en-GB"/>
              <a:t>[</a:t>
            </a:r>
            <a:r>
              <a:rPr lang="en-GB">
                <a:effectLst/>
                <a:latin typeface="Georgia" panose="02040502050405020303" pitchFamily="18" charset="0"/>
              </a:rPr>
              <a:t>6 graphs: v2] &lt;Heading&gt;</a:t>
            </a:r>
            <a:endParaRPr lang="en-GB"/>
          </a:p>
        </p:txBody>
      </p:sp>
      <p:sp>
        <p:nvSpPr>
          <p:cNvPr id="6" name="Text Placeholder 6">
            <a:extLst>
              <a:ext uri="{FF2B5EF4-FFF2-40B4-BE49-F238E27FC236}">
                <a16:creationId xmlns:a16="http://schemas.microsoft.com/office/drawing/2014/main" id="{37389018-9459-758C-E002-FD3B3B5D3878}"/>
              </a:ext>
            </a:extLst>
          </p:cNvPr>
          <p:cNvSpPr>
            <a:spLocks noGrp="1"/>
          </p:cNvSpPr>
          <p:nvPr>
            <p:ph type="body" sz="quarter" idx="10" hasCustomPrompt="1"/>
          </p:nvPr>
        </p:nvSpPr>
        <p:spPr>
          <a:xfrm>
            <a:off x="457200" y="431800"/>
            <a:ext cx="58356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17" name="Text Placeholder 9">
            <a:extLst>
              <a:ext uri="{FF2B5EF4-FFF2-40B4-BE49-F238E27FC236}">
                <a16:creationId xmlns:a16="http://schemas.microsoft.com/office/drawing/2014/main" id="{27F9F141-47CF-55D3-66BC-C653E39B590F}"/>
              </a:ext>
            </a:extLst>
          </p:cNvPr>
          <p:cNvSpPr>
            <a:spLocks noGrp="1"/>
          </p:cNvSpPr>
          <p:nvPr>
            <p:ph type="body" sz="quarter" idx="37"/>
          </p:nvPr>
        </p:nvSpPr>
        <p:spPr>
          <a:xfrm>
            <a:off x="457200" y="5656717"/>
            <a:ext cx="1224000" cy="426401"/>
          </a:xfrm>
        </p:spPr>
        <p:txBody>
          <a:bodyPr/>
          <a:lstStyle>
            <a:lvl1pPr algn="ct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3" name="Text Placeholder 9">
            <a:extLst>
              <a:ext uri="{FF2B5EF4-FFF2-40B4-BE49-F238E27FC236}">
                <a16:creationId xmlns:a16="http://schemas.microsoft.com/office/drawing/2014/main" id="{1A5CD4CE-3582-9749-31F5-7FCB74F423CD}"/>
              </a:ext>
            </a:extLst>
          </p:cNvPr>
          <p:cNvSpPr>
            <a:spLocks noGrp="1"/>
          </p:cNvSpPr>
          <p:nvPr>
            <p:ph type="body" sz="quarter" idx="39"/>
          </p:nvPr>
        </p:nvSpPr>
        <p:spPr>
          <a:xfrm>
            <a:off x="2467440" y="5656717"/>
            <a:ext cx="1224000" cy="426401"/>
          </a:xfrm>
        </p:spPr>
        <p:txBody>
          <a:bodyPr/>
          <a:lstStyle>
            <a:lvl1pPr algn="ct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6" name="Text Placeholder 9">
            <a:extLst>
              <a:ext uri="{FF2B5EF4-FFF2-40B4-BE49-F238E27FC236}">
                <a16:creationId xmlns:a16="http://schemas.microsoft.com/office/drawing/2014/main" id="{06A8784B-98D2-00F2-51BD-1FF9738852D6}"/>
              </a:ext>
            </a:extLst>
          </p:cNvPr>
          <p:cNvSpPr>
            <a:spLocks noGrp="1"/>
          </p:cNvSpPr>
          <p:nvPr>
            <p:ph type="body" sz="quarter" idx="41"/>
          </p:nvPr>
        </p:nvSpPr>
        <p:spPr>
          <a:xfrm>
            <a:off x="4477680" y="5656717"/>
            <a:ext cx="1224000" cy="426401"/>
          </a:xfrm>
        </p:spPr>
        <p:txBody>
          <a:bodyPr/>
          <a:lstStyle>
            <a:lvl1pPr algn="ct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7" name="Text Placeholder 9">
            <a:extLst>
              <a:ext uri="{FF2B5EF4-FFF2-40B4-BE49-F238E27FC236}">
                <a16:creationId xmlns:a16="http://schemas.microsoft.com/office/drawing/2014/main" id="{8F68C312-9B6A-DFFA-9C6A-84C28DDC9410}"/>
              </a:ext>
            </a:extLst>
          </p:cNvPr>
          <p:cNvSpPr>
            <a:spLocks noGrp="1"/>
          </p:cNvSpPr>
          <p:nvPr>
            <p:ph type="body" sz="quarter" idx="42" hasCustomPrompt="1"/>
          </p:nvPr>
        </p:nvSpPr>
        <p:spPr>
          <a:xfrm>
            <a:off x="457200" y="4840743"/>
            <a:ext cx="1224000" cy="378776"/>
          </a:xfrm>
        </p:spPr>
        <p:txBody>
          <a:bodyPr/>
          <a:lstStyle>
            <a:lvl1pPr algn="ctr">
              <a:defRPr sz="215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a:t>
            </a:r>
          </a:p>
        </p:txBody>
      </p:sp>
      <p:sp>
        <p:nvSpPr>
          <p:cNvPr id="38" name="Text Placeholder 9">
            <a:extLst>
              <a:ext uri="{FF2B5EF4-FFF2-40B4-BE49-F238E27FC236}">
                <a16:creationId xmlns:a16="http://schemas.microsoft.com/office/drawing/2014/main" id="{14F01394-6BA1-FA51-5AF2-3F19A4A53AC4}"/>
              </a:ext>
            </a:extLst>
          </p:cNvPr>
          <p:cNvSpPr>
            <a:spLocks noGrp="1"/>
          </p:cNvSpPr>
          <p:nvPr>
            <p:ph type="body" sz="quarter" idx="43" hasCustomPrompt="1"/>
          </p:nvPr>
        </p:nvSpPr>
        <p:spPr>
          <a:xfrm>
            <a:off x="2467440" y="4840743"/>
            <a:ext cx="1224000" cy="378776"/>
          </a:xfrm>
        </p:spPr>
        <p:txBody>
          <a:bodyPr/>
          <a:lstStyle>
            <a:lvl1pPr algn="ctr">
              <a:defRPr sz="215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a:t>
            </a:r>
          </a:p>
        </p:txBody>
      </p:sp>
      <p:sp>
        <p:nvSpPr>
          <p:cNvPr id="39" name="Text Placeholder 9">
            <a:extLst>
              <a:ext uri="{FF2B5EF4-FFF2-40B4-BE49-F238E27FC236}">
                <a16:creationId xmlns:a16="http://schemas.microsoft.com/office/drawing/2014/main" id="{99B37869-AA56-435B-C1A2-788B91AA4F0F}"/>
              </a:ext>
            </a:extLst>
          </p:cNvPr>
          <p:cNvSpPr>
            <a:spLocks noGrp="1"/>
          </p:cNvSpPr>
          <p:nvPr>
            <p:ph type="body" sz="quarter" idx="44" hasCustomPrompt="1"/>
          </p:nvPr>
        </p:nvSpPr>
        <p:spPr>
          <a:xfrm>
            <a:off x="4477680" y="4840743"/>
            <a:ext cx="1224000" cy="378776"/>
          </a:xfrm>
        </p:spPr>
        <p:txBody>
          <a:bodyPr/>
          <a:lstStyle>
            <a:lvl1pPr algn="ctr">
              <a:defRPr sz="215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a:t>
            </a:r>
          </a:p>
        </p:txBody>
      </p:sp>
      <p:sp>
        <p:nvSpPr>
          <p:cNvPr id="43" name="Text Placeholder 9">
            <a:extLst>
              <a:ext uri="{FF2B5EF4-FFF2-40B4-BE49-F238E27FC236}">
                <a16:creationId xmlns:a16="http://schemas.microsoft.com/office/drawing/2014/main" id="{9FCA3B1D-B838-A036-FD93-BCE6C6129701}"/>
              </a:ext>
            </a:extLst>
          </p:cNvPr>
          <p:cNvSpPr>
            <a:spLocks noGrp="1"/>
          </p:cNvSpPr>
          <p:nvPr>
            <p:ph type="body" sz="quarter" idx="45" hasCustomPrompt="1"/>
          </p:nvPr>
        </p:nvSpPr>
        <p:spPr>
          <a:xfrm>
            <a:off x="8267358" y="1998940"/>
            <a:ext cx="3057873" cy="4401860"/>
          </a:xfrm>
        </p:spPr>
        <p:txBody>
          <a:bodyPr anchor="t" anchorCtr="0"/>
          <a:lstStyle>
            <a:lvl1pPr marL="252000" indent="-252000">
              <a:lnSpc>
                <a:spcPct val="110000"/>
              </a:lnSpc>
              <a:spcAft>
                <a:spcPts val="1200"/>
              </a:spcAft>
              <a:buSzPct val="120000"/>
              <a:buFont typeface="Arial" panose="020B0604020202020204" pitchFamily="34" charset="0"/>
              <a:buNone/>
              <a:defRPr sz="1900">
                <a:solidFill>
                  <a:schemeClr val="tx1"/>
                </a:solidFill>
                <a:latin typeface="+mj-lt"/>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5pPr>
          </a:lstStyle>
          <a:p>
            <a:pPr lvl="0"/>
            <a:r>
              <a:rPr lang="en-GB"/>
              <a:t>First level &lt;Heading&gt;</a:t>
            </a:r>
          </a:p>
          <a:p>
            <a:pPr lvl="1"/>
            <a:r>
              <a:rPr lang="en-GB"/>
              <a:t>Second level &lt;Text&gt;</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77239974"/>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matchingName="Closing Slide Turquoise" type="blank" preserve="1">
  <p:cSld name="Closing Slide Turquoise">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D6B97B-3C6B-41A8-A027-51295DE77F4E}"/>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prstClr val="white"/>
                </a:solidFill>
                <a:latin typeface="Georgia"/>
              </a:rPr>
              <a:t>Chubb. Insured.</a:t>
            </a:r>
          </a:p>
        </p:txBody>
      </p:sp>
    </p:spTree>
    <p:extLst>
      <p:ext uri="{BB962C8B-B14F-4D97-AF65-F5344CB8AC3E}">
        <p14:creationId xmlns:p14="http://schemas.microsoft.com/office/powerpoint/2010/main" val="2429462648"/>
      </p:ext>
    </p:extLst>
  </p:cSld>
  <p:clrMapOvr>
    <a:masterClrMapping/>
  </p:clrMapOvr>
  <p:hf hdr="0"/>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matchingName="Closing Slide Orange" type="blank" preserve="1">
  <p:cSld name="Closing Slide Orange">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F27908-65DF-4D5A-99DD-E21742E49D16}"/>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prstClr val="white"/>
                </a:solidFill>
                <a:latin typeface="Georgia"/>
              </a:rPr>
              <a:t>Chubb. Insured.</a:t>
            </a:r>
          </a:p>
        </p:txBody>
      </p:sp>
    </p:spTree>
    <p:extLst>
      <p:ext uri="{BB962C8B-B14F-4D97-AF65-F5344CB8AC3E}">
        <p14:creationId xmlns:p14="http://schemas.microsoft.com/office/powerpoint/2010/main" val="2611325645"/>
      </p:ext>
    </p:extLst>
  </p:cSld>
  <p:clrMapOvr>
    <a:masterClrMapping/>
  </p:clrMapOvr>
  <p:hf hdr="0"/>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matchingName="Closing Slide Purple" type="blank" preserve="1">
  <p:cSld name="Closing Slide Purple">
    <p:bg>
      <p:bgPr>
        <a:solidFill>
          <a:srgbClr val="6E27C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331972-8D4F-4F7B-9B21-F73C86682E31}"/>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prstClr val="white"/>
                </a:solidFill>
                <a:latin typeface="Georgia"/>
              </a:rPr>
              <a:t>Chubb. Insured.</a:t>
            </a:r>
          </a:p>
        </p:txBody>
      </p:sp>
    </p:spTree>
    <p:extLst>
      <p:ext uri="{BB962C8B-B14F-4D97-AF65-F5344CB8AC3E}">
        <p14:creationId xmlns:p14="http://schemas.microsoft.com/office/powerpoint/2010/main" val="1658722178"/>
      </p:ext>
    </p:extLst>
  </p:cSld>
  <p:clrMapOvr>
    <a:masterClrMapping/>
  </p:clrMapOvr>
  <p:hf hdr="0"/>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matchingName="Closing Slide Yellow" type="blank" preserve="1">
  <p:cSld name="Closing Slide Yellow">
    <p:bg>
      <p:bgPr>
        <a:solidFill>
          <a:srgbClr val="FFB61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EF2217-CAE6-4F09-BFD2-6EC760E2DA33}"/>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prstClr val="white"/>
                </a:solidFill>
                <a:latin typeface="Georgia"/>
              </a:rPr>
              <a:t>Chubb. Insured.</a:t>
            </a:r>
          </a:p>
        </p:txBody>
      </p:sp>
    </p:spTree>
    <p:extLst>
      <p:ext uri="{BB962C8B-B14F-4D97-AF65-F5344CB8AC3E}">
        <p14:creationId xmlns:p14="http://schemas.microsoft.com/office/powerpoint/2010/main" val="2232572789"/>
      </p:ext>
    </p:extLst>
  </p:cSld>
  <p:clrMapOvr>
    <a:masterClrMapping/>
  </p:clrMapOvr>
  <p:hf hdr="0"/>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matchingName="Closing Slide Magenta" type="blank" preserve="1">
  <p:cSld name="Closing Slide Magenta">
    <p:bg>
      <p:bgPr>
        <a:solidFill>
          <a:srgbClr val="FF019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027F4E-AA0D-4717-9B8C-F1BBC420D5D0}"/>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prstClr val="white"/>
                </a:solidFill>
                <a:latin typeface="Georgia"/>
              </a:rPr>
              <a:t>Chubb. Insured.</a:t>
            </a:r>
          </a:p>
        </p:txBody>
      </p:sp>
    </p:spTree>
    <p:extLst>
      <p:ext uri="{BB962C8B-B14F-4D97-AF65-F5344CB8AC3E}">
        <p14:creationId xmlns:p14="http://schemas.microsoft.com/office/powerpoint/2010/main" val="2179219193"/>
      </p:ext>
    </p:extLst>
  </p:cSld>
  <p:clrMapOvr>
    <a:masterClrMapping/>
  </p:clrMapOvr>
  <p:hf hdr="0"/>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matchingName="Closing Slide Dark Blue" type="blank" preserve="1">
  <p:cSld name="Closing Slide Dark Blue">
    <p:bg>
      <p:bgPr>
        <a:solidFill>
          <a:srgbClr val="150F9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A1256D-5054-4341-9FD1-CBE540450F83}"/>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prstClr val="white"/>
                </a:solidFill>
                <a:latin typeface="Georgia"/>
              </a:rPr>
              <a:t>Chubb. Insured.</a:t>
            </a:r>
          </a:p>
        </p:txBody>
      </p:sp>
    </p:spTree>
    <p:extLst>
      <p:ext uri="{BB962C8B-B14F-4D97-AF65-F5344CB8AC3E}">
        <p14:creationId xmlns:p14="http://schemas.microsoft.com/office/powerpoint/2010/main" val="924982350"/>
      </p:ext>
    </p:extLst>
  </p:cSld>
  <p:clrMapOvr>
    <a:masterClrMapping/>
  </p:clrMapOvr>
  <p:hf hdr="0"/>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matchingName="Closing Slide Red" type="blank" preserve="1">
  <p:cSld name="Closing Slide Red">
    <p:bg>
      <p:bgPr>
        <a:solidFill>
          <a:srgbClr val="F1352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15B29C-F7F0-4A8B-93B7-28CAECC4B15E}"/>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prstClr val="white"/>
                </a:solidFill>
                <a:latin typeface="Georgia"/>
              </a:rPr>
              <a:t>Chubb. Insured.</a:t>
            </a:r>
          </a:p>
        </p:txBody>
      </p:sp>
    </p:spTree>
    <p:extLst>
      <p:ext uri="{BB962C8B-B14F-4D97-AF65-F5344CB8AC3E}">
        <p14:creationId xmlns:p14="http://schemas.microsoft.com/office/powerpoint/2010/main" val="1256804563"/>
      </p:ext>
    </p:extLst>
  </p:cSld>
  <p:clrMapOvr>
    <a:masterClrMapping/>
  </p:clrMapOvr>
  <p:hf hdr="0"/>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matchingName="Closing Slide Light Grey" type="blank" preserve="1">
  <p:cSld name="Closing Slide Light Grey">
    <p:bg>
      <p:bgPr>
        <a:solidFill>
          <a:srgbClr val="AFAFA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7D6657-91E8-47A7-B90D-033E7D1CEA13}"/>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prstClr val="white"/>
                </a:solidFill>
                <a:latin typeface="Georgia"/>
              </a:rPr>
              <a:t>Chubb. Insured.</a:t>
            </a:r>
          </a:p>
        </p:txBody>
      </p:sp>
    </p:spTree>
    <p:extLst>
      <p:ext uri="{BB962C8B-B14F-4D97-AF65-F5344CB8AC3E}">
        <p14:creationId xmlns:p14="http://schemas.microsoft.com/office/powerpoint/2010/main" val="1810868960"/>
      </p:ext>
    </p:extLst>
  </p:cSld>
  <p:clrMapOvr>
    <a:masterClrMapping/>
  </p:clrMapOvr>
  <p:hf hdr="0"/>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matchingName="Closing Slide Green" type="blank" preserve="1">
  <p:cSld name="Closing Slide Green">
    <p:bg>
      <p:bgPr>
        <a:solidFill>
          <a:srgbClr val="7ACB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C482CA-7FCE-4B2C-9B42-6B64987FE654}"/>
              </a:ext>
            </a:extLst>
          </p:cNvPr>
          <p:cNvSpPr txBox="1">
            <a:spLocks/>
          </p:cNvSpPr>
          <p:nvPr userDrawn="1"/>
        </p:nvSpPr>
        <p:spPr>
          <a:xfrm>
            <a:off x="468313" y="3270250"/>
            <a:ext cx="3167062" cy="430213"/>
          </a:xfrm>
          <a:prstGeom prst="rect">
            <a:avLst/>
          </a:prstGeom>
          <a:noFill/>
        </p:spPr>
        <p:txBody>
          <a:bodyPr lIns="0" tIns="0" rIns="0" bIns="0">
            <a:spAutoFit/>
          </a:bodyPr>
          <a:lstStyle/>
          <a:p>
            <a:pPr eaLnBrk="1" fontAlgn="auto" hangingPunct="1">
              <a:spcBef>
                <a:spcPts val="0"/>
              </a:spcBef>
              <a:spcAft>
                <a:spcPts val="0"/>
              </a:spcAft>
              <a:defRPr/>
            </a:pPr>
            <a:r>
              <a:rPr lang="en-GB" sz="2800" spc="-50" dirty="0">
                <a:solidFill>
                  <a:prstClr val="white"/>
                </a:solidFill>
                <a:latin typeface="Georgia"/>
              </a:rPr>
              <a:t>Chubb. Insured.</a:t>
            </a:r>
          </a:p>
        </p:txBody>
      </p:sp>
    </p:spTree>
    <p:extLst>
      <p:ext uri="{BB962C8B-B14F-4D97-AF65-F5344CB8AC3E}">
        <p14:creationId xmlns:p14="http://schemas.microsoft.com/office/powerpoint/2010/main" val="1162894524"/>
      </p:ext>
    </p:extLst>
  </p:cSld>
  <p:clrMapOvr>
    <a:masterClrMapping/>
  </p:clrMapOvr>
  <p:hf hdr="0"/>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matchingName="Title Turquoise" preserve="1" userDrawn="1">
  <p:cSld name="Title Turquoise">
    <p:bg>
      <p:bgPr>
        <a:solidFill>
          <a:schemeClr val="accent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250CCFF-7CE0-4A52-B15F-AD7FF9A1CD78}"/>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E58A69E7-266A-4BB6-921A-4BAD77859631}"/>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latin typeface="+mj-lt"/>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99373707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with color" preserve="1" userDrawn="1">
  <p:cSld name="Title Slide with color">
    <p:bg>
      <p:bgPr>
        <a:solidFill>
          <a:srgbClr val="FFFFFF"/>
        </a:solidFill>
        <a:effectLst/>
      </p:bgPr>
    </p:bg>
    <p:spTree>
      <p:nvGrpSpPr>
        <p:cNvPr id="1" name=""/>
        <p:cNvGrpSpPr/>
        <p:nvPr/>
      </p:nvGrpSpPr>
      <p:grpSpPr>
        <a:xfrm>
          <a:off x="0" y="0"/>
          <a:ext cx="0" cy="0"/>
          <a:chOff x="0" y="0"/>
          <a:chExt cx="0" cy="0"/>
        </a:xfrm>
      </p:grpSpPr>
      <p:sp>
        <p:nvSpPr>
          <p:cNvPr id="6" name="Rectangle 5"/>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Subtitle 2"/>
          <p:cNvSpPr>
            <a:spLocks noGrp="1"/>
          </p:cNvSpPr>
          <p:nvPr>
            <p:ph type="subTitle" idx="1"/>
          </p:nvPr>
        </p:nvSpPr>
        <p:spPr bwMode="gray">
          <a:xfrm>
            <a:off x="3146069" y="3920017"/>
            <a:ext cx="6912330" cy="789447"/>
          </a:xfrm>
        </p:spPr>
        <p:txBody>
          <a:bodyPr lIns="0" tIns="0" rIns="0" bIns="0">
            <a:noAutofit/>
          </a:bodyPr>
          <a:lstStyle>
            <a:lvl1pPr marL="0" indent="0" algn="l">
              <a:lnSpc>
                <a:spcPct val="95000"/>
              </a:lnSpc>
              <a:spcBef>
                <a:spcPts val="0"/>
              </a:spcBef>
              <a:spcAft>
                <a:spcPts val="0"/>
              </a:spcAft>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p:cNvSpPr>
            <a:spLocks noGrp="1"/>
          </p:cNvSpPr>
          <p:nvPr>
            <p:ph type="ctrTitle"/>
          </p:nvPr>
        </p:nvSpPr>
        <p:spPr bwMode="gray">
          <a:xfrm>
            <a:off x="3146068" y="2739922"/>
            <a:ext cx="6912331" cy="1098762"/>
          </a:xfrm>
        </p:spPr>
        <p:txBody>
          <a:bodyPr wrap="square" anchor="t" anchorCtr="0">
            <a:noAutofit/>
          </a:bodyPr>
          <a:lstStyle>
            <a:lvl1pPr algn="l">
              <a:lnSpc>
                <a:spcPct val="85000"/>
              </a:lnSpc>
              <a:defRPr sz="2800">
                <a:solidFill>
                  <a:schemeClr val="bg1"/>
                </a:solidFill>
              </a:defRPr>
            </a:lvl1pPr>
          </a:lstStyle>
          <a:p>
            <a:r>
              <a:rPr lang="en-US"/>
              <a:t>Click to edit Master title style</a:t>
            </a:r>
          </a:p>
        </p:txBody>
      </p:sp>
      <p:sp>
        <p:nvSpPr>
          <p:cNvPr id="8"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13" name="Textplatzhalter 3"/>
          <p:cNvSpPr>
            <a:spLocks noGrp="1"/>
          </p:cNvSpPr>
          <p:nvPr>
            <p:ph type="body" sz="quarter" idx="10" hasCustomPrompt="1"/>
          </p:nvPr>
        </p:nvSpPr>
        <p:spPr bwMode="gray">
          <a:xfrm>
            <a:off x="3146068" y="5979695"/>
            <a:ext cx="2598239" cy="263149"/>
          </a:xfrm>
        </p:spPr>
        <p:txBody>
          <a:bodyPr>
            <a:spAutoFit/>
          </a:bodyPr>
          <a:lstStyle>
            <a:lvl1pPr marL="0" indent="0">
              <a:lnSpc>
                <a:spcPct val="95000"/>
              </a:lnSpc>
              <a:spcBef>
                <a:spcPts val="0"/>
              </a:spcBef>
              <a:spcAft>
                <a:spcPts val="0"/>
              </a:spcAft>
              <a:buNone/>
              <a:defRPr lang="de-DE" sz="1800" kern="1200" baseline="0" smtClean="0">
                <a:solidFill>
                  <a:schemeClr val="bg1"/>
                </a:solidFill>
                <a:latin typeface="+mn-lt"/>
                <a:ea typeface="+mn-ea"/>
                <a:cs typeface="+mn-cs"/>
              </a:defRPr>
            </a:lvl1pPr>
          </a:lstStyle>
          <a:p>
            <a:r>
              <a:rPr lang="en-US"/>
              <a:t>Business Descriptor</a:t>
            </a:r>
          </a:p>
        </p:txBody>
      </p:sp>
      <p:grpSp>
        <p:nvGrpSpPr>
          <p:cNvPr id="12" name="Group 10">
            <a:extLst>
              <a:ext uri="{FF2B5EF4-FFF2-40B4-BE49-F238E27FC236}">
                <a16:creationId xmlns:a16="http://schemas.microsoft.com/office/drawing/2014/main" id="{6A59AA0E-CB87-42A3-B033-3C1543F9707B}"/>
              </a:ext>
            </a:extLst>
          </p:cNvPr>
          <p:cNvGrpSpPr/>
          <p:nvPr userDrawn="1">
            <p:custDataLst>
              <p:tags r:id="rId4"/>
            </p:custDataLst>
          </p:nvPr>
        </p:nvGrpSpPr>
        <p:grpSpPr>
          <a:xfrm>
            <a:off x="696118" y="2840038"/>
            <a:ext cx="1739900" cy="184150"/>
            <a:chOff x="684213" y="2840038"/>
            <a:chExt cx="1739900" cy="184150"/>
          </a:xfrm>
          <a:solidFill>
            <a:schemeClr val="bg1"/>
          </a:solidFill>
        </p:grpSpPr>
        <p:sp>
          <p:nvSpPr>
            <p:cNvPr id="14" name="Freeform 5">
              <a:extLst>
                <a:ext uri="{FF2B5EF4-FFF2-40B4-BE49-F238E27FC236}">
                  <a16:creationId xmlns:a16="http://schemas.microsoft.com/office/drawing/2014/main" id="{C1B15B40-EC82-4BE2-B03E-D454914FE5B0}"/>
                </a:ext>
              </a:extLst>
            </p:cNvPr>
            <p:cNvSpPr>
              <a:spLocks noEditPoints="1"/>
            </p:cNvSpPr>
            <p:nvPr userDrawn="1"/>
          </p:nvSpPr>
          <p:spPr bwMode="auto">
            <a:xfrm>
              <a:off x="684213" y="2840038"/>
              <a:ext cx="1657350" cy="184150"/>
            </a:xfrm>
            <a:custGeom>
              <a:avLst/>
              <a:gdLst>
                <a:gd name="T0" fmla="*/ 3069 w 3132"/>
                <a:gd name="T1" fmla="*/ 202 h 348"/>
                <a:gd name="T2" fmla="*/ 3069 w 3132"/>
                <a:gd name="T3" fmla="*/ 143 h 348"/>
                <a:gd name="T4" fmla="*/ 3043 w 3132"/>
                <a:gd name="T5" fmla="*/ 348 h 348"/>
                <a:gd name="T6" fmla="*/ 3090 w 3132"/>
                <a:gd name="T7" fmla="*/ 341 h 348"/>
                <a:gd name="T8" fmla="*/ 3116 w 3132"/>
                <a:gd name="T9" fmla="*/ 324 h 348"/>
                <a:gd name="T10" fmla="*/ 3130 w 3132"/>
                <a:gd name="T11" fmla="*/ 299 h 348"/>
                <a:gd name="T12" fmla="*/ 3132 w 3132"/>
                <a:gd name="T13" fmla="*/ 234 h 348"/>
                <a:gd name="T14" fmla="*/ 3125 w 3132"/>
                <a:gd name="T15" fmla="*/ 213 h 348"/>
                <a:gd name="T16" fmla="*/ 3120 w 3132"/>
                <a:gd name="T17" fmla="*/ 136 h 348"/>
                <a:gd name="T18" fmla="*/ 3132 w 3132"/>
                <a:gd name="T19" fmla="*/ 109 h 348"/>
                <a:gd name="T20" fmla="*/ 3131 w 3132"/>
                <a:gd name="T21" fmla="*/ 57 h 348"/>
                <a:gd name="T22" fmla="*/ 3121 w 3132"/>
                <a:gd name="T23" fmla="*/ 30 h 348"/>
                <a:gd name="T24" fmla="*/ 3098 w 3132"/>
                <a:gd name="T25" fmla="*/ 11 h 348"/>
                <a:gd name="T26" fmla="*/ 3064 w 3132"/>
                <a:gd name="T27" fmla="*/ 1 h 348"/>
                <a:gd name="T28" fmla="*/ 3043 w 3132"/>
                <a:gd name="T29" fmla="*/ 348 h 348"/>
                <a:gd name="T30" fmla="*/ 2395 w 3132"/>
                <a:gd name="T31" fmla="*/ 202 h 348"/>
                <a:gd name="T32" fmla="*/ 2395 w 3132"/>
                <a:gd name="T33" fmla="*/ 143 h 348"/>
                <a:gd name="T34" fmla="*/ 2368 w 3132"/>
                <a:gd name="T35" fmla="*/ 348 h 348"/>
                <a:gd name="T36" fmla="*/ 2416 w 3132"/>
                <a:gd name="T37" fmla="*/ 341 h 348"/>
                <a:gd name="T38" fmla="*/ 2442 w 3132"/>
                <a:gd name="T39" fmla="*/ 324 h 348"/>
                <a:gd name="T40" fmla="*/ 2456 w 3132"/>
                <a:gd name="T41" fmla="*/ 299 h 348"/>
                <a:gd name="T42" fmla="*/ 2458 w 3132"/>
                <a:gd name="T43" fmla="*/ 234 h 348"/>
                <a:gd name="T44" fmla="*/ 2451 w 3132"/>
                <a:gd name="T45" fmla="*/ 213 h 348"/>
                <a:gd name="T46" fmla="*/ 2446 w 3132"/>
                <a:gd name="T47" fmla="*/ 136 h 348"/>
                <a:gd name="T48" fmla="*/ 2458 w 3132"/>
                <a:gd name="T49" fmla="*/ 109 h 348"/>
                <a:gd name="T50" fmla="*/ 2457 w 3132"/>
                <a:gd name="T51" fmla="*/ 57 h 348"/>
                <a:gd name="T52" fmla="*/ 2446 w 3132"/>
                <a:gd name="T53" fmla="*/ 30 h 348"/>
                <a:gd name="T54" fmla="*/ 2424 w 3132"/>
                <a:gd name="T55" fmla="*/ 11 h 348"/>
                <a:gd name="T56" fmla="*/ 2390 w 3132"/>
                <a:gd name="T57" fmla="*/ 1 h 348"/>
                <a:gd name="T58" fmla="*/ 2368 w 3132"/>
                <a:gd name="T59" fmla="*/ 348 h 348"/>
                <a:gd name="T60" fmla="*/ 1374 w 3132"/>
                <a:gd name="T61" fmla="*/ 0 h 348"/>
                <a:gd name="T62" fmla="*/ 1312 w 3132"/>
                <a:gd name="T63" fmla="*/ 278 h 348"/>
                <a:gd name="T64" fmla="*/ 1320 w 3132"/>
                <a:gd name="T65" fmla="*/ 309 h 348"/>
                <a:gd name="T66" fmla="*/ 1338 w 3132"/>
                <a:gd name="T67" fmla="*/ 331 h 348"/>
                <a:gd name="T68" fmla="*/ 1367 w 3132"/>
                <a:gd name="T69" fmla="*/ 346 h 348"/>
                <a:gd name="T70" fmla="*/ 1681 w 3132"/>
                <a:gd name="T71" fmla="*/ 348 h 348"/>
                <a:gd name="T72" fmla="*/ 1711 w 3132"/>
                <a:gd name="T73" fmla="*/ 346 h 348"/>
                <a:gd name="T74" fmla="*/ 1740 w 3132"/>
                <a:gd name="T75" fmla="*/ 331 h 348"/>
                <a:gd name="T76" fmla="*/ 1758 w 3132"/>
                <a:gd name="T77" fmla="*/ 309 h 348"/>
                <a:gd name="T78" fmla="*/ 1766 w 3132"/>
                <a:gd name="T79" fmla="*/ 278 h 348"/>
                <a:gd name="T80" fmla="*/ 698 w 3132"/>
                <a:gd name="T81" fmla="*/ 142 h 348"/>
                <a:gd name="T82" fmla="*/ 698 w 3132"/>
                <a:gd name="T83" fmla="*/ 348 h 348"/>
                <a:gd name="T84" fmla="*/ 1095 w 3132"/>
                <a:gd name="T85" fmla="*/ 348 h 348"/>
                <a:gd name="T86" fmla="*/ 698 w 3132"/>
                <a:gd name="T87" fmla="*/ 142 h 348"/>
                <a:gd name="T88" fmla="*/ 85 w 3132"/>
                <a:gd name="T89" fmla="*/ 0 h 348"/>
                <a:gd name="T90" fmla="*/ 47 w 3132"/>
                <a:gd name="T91" fmla="*/ 5 h 348"/>
                <a:gd name="T92" fmla="*/ 20 w 3132"/>
                <a:gd name="T93" fmla="*/ 21 h 348"/>
                <a:gd name="T94" fmla="*/ 5 w 3132"/>
                <a:gd name="T95" fmla="*/ 46 h 348"/>
                <a:gd name="T96" fmla="*/ 0 w 3132"/>
                <a:gd name="T97" fmla="*/ 79 h 348"/>
                <a:gd name="T98" fmla="*/ 1 w 3132"/>
                <a:gd name="T99" fmla="*/ 286 h 348"/>
                <a:gd name="T100" fmla="*/ 11 w 3132"/>
                <a:gd name="T101" fmla="*/ 315 h 348"/>
                <a:gd name="T102" fmla="*/ 33 w 3132"/>
                <a:gd name="T103" fmla="*/ 336 h 348"/>
                <a:gd name="T104" fmla="*/ 64 w 3132"/>
                <a:gd name="T105" fmla="*/ 347 h 348"/>
                <a:gd name="T106" fmla="*/ 453 w 3132"/>
                <a:gd name="T107" fmla="*/ 28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2" h="348">
                  <a:moveTo>
                    <a:pt x="3069" y="289"/>
                  </a:moveTo>
                  <a:lnTo>
                    <a:pt x="2720" y="289"/>
                  </a:lnTo>
                  <a:lnTo>
                    <a:pt x="2720" y="202"/>
                  </a:lnTo>
                  <a:lnTo>
                    <a:pt x="3069" y="202"/>
                  </a:lnTo>
                  <a:lnTo>
                    <a:pt x="3069" y="289"/>
                  </a:lnTo>
                  <a:close/>
                  <a:moveTo>
                    <a:pt x="2720" y="59"/>
                  </a:moveTo>
                  <a:lnTo>
                    <a:pt x="3069" y="59"/>
                  </a:lnTo>
                  <a:lnTo>
                    <a:pt x="3069" y="143"/>
                  </a:lnTo>
                  <a:lnTo>
                    <a:pt x="2720" y="143"/>
                  </a:lnTo>
                  <a:lnTo>
                    <a:pt x="2720" y="59"/>
                  </a:lnTo>
                  <a:close/>
                  <a:moveTo>
                    <a:pt x="3043" y="348"/>
                  </a:moveTo>
                  <a:lnTo>
                    <a:pt x="3043" y="348"/>
                  </a:lnTo>
                  <a:lnTo>
                    <a:pt x="3064" y="347"/>
                  </a:lnTo>
                  <a:lnTo>
                    <a:pt x="3073" y="346"/>
                  </a:lnTo>
                  <a:lnTo>
                    <a:pt x="3083" y="343"/>
                  </a:lnTo>
                  <a:lnTo>
                    <a:pt x="3090" y="341"/>
                  </a:lnTo>
                  <a:lnTo>
                    <a:pt x="3098" y="337"/>
                  </a:lnTo>
                  <a:lnTo>
                    <a:pt x="3105" y="334"/>
                  </a:lnTo>
                  <a:lnTo>
                    <a:pt x="3111" y="329"/>
                  </a:lnTo>
                  <a:lnTo>
                    <a:pt x="3116" y="324"/>
                  </a:lnTo>
                  <a:lnTo>
                    <a:pt x="3121" y="318"/>
                  </a:lnTo>
                  <a:lnTo>
                    <a:pt x="3124" y="312"/>
                  </a:lnTo>
                  <a:lnTo>
                    <a:pt x="3128" y="307"/>
                  </a:lnTo>
                  <a:lnTo>
                    <a:pt x="3130" y="299"/>
                  </a:lnTo>
                  <a:lnTo>
                    <a:pt x="3131" y="291"/>
                  </a:lnTo>
                  <a:lnTo>
                    <a:pt x="3132" y="284"/>
                  </a:lnTo>
                  <a:lnTo>
                    <a:pt x="3132" y="275"/>
                  </a:lnTo>
                  <a:lnTo>
                    <a:pt x="3132" y="234"/>
                  </a:lnTo>
                  <a:lnTo>
                    <a:pt x="3132" y="234"/>
                  </a:lnTo>
                  <a:lnTo>
                    <a:pt x="3132" y="226"/>
                  </a:lnTo>
                  <a:lnTo>
                    <a:pt x="3130" y="219"/>
                  </a:lnTo>
                  <a:lnTo>
                    <a:pt x="3125" y="213"/>
                  </a:lnTo>
                  <a:lnTo>
                    <a:pt x="3120" y="207"/>
                  </a:lnTo>
                  <a:lnTo>
                    <a:pt x="3079" y="172"/>
                  </a:lnTo>
                  <a:lnTo>
                    <a:pt x="3120" y="136"/>
                  </a:lnTo>
                  <a:lnTo>
                    <a:pt x="3120" y="136"/>
                  </a:lnTo>
                  <a:lnTo>
                    <a:pt x="3125" y="130"/>
                  </a:lnTo>
                  <a:lnTo>
                    <a:pt x="3130" y="124"/>
                  </a:lnTo>
                  <a:lnTo>
                    <a:pt x="3132" y="117"/>
                  </a:lnTo>
                  <a:lnTo>
                    <a:pt x="3132" y="109"/>
                  </a:lnTo>
                  <a:lnTo>
                    <a:pt x="3132" y="73"/>
                  </a:lnTo>
                  <a:lnTo>
                    <a:pt x="3132" y="73"/>
                  </a:lnTo>
                  <a:lnTo>
                    <a:pt x="3132" y="64"/>
                  </a:lnTo>
                  <a:lnTo>
                    <a:pt x="3131" y="57"/>
                  </a:lnTo>
                  <a:lnTo>
                    <a:pt x="3130" y="49"/>
                  </a:lnTo>
                  <a:lnTo>
                    <a:pt x="3128" y="41"/>
                  </a:lnTo>
                  <a:lnTo>
                    <a:pt x="3124" y="36"/>
                  </a:lnTo>
                  <a:lnTo>
                    <a:pt x="3121" y="30"/>
                  </a:lnTo>
                  <a:lnTo>
                    <a:pt x="3116" y="24"/>
                  </a:lnTo>
                  <a:lnTo>
                    <a:pt x="3111" y="19"/>
                  </a:lnTo>
                  <a:lnTo>
                    <a:pt x="3105" y="14"/>
                  </a:lnTo>
                  <a:lnTo>
                    <a:pt x="3098" y="11"/>
                  </a:lnTo>
                  <a:lnTo>
                    <a:pt x="3090" y="7"/>
                  </a:lnTo>
                  <a:lnTo>
                    <a:pt x="3083" y="5"/>
                  </a:lnTo>
                  <a:lnTo>
                    <a:pt x="3073" y="2"/>
                  </a:lnTo>
                  <a:lnTo>
                    <a:pt x="3064" y="1"/>
                  </a:lnTo>
                  <a:lnTo>
                    <a:pt x="3043" y="0"/>
                  </a:lnTo>
                  <a:lnTo>
                    <a:pt x="2657" y="0"/>
                  </a:lnTo>
                  <a:lnTo>
                    <a:pt x="2657" y="348"/>
                  </a:lnTo>
                  <a:lnTo>
                    <a:pt x="3043" y="348"/>
                  </a:lnTo>
                  <a:close/>
                  <a:moveTo>
                    <a:pt x="2395" y="289"/>
                  </a:moveTo>
                  <a:lnTo>
                    <a:pt x="2046" y="289"/>
                  </a:lnTo>
                  <a:lnTo>
                    <a:pt x="2046" y="202"/>
                  </a:lnTo>
                  <a:lnTo>
                    <a:pt x="2395" y="202"/>
                  </a:lnTo>
                  <a:lnTo>
                    <a:pt x="2395" y="289"/>
                  </a:lnTo>
                  <a:close/>
                  <a:moveTo>
                    <a:pt x="2046" y="59"/>
                  </a:moveTo>
                  <a:lnTo>
                    <a:pt x="2395" y="59"/>
                  </a:lnTo>
                  <a:lnTo>
                    <a:pt x="2395" y="143"/>
                  </a:lnTo>
                  <a:lnTo>
                    <a:pt x="2046" y="143"/>
                  </a:lnTo>
                  <a:lnTo>
                    <a:pt x="2046" y="59"/>
                  </a:lnTo>
                  <a:close/>
                  <a:moveTo>
                    <a:pt x="2368" y="348"/>
                  </a:moveTo>
                  <a:lnTo>
                    <a:pt x="2368" y="348"/>
                  </a:lnTo>
                  <a:lnTo>
                    <a:pt x="2390" y="347"/>
                  </a:lnTo>
                  <a:lnTo>
                    <a:pt x="2399" y="346"/>
                  </a:lnTo>
                  <a:lnTo>
                    <a:pt x="2408" y="343"/>
                  </a:lnTo>
                  <a:lnTo>
                    <a:pt x="2416" y="341"/>
                  </a:lnTo>
                  <a:lnTo>
                    <a:pt x="2424" y="337"/>
                  </a:lnTo>
                  <a:lnTo>
                    <a:pt x="2431" y="334"/>
                  </a:lnTo>
                  <a:lnTo>
                    <a:pt x="2437" y="329"/>
                  </a:lnTo>
                  <a:lnTo>
                    <a:pt x="2442" y="324"/>
                  </a:lnTo>
                  <a:lnTo>
                    <a:pt x="2446" y="318"/>
                  </a:lnTo>
                  <a:lnTo>
                    <a:pt x="2450" y="312"/>
                  </a:lnTo>
                  <a:lnTo>
                    <a:pt x="2454" y="307"/>
                  </a:lnTo>
                  <a:lnTo>
                    <a:pt x="2456" y="299"/>
                  </a:lnTo>
                  <a:lnTo>
                    <a:pt x="2457" y="291"/>
                  </a:lnTo>
                  <a:lnTo>
                    <a:pt x="2458" y="284"/>
                  </a:lnTo>
                  <a:lnTo>
                    <a:pt x="2458" y="275"/>
                  </a:lnTo>
                  <a:lnTo>
                    <a:pt x="2458" y="234"/>
                  </a:lnTo>
                  <a:lnTo>
                    <a:pt x="2458" y="234"/>
                  </a:lnTo>
                  <a:lnTo>
                    <a:pt x="2458" y="226"/>
                  </a:lnTo>
                  <a:lnTo>
                    <a:pt x="2455" y="219"/>
                  </a:lnTo>
                  <a:lnTo>
                    <a:pt x="2451" y="213"/>
                  </a:lnTo>
                  <a:lnTo>
                    <a:pt x="2446" y="207"/>
                  </a:lnTo>
                  <a:lnTo>
                    <a:pt x="2405" y="172"/>
                  </a:lnTo>
                  <a:lnTo>
                    <a:pt x="2446" y="136"/>
                  </a:lnTo>
                  <a:lnTo>
                    <a:pt x="2446" y="136"/>
                  </a:lnTo>
                  <a:lnTo>
                    <a:pt x="2451" y="130"/>
                  </a:lnTo>
                  <a:lnTo>
                    <a:pt x="2455" y="124"/>
                  </a:lnTo>
                  <a:lnTo>
                    <a:pt x="2458" y="117"/>
                  </a:lnTo>
                  <a:lnTo>
                    <a:pt x="2458" y="109"/>
                  </a:lnTo>
                  <a:lnTo>
                    <a:pt x="2458" y="73"/>
                  </a:lnTo>
                  <a:lnTo>
                    <a:pt x="2458" y="73"/>
                  </a:lnTo>
                  <a:lnTo>
                    <a:pt x="2458" y="64"/>
                  </a:lnTo>
                  <a:lnTo>
                    <a:pt x="2457" y="57"/>
                  </a:lnTo>
                  <a:lnTo>
                    <a:pt x="2456" y="49"/>
                  </a:lnTo>
                  <a:lnTo>
                    <a:pt x="2454" y="41"/>
                  </a:lnTo>
                  <a:lnTo>
                    <a:pt x="2450" y="36"/>
                  </a:lnTo>
                  <a:lnTo>
                    <a:pt x="2446" y="30"/>
                  </a:lnTo>
                  <a:lnTo>
                    <a:pt x="2442" y="24"/>
                  </a:lnTo>
                  <a:lnTo>
                    <a:pt x="2437" y="19"/>
                  </a:lnTo>
                  <a:lnTo>
                    <a:pt x="2431" y="14"/>
                  </a:lnTo>
                  <a:lnTo>
                    <a:pt x="2424" y="11"/>
                  </a:lnTo>
                  <a:lnTo>
                    <a:pt x="2416" y="7"/>
                  </a:lnTo>
                  <a:lnTo>
                    <a:pt x="2408" y="5"/>
                  </a:lnTo>
                  <a:lnTo>
                    <a:pt x="2399" y="2"/>
                  </a:lnTo>
                  <a:lnTo>
                    <a:pt x="2390" y="1"/>
                  </a:lnTo>
                  <a:lnTo>
                    <a:pt x="2368" y="0"/>
                  </a:lnTo>
                  <a:lnTo>
                    <a:pt x="1983" y="0"/>
                  </a:lnTo>
                  <a:lnTo>
                    <a:pt x="1983" y="348"/>
                  </a:lnTo>
                  <a:lnTo>
                    <a:pt x="2368" y="348"/>
                  </a:lnTo>
                  <a:close/>
                  <a:moveTo>
                    <a:pt x="1704" y="0"/>
                  </a:moveTo>
                  <a:lnTo>
                    <a:pt x="1704" y="286"/>
                  </a:lnTo>
                  <a:lnTo>
                    <a:pt x="1374" y="286"/>
                  </a:lnTo>
                  <a:lnTo>
                    <a:pt x="1374" y="0"/>
                  </a:lnTo>
                  <a:lnTo>
                    <a:pt x="1311" y="0"/>
                  </a:lnTo>
                  <a:lnTo>
                    <a:pt x="1311" y="269"/>
                  </a:lnTo>
                  <a:lnTo>
                    <a:pt x="1311" y="269"/>
                  </a:lnTo>
                  <a:lnTo>
                    <a:pt x="1312" y="278"/>
                  </a:lnTo>
                  <a:lnTo>
                    <a:pt x="1313" y="286"/>
                  </a:lnTo>
                  <a:lnTo>
                    <a:pt x="1314" y="295"/>
                  </a:lnTo>
                  <a:lnTo>
                    <a:pt x="1317" y="302"/>
                  </a:lnTo>
                  <a:lnTo>
                    <a:pt x="1320" y="309"/>
                  </a:lnTo>
                  <a:lnTo>
                    <a:pt x="1323" y="315"/>
                  </a:lnTo>
                  <a:lnTo>
                    <a:pt x="1328" y="322"/>
                  </a:lnTo>
                  <a:lnTo>
                    <a:pt x="1332" y="327"/>
                  </a:lnTo>
                  <a:lnTo>
                    <a:pt x="1338" y="331"/>
                  </a:lnTo>
                  <a:lnTo>
                    <a:pt x="1345" y="336"/>
                  </a:lnTo>
                  <a:lnTo>
                    <a:pt x="1352" y="340"/>
                  </a:lnTo>
                  <a:lnTo>
                    <a:pt x="1359" y="343"/>
                  </a:lnTo>
                  <a:lnTo>
                    <a:pt x="1367" y="346"/>
                  </a:lnTo>
                  <a:lnTo>
                    <a:pt x="1376" y="347"/>
                  </a:lnTo>
                  <a:lnTo>
                    <a:pt x="1387" y="348"/>
                  </a:lnTo>
                  <a:lnTo>
                    <a:pt x="1397" y="348"/>
                  </a:lnTo>
                  <a:lnTo>
                    <a:pt x="1681" y="348"/>
                  </a:lnTo>
                  <a:lnTo>
                    <a:pt x="1681" y="348"/>
                  </a:lnTo>
                  <a:lnTo>
                    <a:pt x="1691" y="348"/>
                  </a:lnTo>
                  <a:lnTo>
                    <a:pt x="1702" y="347"/>
                  </a:lnTo>
                  <a:lnTo>
                    <a:pt x="1711" y="346"/>
                  </a:lnTo>
                  <a:lnTo>
                    <a:pt x="1719" y="343"/>
                  </a:lnTo>
                  <a:lnTo>
                    <a:pt x="1726" y="340"/>
                  </a:lnTo>
                  <a:lnTo>
                    <a:pt x="1733" y="336"/>
                  </a:lnTo>
                  <a:lnTo>
                    <a:pt x="1740" y="331"/>
                  </a:lnTo>
                  <a:lnTo>
                    <a:pt x="1746" y="327"/>
                  </a:lnTo>
                  <a:lnTo>
                    <a:pt x="1750" y="322"/>
                  </a:lnTo>
                  <a:lnTo>
                    <a:pt x="1755" y="315"/>
                  </a:lnTo>
                  <a:lnTo>
                    <a:pt x="1758" y="309"/>
                  </a:lnTo>
                  <a:lnTo>
                    <a:pt x="1761" y="302"/>
                  </a:lnTo>
                  <a:lnTo>
                    <a:pt x="1764" y="295"/>
                  </a:lnTo>
                  <a:lnTo>
                    <a:pt x="1765" y="286"/>
                  </a:lnTo>
                  <a:lnTo>
                    <a:pt x="1766" y="278"/>
                  </a:lnTo>
                  <a:lnTo>
                    <a:pt x="1767" y="269"/>
                  </a:lnTo>
                  <a:lnTo>
                    <a:pt x="1767" y="0"/>
                  </a:lnTo>
                  <a:lnTo>
                    <a:pt x="1704" y="0"/>
                  </a:lnTo>
                  <a:close/>
                  <a:moveTo>
                    <a:pt x="698" y="142"/>
                  </a:moveTo>
                  <a:lnTo>
                    <a:pt x="698" y="0"/>
                  </a:lnTo>
                  <a:lnTo>
                    <a:pt x="636" y="0"/>
                  </a:lnTo>
                  <a:lnTo>
                    <a:pt x="636" y="348"/>
                  </a:lnTo>
                  <a:lnTo>
                    <a:pt x="698" y="348"/>
                  </a:lnTo>
                  <a:lnTo>
                    <a:pt x="698" y="204"/>
                  </a:lnTo>
                  <a:lnTo>
                    <a:pt x="1033" y="204"/>
                  </a:lnTo>
                  <a:lnTo>
                    <a:pt x="1033" y="348"/>
                  </a:lnTo>
                  <a:lnTo>
                    <a:pt x="1095" y="348"/>
                  </a:lnTo>
                  <a:lnTo>
                    <a:pt x="1095" y="0"/>
                  </a:lnTo>
                  <a:lnTo>
                    <a:pt x="1033" y="0"/>
                  </a:lnTo>
                  <a:lnTo>
                    <a:pt x="1033" y="142"/>
                  </a:lnTo>
                  <a:lnTo>
                    <a:pt x="698" y="142"/>
                  </a:lnTo>
                  <a:close/>
                  <a:moveTo>
                    <a:pt x="453" y="62"/>
                  </a:moveTo>
                  <a:lnTo>
                    <a:pt x="453" y="0"/>
                  </a:lnTo>
                  <a:lnTo>
                    <a:pt x="85" y="0"/>
                  </a:lnTo>
                  <a:lnTo>
                    <a:pt x="85" y="0"/>
                  </a:lnTo>
                  <a:lnTo>
                    <a:pt x="75" y="0"/>
                  </a:lnTo>
                  <a:lnTo>
                    <a:pt x="64" y="1"/>
                  </a:lnTo>
                  <a:lnTo>
                    <a:pt x="55" y="2"/>
                  </a:lnTo>
                  <a:lnTo>
                    <a:pt x="47" y="5"/>
                  </a:lnTo>
                  <a:lnTo>
                    <a:pt x="40" y="8"/>
                  </a:lnTo>
                  <a:lnTo>
                    <a:pt x="33" y="12"/>
                  </a:lnTo>
                  <a:lnTo>
                    <a:pt x="26" y="17"/>
                  </a:lnTo>
                  <a:lnTo>
                    <a:pt x="20" y="21"/>
                  </a:lnTo>
                  <a:lnTo>
                    <a:pt x="16" y="26"/>
                  </a:lnTo>
                  <a:lnTo>
                    <a:pt x="11" y="33"/>
                  </a:lnTo>
                  <a:lnTo>
                    <a:pt x="8" y="39"/>
                  </a:lnTo>
                  <a:lnTo>
                    <a:pt x="5" y="46"/>
                  </a:lnTo>
                  <a:lnTo>
                    <a:pt x="2" y="53"/>
                  </a:lnTo>
                  <a:lnTo>
                    <a:pt x="1" y="62"/>
                  </a:lnTo>
                  <a:lnTo>
                    <a:pt x="0" y="70"/>
                  </a:lnTo>
                  <a:lnTo>
                    <a:pt x="0" y="79"/>
                  </a:lnTo>
                  <a:lnTo>
                    <a:pt x="0" y="269"/>
                  </a:lnTo>
                  <a:lnTo>
                    <a:pt x="0" y="269"/>
                  </a:lnTo>
                  <a:lnTo>
                    <a:pt x="0" y="278"/>
                  </a:lnTo>
                  <a:lnTo>
                    <a:pt x="1" y="286"/>
                  </a:lnTo>
                  <a:lnTo>
                    <a:pt x="2" y="295"/>
                  </a:lnTo>
                  <a:lnTo>
                    <a:pt x="5" y="302"/>
                  </a:lnTo>
                  <a:lnTo>
                    <a:pt x="8" y="309"/>
                  </a:lnTo>
                  <a:lnTo>
                    <a:pt x="11" y="315"/>
                  </a:lnTo>
                  <a:lnTo>
                    <a:pt x="16" y="322"/>
                  </a:lnTo>
                  <a:lnTo>
                    <a:pt x="20" y="327"/>
                  </a:lnTo>
                  <a:lnTo>
                    <a:pt x="26" y="331"/>
                  </a:lnTo>
                  <a:lnTo>
                    <a:pt x="33" y="336"/>
                  </a:lnTo>
                  <a:lnTo>
                    <a:pt x="40" y="340"/>
                  </a:lnTo>
                  <a:lnTo>
                    <a:pt x="47" y="343"/>
                  </a:lnTo>
                  <a:lnTo>
                    <a:pt x="55" y="346"/>
                  </a:lnTo>
                  <a:lnTo>
                    <a:pt x="64" y="347"/>
                  </a:lnTo>
                  <a:lnTo>
                    <a:pt x="75" y="348"/>
                  </a:lnTo>
                  <a:lnTo>
                    <a:pt x="85" y="348"/>
                  </a:lnTo>
                  <a:lnTo>
                    <a:pt x="453" y="348"/>
                  </a:lnTo>
                  <a:lnTo>
                    <a:pt x="453" y="286"/>
                  </a:lnTo>
                  <a:lnTo>
                    <a:pt x="63" y="286"/>
                  </a:lnTo>
                  <a:lnTo>
                    <a:pt x="63" y="62"/>
                  </a:lnTo>
                  <a:lnTo>
                    <a:pt x="453"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6">
              <a:extLst>
                <a:ext uri="{FF2B5EF4-FFF2-40B4-BE49-F238E27FC236}">
                  <a16:creationId xmlns:a16="http://schemas.microsoft.com/office/drawing/2014/main" id="{E0A69284-E422-49CD-B8A1-54A9A1EE566A}"/>
                </a:ext>
              </a:extLst>
            </p:cNvPr>
            <p:cNvSpPr>
              <a:spLocks noEditPoints="1"/>
            </p:cNvSpPr>
            <p:nvPr userDrawn="1"/>
          </p:nvSpPr>
          <p:spPr bwMode="auto">
            <a:xfrm>
              <a:off x="2376488" y="2840038"/>
              <a:ext cx="47625" cy="50800"/>
            </a:xfrm>
            <a:custGeom>
              <a:avLst/>
              <a:gdLst>
                <a:gd name="T0" fmla="*/ 71 w 90"/>
                <a:gd name="T1" fmla="*/ 7 h 95"/>
                <a:gd name="T2" fmla="*/ 83 w 90"/>
                <a:gd name="T3" fmla="*/ 20 h 95"/>
                <a:gd name="T4" fmla="*/ 90 w 90"/>
                <a:gd name="T5" fmla="*/ 38 h 95"/>
                <a:gd name="T6" fmla="*/ 90 w 90"/>
                <a:gd name="T7" fmla="*/ 57 h 95"/>
                <a:gd name="T8" fmla="*/ 83 w 90"/>
                <a:gd name="T9" fmla="*/ 73 h 95"/>
                <a:gd name="T10" fmla="*/ 71 w 90"/>
                <a:gd name="T11" fmla="*/ 86 h 95"/>
                <a:gd name="T12" fmla="*/ 54 w 90"/>
                <a:gd name="T13" fmla="*/ 94 h 95"/>
                <a:gd name="T14" fmla="*/ 36 w 90"/>
                <a:gd name="T15" fmla="*/ 94 h 95"/>
                <a:gd name="T16" fmla="*/ 19 w 90"/>
                <a:gd name="T17" fmla="*/ 86 h 95"/>
                <a:gd name="T18" fmla="*/ 8 w 90"/>
                <a:gd name="T19" fmla="*/ 73 h 95"/>
                <a:gd name="T20" fmla="*/ 1 w 90"/>
                <a:gd name="T21" fmla="*/ 57 h 95"/>
                <a:gd name="T22" fmla="*/ 1 w 90"/>
                <a:gd name="T23" fmla="*/ 38 h 95"/>
                <a:gd name="T24" fmla="*/ 8 w 90"/>
                <a:gd name="T25" fmla="*/ 20 h 95"/>
                <a:gd name="T26" fmla="*/ 19 w 90"/>
                <a:gd name="T27" fmla="*/ 7 h 95"/>
                <a:gd name="T28" fmla="*/ 36 w 90"/>
                <a:gd name="T29" fmla="*/ 0 h 95"/>
                <a:gd name="T30" fmla="*/ 54 w 90"/>
                <a:gd name="T31" fmla="*/ 0 h 95"/>
                <a:gd name="T32" fmla="*/ 30 w 90"/>
                <a:gd name="T33" fmla="*/ 9 h 95"/>
                <a:gd name="T34" fmla="*/ 18 w 90"/>
                <a:gd name="T35" fmla="*/ 18 h 95"/>
                <a:gd name="T36" fmla="*/ 10 w 90"/>
                <a:gd name="T37" fmla="*/ 31 h 95"/>
                <a:gd name="T38" fmla="*/ 6 w 90"/>
                <a:gd name="T39" fmla="*/ 47 h 95"/>
                <a:gd name="T40" fmla="*/ 10 w 90"/>
                <a:gd name="T41" fmla="*/ 63 h 95"/>
                <a:gd name="T42" fmla="*/ 18 w 90"/>
                <a:gd name="T43" fmla="*/ 76 h 95"/>
                <a:gd name="T44" fmla="*/ 30 w 90"/>
                <a:gd name="T45" fmla="*/ 84 h 95"/>
                <a:gd name="T46" fmla="*/ 45 w 90"/>
                <a:gd name="T47" fmla="*/ 88 h 95"/>
                <a:gd name="T48" fmla="*/ 61 w 90"/>
                <a:gd name="T49" fmla="*/ 84 h 95"/>
                <a:gd name="T50" fmla="*/ 72 w 90"/>
                <a:gd name="T51" fmla="*/ 76 h 95"/>
                <a:gd name="T52" fmla="*/ 80 w 90"/>
                <a:gd name="T53" fmla="*/ 63 h 95"/>
                <a:gd name="T54" fmla="*/ 83 w 90"/>
                <a:gd name="T55" fmla="*/ 47 h 95"/>
                <a:gd name="T56" fmla="*/ 80 w 90"/>
                <a:gd name="T57" fmla="*/ 31 h 95"/>
                <a:gd name="T58" fmla="*/ 72 w 90"/>
                <a:gd name="T59" fmla="*/ 18 h 95"/>
                <a:gd name="T60" fmla="*/ 61 w 90"/>
                <a:gd name="T61" fmla="*/ 9 h 95"/>
                <a:gd name="T62" fmla="*/ 45 w 90"/>
                <a:gd name="T63" fmla="*/ 6 h 95"/>
                <a:gd name="T64" fmla="*/ 30 w 90"/>
                <a:gd name="T65" fmla="*/ 9 h 95"/>
                <a:gd name="T66" fmla="*/ 29 w 90"/>
                <a:gd name="T67" fmla="*/ 20 h 95"/>
                <a:gd name="T68" fmla="*/ 56 w 90"/>
                <a:gd name="T69" fmla="*/ 20 h 95"/>
                <a:gd name="T70" fmla="*/ 62 w 90"/>
                <a:gd name="T71" fmla="*/ 24 h 95"/>
                <a:gd name="T72" fmla="*/ 66 w 90"/>
                <a:gd name="T73" fmla="*/ 34 h 95"/>
                <a:gd name="T74" fmla="*/ 62 w 90"/>
                <a:gd name="T75" fmla="*/ 45 h 95"/>
                <a:gd name="T76" fmla="*/ 57 w 90"/>
                <a:gd name="T77" fmla="*/ 49 h 95"/>
                <a:gd name="T78" fmla="*/ 61 w 90"/>
                <a:gd name="T79" fmla="*/ 75 h 95"/>
                <a:gd name="T80" fmla="*/ 35 w 90"/>
                <a:gd name="T81" fmla="*/ 75 h 95"/>
                <a:gd name="T82" fmla="*/ 49 w 90"/>
                <a:gd name="T83" fmla="*/ 44 h 95"/>
                <a:gd name="T84" fmla="*/ 58 w 90"/>
                <a:gd name="T85" fmla="*/ 40 h 95"/>
                <a:gd name="T86" fmla="*/ 60 w 90"/>
                <a:gd name="T87" fmla="*/ 34 h 95"/>
                <a:gd name="T88" fmla="*/ 58 w 90"/>
                <a:gd name="T89" fmla="*/ 30 h 95"/>
                <a:gd name="T90" fmla="*/ 52 w 90"/>
                <a:gd name="T91" fmla="*/ 26 h 95"/>
                <a:gd name="T92" fmla="*/ 35 w 90"/>
                <a:gd name="T93" fmla="*/ 25 h 95"/>
                <a:gd name="T94" fmla="*/ 44 w 90"/>
                <a:gd name="T95"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5">
                  <a:moveTo>
                    <a:pt x="63" y="4"/>
                  </a:moveTo>
                  <a:lnTo>
                    <a:pt x="63" y="4"/>
                  </a:lnTo>
                  <a:lnTo>
                    <a:pt x="71" y="7"/>
                  </a:lnTo>
                  <a:lnTo>
                    <a:pt x="78" y="13"/>
                  </a:lnTo>
                  <a:lnTo>
                    <a:pt x="78" y="13"/>
                  </a:lnTo>
                  <a:lnTo>
                    <a:pt x="83" y="20"/>
                  </a:lnTo>
                  <a:lnTo>
                    <a:pt x="87" y="28"/>
                  </a:lnTo>
                  <a:lnTo>
                    <a:pt x="87" y="28"/>
                  </a:lnTo>
                  <a:lnTo>
                    <a:pt x="90" y="38"/>
                  </a:lnTo>
                  <a:lnTo>
                    <a:pt x="90" y="47"/>
                  </a:lnTo>
                  <a:lnTo>
                    <a:pt x="90" y="47"/>
                  </a:lnTo>
                  <a:lnTo>
                    <a:pt x="90" y="57"/>
                  </a:lnTo>
                  <a:lnTo>
                    <a:pt x="87" y="66"/>
                  </a:lnTo>
                  <a:lnTo>
                    <a:pt x="87" y="66"/>
                  </a:lnTo>
                  <a:lnTo>
                    <a:pt x="83" y="73"/>
                  </a:lnTo>
                  <a:lnTo>
                    <a:pt x="78" y="80"/>
                  </a:lnTo>
                  <a:lnTo>
                    <a:pt x="78" y="80"/>
                  </a:lnTo>
                  <a:lnTo>
                    <a:pt x="71" y="86"/>
                  </a:lnTo>
                  <a:lnTo>
                    <a:pt x="63" y="91"/>
                  </a:lnTo>
                  <a:lnTo>
                    <a:pt x="63" y="91"/>
                  </a:lnTo>
                  <a:lnTo>
                    <a:pt x="54" y="94"/>
                  </a:lnTo>
                  <a:lnTo>
                    <a:pt x="45" y="95"/>
                  </a:lnTo>
                  <a:lnTo>
                    <a:pt x="45" y="95"/>
                  </a:lnTo>
                  <a:lnTo>
                    <a:pt x="36" y="94"/>
                  </a:lnTo>
                  <a:lnTo>
                    <a:pt x="27" y="91"/>
                  </a:lnTo>
                  <a:lnTo>
                    <a:pt x="27" y="91"/>
                  </a:lnTo>
                  <a:lnTo>
                    <a:pt x="19" y="86"/>
                  </a:lnTo>
                  <a:lnTo>
                    <a:pt x="13" y="80"/>
                  </a:lnTo>
                  <a:lnTo>
                    <a:pt x="13" y="80"/>
                  </a:lnTo>
                  <a:lnTo>
                    <a:pt x="8" y="73"/>
                  </a:lnTo>
                  <a:lnTo>
                    <a:pt x="3" y="66"/>
                  </a:lnTo>
                  <a:lnTo>
                    <a:pt x="3" y="66"/>
                  </a:lnTo>
                  <a:lnTo>
                    <a:pt x="1" y="57"/>
                  </a:lnTo>
                  <a:lnTo>
                    <a:pt x="0" y="47"/>
                  </a:lnTo>
                  <a:lnTo>
                    <a:pt x="0" y="47"/>
                  </a:lnTo>
                  <a:lnTo>
                    <a:pt x="1" y="38"/>
                  </a:lnTo>
                  <a:lnTo>
                    <a:pt x="3" y="28"/>
                  </a:lnTo>
                  <a:lnTo>
                    <a:pt x="3" y="28"/>
                  </a:lnTo>
                  <a:lnTo>
                    <a:pt x="8" y="20"/>
                  </a:lnTo>
                  <a:lnTo>
                    <a:pt x="13" y="13"/>
                  </a:lnTo>
                  <a:lnTo>
                    <a:pt x="13" y="13"/>
                  </a:lnTo>
                  <a:lnTo>
                    <a:pt x="19" y="7"/>
                  </a:lnTo>
                  <a:lnTo>
                    <a:pt x="27" y="4"/>
                  </a:lnTo>
                  <a:lnTo>
                    <a:pt x="27" y="4"/>
                  </a:lnTo>
                  <a:lnTo>
                    <a:pt x="36" y="0"/>
                  </a:lnTo>
                  <a:lnTo>
                    <a:pt x="45" y="0"/>
                  </a:lnTo>
                  <a:lnTo>
                    <a:pt x="45" y="0"/>
                  </a:lnTo>
                  <a:lnTo>
                    <a:pt x="54" y="0"/>
                  </a:lnTo>
                  <a:lnTo>
                    <a:pt x="63" y="4"/>
                  </a:lnTo>
                  <a:lnTo>
                    <a:pt x="63" y="4"/>
                  </a:lnTo>
                  <a:close/>
                  <a:moveTo>
                    <a:pt x="30" y="9"/>
                  </a:moveTo>
                  <a:lnTo>
                    <a:pt x="30" y="9"/>
                  </a:lnTo>
                  <a:lnTo>
                    <a:pt x="23" y="13"/>
                  </a:lnTo>
                  <a:lnTo>
                    <a:pt x="18" y="18"/>
                  </a:lnTo>
                  <a:lnTo>
                    <a:pt x="18" y="18"/>
                  </a:lnTo>
                  <a:lnTo>
                    <a:pt x="13" y="24"/>
                  </a:lnTo>
                  <a:lnTo>
                    <a:pt x="10" y="31"/>
                  </a:lnTo>
                  <a:lnTo>
                    <a:pt x="10" y="31"/>
                  </a:lnTo>
                  <a:lnTo>
                    <a:pt x="8" y="39"/>
                  </a:lnTo>
                  <a:lnTo>
                    <a:pt x="6" y="47"/>
                  </a:lnTo>
                  <a:lnTo>
                    <a:pt x="6" y="47"/>
                  </a:lnTo>
                  <a:lnTo>
                    <a:pt x="8" y="56"/>
                  </a:lnTo>
                  <a:lnTo>
                    <a:pt x="10" y="63"/>
                  </a:lnTo>
                  <a:lnTo>
                    <a:pt x="10" y="63"/>
                  </a:lnTo>
                  <a:lnTo>
                    <a:pt x="13" y="70"/>
                  </a:lnTo>
                  <a:lnTo>
                    <a:pt x="18" y="76"/>
                  </a:lnTo>
                  <a:lnTo>
                    <a:pt x="18" y="76"/>
                  </a:lnTo>
                  <a:lnTo>
                    <a:pt x="23" y="80"/>
                  </a:lnTo>
                  <a:lnTo>
                    <a:pt x="30" y="84"/>
                  </a:lnTo>
                  <a:lnTo>
                    <a:pt x="30" y="84"/>
                  </a:lnTo>
                  <a:lnTo>
                    <a:pt x="37" y="86"/>
                  </a:lnTo>
                  <a:lnTo>
                    <a:pt x="45" y="88"/>
                  </a:lnTo>
                  <a:lnTo>
                    <a:pt x="45" y="88"/>
                  </a:lnTo>
                  <a:lnTo>
                    <a:pt x="53" y="86"/>
                  </a:lnTo>
                  <a:lnTo>
                    <a:pt x="61" y="84"/>
                  </a:lnTo>
                  <a:lnTo>
                    <a:pt x="61" y="84"/>
                  </a:lnTo>
                  <a:lnTo>
                    <a:pt x="66" y="80"/>
                  </a:lnTo>
                  <a:lnTo>
                    <a:pt x="72" y="76"/>
                  </a:lnTo>
                  <a:lnTo>
                    <a:pt x="72" y="76"/>
                  </a:lnTo>
                  <a:lnTo>
                    <a:pt x="76" y="70"/>
                  </a:lnTo>
                  <a:lnTo>
                    <a:pt x="80" y="63"/>
                  </a:lnTo>
                  <a:lnTo>
                    <a:pt x="80" y="63"/>
                  </a:lnTo>
                  <a:lnTo>
                    <a:pt x="82" y="56"/>
                  </a:lnTo>
                  <a:lnTo>
                    <a:pt x="83" y="47"/>
                  </a:lnTo>
                  <a:lnTo>
                    <a:pt x="83" y="47"/>
                  </a:lnTo>
                  <a:lnTo>
                    <a:pt x="82" y="39"/>
                  </a:lnTo>
                  <a:lnTo>
                    <a:pt x="80" y="31"/>
                  </a:lnTo>
                  <a:lnTo>
                    <a:pt x="80" y="31"/>
                  </a:lnTo>
                  <a:lnTo>
                    <a:pt x="76" y="24"/>
                  </a:lnTo>
                  <a:lnTo>
                    <a:pt x="72" y="18"/>
                  </a:lnTo>
                  <a:lnTo>
                    <a:pt x="72" y="18"/>
                  </a:lnTo>
                  <a:lnTo>
                    <a:pt x="66" y="13"/>
                  </a:lnTo>
                  <a:lnTo>
                    <a:pt x="61" y="9"/>
                  </a:lnTo>
                  <a:lnTo>
                    <a:pt x="61" y="9"/>
                  </a:lnTo>
                  <a:lnTo>
                    <a:pt x="53" y="7"/>
                  </a:lnTo>
                  <a:lnTo>
                    <a:pt x="45" y="6"/>
                  </a:lnTo>
                  <a:lnTo>
                    <a:pt x="45" y="6"/>
                  </a:lnTo>
                  <a:lnTo>
                    <a:pt x="37" y="7"/>
                  </a:lnTo>
                  <a:lnTo>
                    <a:pt x="30" y="9"/>
                  </a:lnTo>
                  <a:lnTo>
                    <a:pt x="30" y="9"/>
                  </a:lnTo>
                  <a:close/>
                  <a:moveTo>
                    <a:pt x="29" y="75"/>
                  </a:moveTo>
                  <a:lnTo>
                    <a:pt x="29" y="20"/>
                  </a:lnTo>
                  <a:lnTo>
                    <a:pt x="48" y="20"/>
                  </a:lnTo>
                  <a:lnTo>
                    <a:pt x="48" y="20"/>
                  </a:lnTo>
                  <a:lnTo>
                    <a:pt x="56" y="20"/>
                  </a:lnTo>
                  <a:lnTo>
                    <a:pt x="60" y="21"/>
                  </a:lnTo>
                  <a:lnTo>
                    <a:pt x="62" y="24"/>
                  </a:lnTo>
                  <a:lnTo>
                    <a:pt x="62" y="24"/>
                  </a:lnTo>
                  <a:lnTo>
                    <a:pt x="65" y="28"/>
                  </a:lnTo>
                  <a:lnTo>
                    <a:pt x="66" y="34"/>
                  </a:lnTo>
                  <a:lnTo>
                    <a:pt x="66" y="34"/>
                  </a:lnTo>
                  <a:lnTo>
                    <a:pt x="65" y="41"/>
                  </a:lnTo>
                  <a:lnTo>
                    <a:pt x="65" y="41"/>
                  </a:lnTo>
                  <a:lnTo>
                    <a:pt x="62" y="45"/>
                  </a:lnTo>
                  <a:lnTo>
                    <a:pt x="62" y="45"/>
                  </a:lnTo>
                  <a:lnTo>
                    <a:pt x="57" y="49"/>
                  </a:lnTo>
                  <a:lnTo>
                    <a:pt x="57" y="49"/>
                  </a:lnTo>
                  <a:lnTo>
                    <a:pt x="53" y="50"/>
                  </a:lnTo>
                  <a:lnTo>
                    <a:pt x="69" y="75"/>
                  </a:lnTo>
                  <a:lnTo>
                    <a:pt x="61" y="75"/>
                  </a:lnTo>
                  <a:lnTo>
                    <a:pt x="46" y="50"/>
                  </a:lnTo>
                  <a:lnTo>
                    <a:pt x="35" y="50"/>
                  </a:lnTo>
                  <a:lnTo>
                    <a:pt x="35" y="75"/>
                  </a:lnTo>
                  <a:lnTo>
                    <a:pt x="29" y="75"/>
                  </a:lnTo>
                  <a:close/>
                  <a:moveTo>
                    <a:pt x="49" y="44"/>
                  </a:moveTo>
                  <a:lnTo>
                    <a:pt x="49" y="44"/>
                  </a:lnTo>
                  <a:lnTo>
                    <a:pt x="55" y="43"/>
                  </a:lnTo>
                  <a:lnTo>
                    <a:pt x="55" y="43"/>
                  </a:lnTo>
                  <a:lnTo>
                    <a:pt x="58" y="40"/>
                  </a:lnTo>
                  <a:lnTo>
                    <a:pt x="58" y="40"/>
                  </a:lnTo>
                  <a:lnTo>
                    <a:pt x="60" y="38"/>
                  </a:lnTo>
                  <a:lnTo>
                    <a:pt x="60" y="34"/>
                  </a:lnTo>
                  <a:lnTo>
                    <a:pt x="60" y="34"/>
                  </a:lnTo>
                  <a:lnTo>
                    <a:pt x="58" y="30"/>
                  </a:lnTo>
                  <a:lnTo>
                    <a:pt x="58" y="30"/>
                  </a:lnTo>
                  <a:lnTo>
                    <a:pt x="55" y="27"/>
                  </a:lnTo>
                  <a:lnTo>
                    <a:pt x="55" y="27"/>
                  </a:lnTo>
                  <a:lnTo>
                    <a:pt x="52" y="26"/>
                  </a:lnTo>
                  <a:lnTo>
                    <a:pt x="52" y="26"/>
                  </a:lnTo>
                  <a:lnTo>
                    <a:pt x="47" y="25"/>
                  </a:lnTo>
                  <a:lnTo>
                    <a:pt x="35" y="25"/>
                  </a:lnTo>
                  <a:lnTo>
                    <a:pt x="35" y="44"/>
                  </a:lnTo>
                  <a:lnTo>
                    <a:pt x="44" y="44"/>
                  </a:lnTo>
                  <a:lnTo>
                    <a:pt x="44" y="44"/>
                  </a:lnTo>
                  <a:lnTo>
                    <a:pt x="49" y="44"/>
                  </a:lnTo>
                  <a:lnTo>
                    <a:pt x="4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090982186"/>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 stats">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C79B2892-A43F-7545-0F83-C2783C9D933B}"/>
              </a:ext>
            </a:extLst>
          </p:cNvPr>
          <p:cNvSpPr>
            <a:spLocks noGrp="1"/>
          </p:cNvSpPr>
          <p:nvPr>
            <p:ph type="title" hasCustomPrompt="1"/>
          </p:nvPr>
        </p:nvSpPr>
        <p:spPr/>
        <p:txBody>
          <a:bodyPr/>
          <a:lstStyle>
            <a:lvl1pPr>
              <a:defRPr>
                <a:solidFill>
                  <a:schemeClr val="bg1"/>
                </a:solidFill>
              </a:defRPr>
            </a:lvl1pPr>
          </a:lstStyle>
          <a:p>
            <a:r>
              <a:rPr lang="en-GB"/>
              <a:t>[4 stats] &lt;Heading&gt;</a:t>
            </a:r>
          </a:p>
        </p:txBody>
      </p:sp>
      <p:sp>
        <p:nvSpPr>
          <p:cNvPr id="3" name="Text Placeholder 6">
            <a:extLst>
              <a:ext uri="{FF2B5EF4-FFF2-40B4-BE49-F238E27FC236}">
                <a16:creationId xmlns:a16="http://schemas.microsoft.com/office/drawing/2014/main" id="{8FA2489B-4E20-ECE6-C33D-27F4EE2907E2}"/>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6">
            <a:extLst>
              <a:ext uri="{FF2B5EF4-FFF2-40B4-BE49-F238E27FC236}">
                <a16:creationId xmlns:a16="http://schemas.microsoft.com/office/drawing/2014/main" id="{99AA2E89-F682-19C4-4826-B32D876CC8A8}"/>
              </a:ext>
            </a:extLst>
          </p:cNvPr>
          <p:cNvSpPr>
            <a:spLocks noGrp="1"/>
          </p:cNvSpPr>
          <p:nvPr>
            <p:ph type="body" sz="quarter" idx="12" hasCustomPrompt="1"/>
          </p:nvPr>
        </p:nvSpPr>
        <p:spPr>
          <a:xfrm>
            <a:off x="469900" y="2160772"/>
            <a:ext cx="1968926"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8" name="Slide Number Placeholder 4">
            <a:extLst>
              <a:ext uri="{FF2B5EF4-FFF2-40B4-BE49-F238E27FC236}">
                <a16:creationId xmlns:a16="http://schemas.microsoft.com/office/drawing/2014/main" id="{C5403ADD-804A-AECA-6895-1DC2ACD70B37}"/>
              </a:ext>
            </a:extLst>
          </p:cNvPr>
          <p:cNvSpPr>
            <a:spLocks noGrp="1"/>
          </p:cNvSpPr>
          <p:nvPr>
            <p:ph type="sldNum" sz="quarter" idx="18"/>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
        <p:nvSpPr>
          <p:cNvPr id="11" name="Text Placeholder 6">
            <a:extLst>
              <a:ext uri="{FF2B5EF4-FFF2-40B4-BE49-F238E27FC236}">
                <a16:creationId xmlns:a16="http://schemas.microsoft.com/office/drawing/2014/main" id="{022539EF-6A52-9ADC-4FD2-DCBC6C1274A7}"/>
              </a:ext>
            </a:extLst>
          </p:cNvPr>
          <p:cNvSpPr>
            <a:spLocks noGrp="1"/>
          </p:cNvSpPr>
          <p:nvPr>
            <p:ph type="body" sz="quarter" idx="19" hasCustomPrompt="1"/>
          </p:nvPr>
        </p:nvSpPr>
        <p:spPr>
          <a:xfrm>
            <a:off x="2763649" y="2160772"/>
            <a:ext cx="1968926"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2" name="Text Placeholder 6">
            <a:extLst>
              <a:ext uri="{FF2B5EF4-FFF2-40B4-BE49-F238E27FC236}">
                <a16:creationId xmlns:a16="http://schemas.microsoft.com/office/drawing/2014/main" id="{A70EA7BE-EE14-44C9-1F56-D8FBACD4A229}"/>
              </a:ext>
            </a:extLst>
          </p:cNvPr>
          <p:cNvSpPr>
            <a:spLocks noGrp="1"/>
          </p:cNvSpPr>
          <p:nvPr>
            <p:ph type="body" sz="quarter" idx="20" hasCustomPrompt="1"/>
          </p:nvPr>
        </p:nvSpPr>
        <p:spPr>
          <a:xfrm>
            <a:off x="5088394" y="2160772"/>
            <a:ext cx="2371033"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9" name="Text Placeholder 6">
            <a:extLst>
              <a:ext uri="{FF2B5EF4-FFF2-40B4-BE49-F238E27FC236}">
                <a16:creationId xmlns:a16="http://schemas.microsoft.com/office/drawing/2014/main" id="{3192F21E-5C6F-1F9F-5C10-86D18FF449B0}"/>
              </a:ext>
            </a:extLst>
          </p:cNvPr>
          <p:cNvSpPr>
            <a:spLocks noGrp="1"/>
          </p:cNvSpPr>
          <p:nvPr>
            <p:ph type="body" sz="quarter" idx="21" hasCustomPrompt="1"/>
          </p:nvPr>
        </p:nvSpPr>
        <p:spPr>
          <a:xfrm>
            <a:off x="7816096" y="2160772"/>
            <a:ext cx="2160000"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25" name="Text Placeholder 5">
            <a:extLst>
              <a:ext uri="{FF2B5EF4-FFF2-40B4-BE49-F238E27FC236}">
                <a16:creationId xmlns:a16="http://schemas.microsoft.com/office/drawing/2014/main" id="{5AD27ED6-E5C4-EC99-23D2-D7EA51330E24}"/>
              </a:ext>
            </a:extLst>
          </p:cNvPr>
          <p:cNvSpPr>
            <a:spLocks noGrp="1"/>
          </p:cNvSpPr>
          <p:nvPr>
            <p:ph type="body" sz="quarter" idx="13"/>
          </p:nvPr>
        </p:nvSpPr>
        <p:spPr>
          <a:xfrm>
            <a:off x="457200" y="4975308"/>
            <a:ext cx="7002227" cy="853640"/>
          </a:xfrm>
        </p:spPr>
        <p:txBody>
          <a:bodyPr/>
          <a:lstStyle>
            <a:lvl1pPr>
              <a:defRPr sz="1200">
                <a:solidFill>
                  <a:schemeClr val="bg1"/>
                </a:solidFill>
                <a:latin typeface="+mn-lt"/>
              </a:defRPr>
            </a:lvl1pPr>
            <a:lvl2pPr>
              <a:defRPr sz="1200">
                <a:solidFill>
                  <a:schemeClr val="bg1"/>
                </a:solidFill>
                <a:latin typeface="+mn-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54170146"/>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matchingName="Title Orange" preserve="1" userDrawn="1">
  <p:cSld name="Title Orange">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6E4E02B-BF6D-4B6B-B564-2C5DB753141F}"/>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5711D66B-1C06-498B-82CB-532298B13F11}"/>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177563498"/>
      </p:ext>
    </p:extLst>
  </p:cSld>
  <p:clrMapOvr>
    <a:masterClrMapping/>
  </p:clrMapOvr>
  <p:hf hdr="0" dt="0"/>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matchingName="Title Purple" preserve="1" userDrawn="1">
  <p:cSld name="Title Purple">
    <p:bg>
      <p:bgPr>
        <a:solidFill>
          <a:srgbClr val="6E27C5"/>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7EB663A-2A37-4210-A176-CF399472D292}"/>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97C54516-D124-4F69-A671-5F2BB2303018}"/>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8609610"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528795521"/>
      </p:ext>
    </p:extLst>
  </p:cSld>
  <p:clrMapOvr>
    <a:masterClrMapping/>
  </p:clrMapOvr>
  <p:hf hdr="0" dt="0"/>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matchingName="Title Yellow" preserve="1" userDrawn="1">
  <p:cSld name="Title Yellow">
    <p:bg>
      <p:bgPr>
        <a:solidFill>
          <a:srgbClr val="FFB617"/>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BBF16FF-998C-468A-9C56-668B440D1538}"/>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D70C4D13-7DD7-4AA8-991D-B4424CFF64B3}"/>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503900548"/>
      </p:ext>
    </p:extLst>
  </p:cSld>
  <p:clrMapOvr>
    <a:masterClrMapping/>
  </p:clrMapOvr>
  <p:hf hdr="0" dt="0"/>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matchingName="Title Magenta" preserve="1" userDrawn="1">
  <p:cSld name="Title Magenta">
    <p:bg>
      <p:bgPr>
        <a:solidFill>
          <a:srgbClr val="FF0198"/>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30D5878-E159-4E5E-9D15-DC8030B46C17}"/>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C8336F66-2D35-4D0B-8969-4AD14287ECBA}"/>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55801905"/>
      </p:ext>
    </p:extLst>
  </p:cSld>
  <p:clrMapOvr>
    <a:masterClrMapping/>
  </p:clrMapOvr>
  <p:hf hdr="0" dt="0"/>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matchingName="Title Dark Blue" preserve="1" userDrawn="1">
  <p:cSld name="Title Dark Blue">
    <p:bg>
      <p:bgPr>
        <a:solidFill>
          <a:srgbClr val="150F96"/>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B23AE64-90BB-4D8C-B73C-A38EFBF8D577}"/>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1DD0C3C2-E329-40F5-A141-51F0DC8AC83A}"/>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899811624"/>
      </p:ext>
    </p:extLst>
  </p:cSld>
  <p:clrMapOvr>
    <a:masterClrMapping/>
  </p:clrMapOvr>
  <p:hf hdr="0" dt="0"/>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matchingName="Title Red" preserve="1" userDrawn="1">
  <p:cSld name="Title Red">
    <p:bg>
      <p:bgPr>
        <a:solidFill>
          <a:srgbClr val="F1352B"/>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91A27B9-7F3B-44E5-AD7B-E7DF016F7CCD}"/>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E490CBBC-643A-4CDF-9259-45735A79097A}"/>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8609612"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420845586"/>
      </p:ext>
    </p:extLst>
  </p:cSld>
  <p:clrMapOvr>
    <a:masterClrMapping/>
  </p:clrMapOvr>
  <p:hf hdr="0" dt="0"/>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matchingName="Title Light Gray" preserve="1" userDrawn="1">
  <p:cSld name="Title Light Gray">
    <p:bg>
      <p:bgPr>
        <a:solidFill>
          <a:srgbClr val="AFAFAF"/>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FA2ED65-98FC-41D8-B632-226B8B69728D}"/>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7719C9ED-FF36-431F-9BAC-E627F3893870}"/>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749202757"/>
      </p:ext>
    </p:extLst>
  </p:cSld>
  <p:clrMapOvr>
    <a:masterClrMapping/>
  </p:clrMapOvr>
  <p:hf hdr="0" dt="0"/>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matchingName="Title Green" preserve="1" userDrawn="1">
  <p:cSld name="Title Green">
    <p:bg>
      <p:bgPr>
        <a:solidFill>
          <a:srgbClr val="7ACB00"/>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582B427-E360-48EF-B06A-39DF56E17CDD}"/>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18F02075-B267-4ECC-8D8B-561AB9BDDCD2}"/>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3457575"/>
            <a:ext cx="1530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02963" y="1084888"/>
            <a:ext cx="8609611" cy="2615592"/>
          </a:xfrm>
        </p:spPr>
        <p:txBody>
          <a:bodyPr anchor="b">
            <a:normAutofit/>
          </a:bodyPr>
          <a:lstStyle>
            <a:lvl1pPr algn="l">
              <a:lnSpc>
                <a:spcPts val="45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3" y="3838563"/>
            <a:ext cx="8609611" cy="1468760"/>
          </a:xfrm>
        </p:spPr>
        <p:txBody>
          <a:bodyPr>
            <a:normAutofit/>
          </a:bodyPr>
          <a:lstStyle>
            <a:lvl1pPr marL="0" indent="0" algn="l">
              <a:lnSpc>
                <a:spcPts val="3200"/>
              </a:lnSpc>
              <a:spcBef>
                <a:spcPts val="0"/>
              </a:spcBef>
              <a:spcAft>
                <a:spcPts val="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919129609"/>
      </p:ext>
    </p:extLst>
  </p:cSld>
  <p:clrMapOvr>
    <a:masterClrMapping/>
  </p:clrMapOvr>
  <p:hf hdr="0" dt="0"/>
</p:sldLayout>
</file>

<file path=ppt/slideLayouts/slideLayout408.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4">
            <a:extLst>
              <a:ext uri="{FF2B5EF4-FFF2-40B4-BE49-F238E27FC236}">
                <a16:creationId xmlns:a16="http://schemas.microsoft.com/office/drawing/2014/main" id="{278C4969-4B2F-42A7-B04A-BF57F5824FE9}"/>
              </a:ext>
            </a:extLst>
          </p:cNvPr>
          <p:cNvSpPr>
            <a:spLocks noGrp="1"/>
          </p:cNvSpPr>
          <p:nvPr>
            <p:ph type="ftr" sz="quarter" idx="10"/>
          </p:nvPr>
        </p:nvSpPr>
        <p:spPr/>
        <p:txBody>
          <a:bodyPr/>
          <a:lstStyle>
            <a:lvl1pPr>
              <a:defRPr/>
            </a:lvl1pPr>
          </a:lstStyle>
          <a:p>
            <a:pPr>
              <a:defRPr/>
            </a:pPr>
            <a:r>
              <a:rPr lang="en-US" dirty="0"/>
              <a:t>2022 | Confidential &amp; Proprietary Information of Chubb- Not for Distribution</a:t>
            </a:r>
            <a:endParaRPr lang="en-GB" dirty="0"/>
          </a:p>
        </p:txBody>
      </p:sp>
      <p:sp>
        <p:nvSpPr>
          <p:cNvPr id="5" name="Slide Number Placeholder 5">
            <a:extLst>
              <a:ext uri="{FF2B5EF4-FFF2-40B4-BE49-F238E27FC236}">
                <a16:creationId xmlns:a16="http://schemas.microsoft.com/office/drawing/2014/main" id="{E466DDB7-9DE4-4157-83D1-70AF5F4F7913}"/>
              </a:ext>
            </a:extLst>
          </p:cNvPr>
          <p:cNvSpPr>
            <a:spLocks noGrp="1"/>
          </p:cNvSpPr>
          <p:nvPr>
            <p:ph type="sldNum" sz="quarter" idx="11"/>
          </p:nvPr>
        </p:nvSpPr>
        <p:spPr/>
        <p:txBody>
          <a:bodyPr/>
          <a:lstStyle>
            <a:lvl1pPr>
              <a:defRPr/>
            </a:lvl1pPr>
          </a:lstStyle>
          <a:p>
            <a:fld id="{49E3E11D-C183-49D0-8277-2F0CEA7C4270}" type="slidenum">
              <a:rPr lang="en-GB" altLang="en-US" smtClean="0"/>
              <a:pPr/>
              <a:t>‹#›</a:t>
            </a:fld>
            <a:r>
              <a:rPr lang="en-GB" altLang="en-US" dirty="0"/>
              <a:t>/109</a:t>
            </a:r>
          </a:p>
        </p:txBody>
      </p:sp>
    </p:spTree>
    <p:extLst>
      <p:ext uri="{BB962C8B-B14F-4D97-AF65-F5344CB8AC3E}">
        <p14:creationId xmlns:p14="http://schemas.microsoft.com/office/powerpoint/2010/main" val="2053820455"/>
      </p:ext>
    </p:extLst>
  </p:cSld>
  <p:clrMapOvr>
    <a:masterClrMapping/>
  </p:clrMapOvr>
  <p:hf hdr="0" dt="0"/>
</p:sldLayout>
</file>

<file path=ppt/slideLayouts/slideLayout409.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GB" dirty="0"/>
          </a:p>
        </p:txBody>
      </p:sp>
      <p:sp>
        <p:nvSpPr>
          <p:cNvPr id="3" name="Content Placeholder 2"/>
          <p:cNvSpPr>
            <a:spLocks noGrp="1"/>
          </p:cNvSpPr>
          <p:nvPr>
            <p:ph sz="half" idx="1"/>
          </p:nvPr>
        </p:nvSpPr>
        <p:spPr>
          <a:xfrm>
            <a:off x="476512" y="1772817"/>
            <a:ext cx="5400000" cy="432000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312023" y="1772816"/>
            <a:ext cx="5400551" cy="432000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3713947-527F-465D-8401-E4BEA784A285}"/>
              </a:ext>
            </a:extLst>
          </p:cNvPr>
          <p:cNvSpPr>
            <a:spLocks noGrp="1"/>
          </p:cNvSpPr>
          <p:nvPr>
            <p:ph type="ftr" sz="quarter" idx="10"/>
          </p:nvPr>
        </p:nvSpPr>
        <p:spPr/>
        <p:txBody>
          <a:bodyPr/>
          <a:lstStyle>
            <a:lvl1pPr>
              <a:defRPr/>
            </a:lvl1pPr>
          </a:lstStyle>
          <a:p>
            <a:pPr>
              <a:defRPr/>
            </a:pPr>
            <a:r>
              <a:rPr lang="en-US" dirty="0"/>
              <a:t>2022 | Confidential &amp; Proprietary Information of Chubb- Not for Distribution</a:t>
            </a:r>
            <a:endParaRPr lang="en-GB" dirty="0"/>
          </a:p>
        </p:txBody>
      </p:sp>
      <p:sp>
        <p:nvSpPr>
          <p:cNvPr id="6" name="Slide Number Placeholder 5">
            <a:extLst>
              <a:ext uri="{FF2B5EF4-FFF2-40B4-BE49-F238E27FC236}">
                <a16:creationId xmlns:a16="http://schemas.microsoft.com/office/drawing/2014/main" id="{CD492415-D091-4B4D-A7B6-A98AD552553D}"/>
              </a:ext>
            </a:extLst>
          </p:cNvPr>
          <p:cNvSpPr>
            <a:spLocks noGrp="1"/>
          </p:cNvSpPr>
          <p:nvPr>
            <p:ph type="sldNum" sz="quarter" idx="11"/>
          </p:nvPr>
        </p:nvSpPr>
        <p:spPr/>
        <p:txBody>
          <a:bodyPr/>
          <a:lstStyle>
            <a:lvl1pPr>
              <a:defRPr/>
            </a:lvl1pPr>
          </a:lstStyle>
          <a:p>
            <a:fld id="{F6B22266-391A-47CB-8621-35B35A352D1D}" type="slidenum">
              <a:rPr lang="en-GB" altLang="en-US" smtClean="0"/>
              <a:pPr/>
              <a:t>‹#›</a:t>
            </a:fld>
            <a:r>
              <a:rPr lang="en-GB" altLang="en-US" dirty="0"/>
              <a:t>/109</a:t>
            </a:r>
          </a:p>
        </p:txBody>
      </p:sp>
    </p:spTree>
    <p:extLst>
      <p:ext uri="{BB962C8B-B14F-4D97-AF65-F5344CB8AC3E}">
        <p14:creationId xmlns:p14="http://schemas.microsoft.com/office/powerpoint/2010/main" val="3711959211"/>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 stats">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C79B2892-A43F-7545-0F83-C2783C9D933B}"/>
              </a:ext>
            </a:extLst>
          </p:cNvPr>
          <p:cNvSpPr>
            <a:spLocks noGrp="1"/>
          </p:cNvSpPr>
          <p:nvPr>
            <p:ph type="title" hasCustomPrompt="1"/>
          </p:nvPr>
        </p:nvSpPr>
        <p:spPr/>
        <p:txBody>
          <a:bodyPr/>
          <a:lstStyle>
            <a:lvl1pPr>
              <a:defRPr>
                <a:solidFill>
                  <a:schemeClr val="bg1"/>
                </a:solidFill>
              </a:defRPr>
            </a:lvl1pPr>
          </a:lstStyle>
          <a:p>
            <a:r>
              <a:rPr lang="en-GB"/>
              <a:t>[5 stats] &lt;Heading&gt;</a:t>
            </a:r>
          </a:p>
        </p:txBody>
      </p:sp>
      <p:sp>
        <p:nvSpPr>
          <p:cNvPr id="3" name="Text Placeholder 6">
            <a:extLst>
              <a:ext uri="{FF2B5EF4-FFF2-40B4-BE49-F238E27FC236}">
                <a16:creationId xmlns:a16="http://schemas.microsoft.com/office/drawing/2014/main" id="{8FA2489B-4E20-ECE6-C33D-27F4EE2907E2}"/>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6">
            <a:extLst>
              <a:ext uri="{FF2B5EF4-FFF2-40B4-BE49-F238E27FC236}">
                <a16:creationId xmlns:a16="http://schemas.microsoft.com/office/drawing/2014/main" id="{99AA2E89-F682-19C4-4826-B32D876CC8A8}"/>
              </a:ext>
            </a:extLst>
          </p:cNvPr>
          <p:cNvSpPr>
            <a:spLocks noGrp="1"/>
          </p:cNvSpPr>
          <p:nvPr>
            <p:ph type="body" sz="quarter" idx="12" hasCustomPrompt="1"/>
          </p:nvPr>
        </p:nvSpPr>
        <p:spPr>
          <a:xfrm>
            <a:off x="469900" y="2685962"/>
            <a:ext cx="3797418"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3" name="Text Placeholder 6">
            <a:extLst>
              <a:ext uri="{FF2B5EF4-FFF2-40B4-BE49-F238E27FC236}">
                <a16:creationId xmlns:a16="http://schemas.microsoft.com/office/drawing/2014/main" id="{143F27F5-BCC3-6E28-B167-7F2B52A217AA}"/>
              </a:ext>
            </a:extLst>
          </p:cNvPr>
          <p:cNvSpPr>
            <a:spLocks noGrp="1"/>
          </p:cNvSpPr>
          <p:nvPr>
            <p:ph type="body" sz="quarter" idx="13" hasCustomPrompt="1"/>
          </p:nvPr>
        </p:nvSpPr>
        <p:spPr>
          <a:xfrm>
            <a:off x="4932718" y="2685962"/>
            <a:ext cx="3155950"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4" name="Text Placeholder 6">
            <a:extLst>
              <a:ext uri="{FF2B5EF4-FFF2-40B4-BE49-F238E27FC236}">
                <a16:creationId xmlns:a16="http://schemas.microsoft.com/office/drawing/2014/main" id="{A929333C-452A-EEC7-1558-46797B141AB2}"/>
              </a:ext>
            </a:extLst>
          </p:cNvPr>
          <p:cNvSpPr>
            <a:spLocks noGrp="1"/>
          </p:cNvSpPr>
          <p:nvPr>
            <p:ph type="body" sz="quarter" idx="14" hasCustomPrompt="1"/>
          </p:nvPr>
        </p:nvSpPr>
        <p:spPr>
          <a:xfrm>
            <a:off x="8672205" y="2685962"/>
            <a:ext cx="2478016"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5" name="Text Placeholder 6">
            <a:extLst>
              <a:ext uri="{FF2B5EF4-FFF2-40B4-BE49-F238E27FC236}">
                <a16:creationId xmlns:a16="http://schemas.microsoft.com/office/drawing/2014/main" id="{67301A9C-9776-5BF5-C357-CD3797FFF587}"/>
              </a:ext>
            </a:extLst>
          </p:cNvPr>
          <p:cNvSpPr>
            <a:spLocks noGrp="1"/>
          </p:cNvSpPr>
          <p:nvPr>
            <p:ph type="body" sz="quarter" idx="15" hasCustomPrompt="1"/>
          </p:nvPr>
        </p:nvSpPr>
        <p:spPr>
          <a:xfrm>
            <a:off x="469900" y="4419228"/>
            <a:ext cx="3797418"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6" name="Text Placeholder 6">
            <a:extLst>
              <a:ext uri="{FF2B5EF4-FFF2-40B4-BE49-F238E27FC236}">
                <a16:creationId xmlns:a16="http://schemas.microsoft.com/office/drawing/2014/main" id="{3EB40AD9-F4A9-47BC-5B51-848A7E56675C}"/>
              </a:ext>
            </a:extLst>
          </p:cNvPr>
          <p:cNvSpPr>
            <a:spLocks noGrp="1"/>
          </p:cNvSpPr>
          <p:nvPr>
            <p:ph type="body" sz="quarter" idx="16" hasCustomPrompt="1"/>
          </p:nvPr>
        </p:nvSpPr>
        <p:spPr>
          <a:xfrm>
            <a:off x="4932718" y="4419228"/>
            <a:ext cx="3155950"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7" name="Text Placeholder 6">
            <a:extLst>
              <a:ext uri="{FF2B5EF4-FFF2-40B4-BE49-F238E27FC236}">
                <a16:creationId xmlns:a16="http://schemas.microsoft.com/office/drawing/2014/main" id="{66CF4CC1-5B4C-A8DD-1654-7E1F87484FF1}"/>
              </a:ext>
            </a:extLst>
          </p:cNvPr>
          <p:cNvSpPr>
            <a:spLocks noGrp="1"/>
          </p:cNvSpPr>
          <p:nvPr>
            <p:ph type="body" sz="quarter" idx="17" hasCustomPrompt="1"/>
          </p:nvPr>
        </p:nvSpPr>
        <p:spPr>
          <a:xfrm>
            <a:off x="8672205" y="4419228"/>
            <a:ext cx="2478016"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8" name="Slide Number Placeholder 4">
            <a:extLst>
              <a:ext uri="{FF2B5EF4-FFF2-40B4-BE49-F238E27FC236}">
                <a16:creationId xmlns:a16="http://schemas.microsoft.com/office/drawing/2014/main" id="{C5403ADD-804A-AECA-6895-1DC2ACD70B37}"/>
              </a:ext>
            </a:extLst>
          </p:cNvPr>
          <p:cNvSpPr>
            <a:spLocks noGrp="1"/>
          </p:cNvSpPr>
          <p:nvPr>
            <p:ph type="sldNum" sz="quarter" idx="18"/>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335674671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matchingName="Three Content"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GB" dirty="0"/>
          </a:p>
        </p:txBody>
      </p:sp>
      <p:sp>
        <p:nvSpPr>
          <p:cNvPr id="3" name="Content Placeholder 2"/>
          <p:cNvSpPr>
            <a:spLocks noGrp="1"/>
          </p:cNvSpPr>
          <p:nvPr>
            <p:ph sz="half" idx="1"/>
          </p:nvPr>
        </p:nvSpPr>
        <p:spPr>
          <a:xfrm>
            <a:off x="476511" y="1773240"/>
            <a:ext cx="3528000" cy="4319586"/>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8185997" y="1773239"/>
            <a:ext cx="3528000" cy="4319586"/>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3"/>
          <p:cNvSpPr>
            <a:spLocks noGrp="1"/>
          </p:cNvSpPr>
          <p:nvPr>
            <p:ph sz="half" idx="13"/>
          </p:nvPr>
        </p:nvSpPr>
        <p:spPr>
          <a:xfrm>
            <a:off x="4331254" y="1773239"/>
            <a:ext cx="3528000" cy="4319586"/>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4">
            <a:extLst>
              <a:ext uri="{FF2B5EF4-FFF2-40B4-BE49-F238E27FC236}">
                <a16:creationId xmlns:a16="http://schemas.microsoft.com/office/drawing/2014/main" id="{CD270BC9-C4A0-449A-A30A-1C8E3E1FEEE6}"/>
              </a:ext>
            </a:extLst>
          </p:cNvPr>
          <p:cNvSpPr>
            <a:spLocks noGrp="1"/>
          </p:cNvSpPr>
          <p:nvPr>
            <p:ph type="ftr" sz="quarter" idx="14"/>
          </p:nvPr>
        </p:nvSpPr>
        <p:spPr/>
        <p:txBody>
          <a:bodyPr/>
          <a:lstStyle>
            <a:lvl1pPr>
              <a:defRPr/>
            </a:lvl1pPr>
          </a:lstStyle>
          <a:p>
            <a:pPr>
              <a:defRPr/>
            </a:pPr>
            <a:r>
              <a:rPr lang="en-US" dirty="0"/>
              <a:t>2022 | Confidential &amp; Proprietary Information of Chubb- Not for Distribution</a:t>
            </a:r>
            <a:endParaRPr lang="en-GB" dirty="0"/>
          </a:p>
        </p:txBody>
      </p:sp>
      <p:sp>
        <p:nvSpPr>
          <p:cNvPr id="7" name="Slide Number Placeholder 5">
            <a:extLst>
              <a:ext uri="{FF2B5EF4-FFF2-40B4-BE49-F238E27FC236}">
                <a16:creationId xmlns:a16="http://schemas.microsoft.com/office/drawing/2014/main" id="{396E19B7-3025-4023-8853-61AA828FD79A}"/>
              </a:ext>
            </a:extLst>
          </p:cNvPr>
          <p:cNvSpPr>
            <a:spLocks noGrp="1"/>
          </p:cNvSpPr>
          <p:nvPr>
            <p:ph type="sldNum" sz="quarter" idx="15"/>
          </p:nvPr>
        </p:nvSpPr>
        <p:spPr/>
        <p:txBody>
          <a:bodyPr/>
          <a:lstStyle>
            <a:lvl1pPr>
              <a:defRPr/>
            </a:lvl1pPr>
          </a:lstStyle>
          <a:p>
            <a:fld id="{4789DD8F-DB0C-426E-98FD-C8ED6DBA7D6D}" type="slidenum">
              <a:rPr lang="en-GB" altLang="en-US" smtClean="0"/>
              <a:pPr/>
              <a:t>‹#›</a:t>
            </a:fld>
            <a:r>
              <a:rPr lang="en-GB" altLang="en-US" dirty="0"/>
              <a:t>/109</a:t>
            </a:r>
          </a:p>
        </p:txBody>
      </p:sp>
    </p:spTree>
    <p:extLst>
      <p:ext uri="{BB962C8B-B14F-4D97-AF65-F5344CB8AC3E}">
        <p14:creationId xmlns:p14="http://schemas.microsoft.com/office/powerpoint/2010/main" val="955943805"/>
      </p:ext>
    </p:extLst>
  </p:cSld>
  <p:clrMapOvr>
    <a:masterClrMapping/>
  </p:clrMapOvr>
  <p:hf hdr="0" dt="0"/>
</p:sldLayout>
</file>

<file path=ppt/slideLayouts/slideLayout411.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Footer Placeholder 7">
            <a:extLst>
              <a:ext uri="{FF2B5EF4-FFF2-40B4-BE49-F238E27FC236}">
                <a16:creationId xmlns:a16="http://schemas.microsoft.com/office/drawing/2014/main" id="{D7BA7951-FAE9-4799-BC5E-3AA2508E3572}"/>
              </a:ext>
            </a:extLst>
          </p:cNvPr>
          <p:cNvSpPr>
            <a:spLocks noGrp="1"/>
          </p:cNvSpPr>
          <p:nvPr>
            <p:ph type="ftr" sz="quarter" idx="10"/>
          </p:nvPr>
        </p:nvSpPr>
        <p:spPr/>
        <p:txBody>
          <a:bodyPr/>
          <a:lstStyle>
            <a:lvl1pPr>
              <a:defRPr>
                <a:latin typeface="+mj-lt"/>
              </a:defRPr>
            </a:lvl1pPr>
          </a:lstStyle>
          <a:p>
            <a:pPr>
              <a:defRPr/>
            </a:pPr>
            <a:r>
              <a:rPr lang="en-US" dirty="0"/>
              <a:t>2022 | Confidential &amp; Proprietary Information of Chubb- Not for Distribution</a:t>
            </a:r>
            <a:endParaRPr lang="en-GB" dirty="0"/>
          </a:p>
        </p:txBody>
      </p:sp>
      <p:sp>
        <p:nvSpPr>
          <p:cNvPr id="5" name="Slide Number Placeholder 8">
            <a:extLst>
              <a:ext uri="{FF2B5EF4-FFF2-40B4-BE49-F238E27FC236}">
                <a16:creationId xmlns:a16="http://schemas.microsoft.com/office/drawing/2014/main" id="{5D4DC368-20B9-4BCC-B1E9-B4E3BC11977A}"/>
              </a:ext>
            </a:extLst>
          </p:cNvPr>
          <p:cNvSpPr>
            <a:spLocks noGrp="1"/>
          </p:cNvSpPr>
          <p:nvPr>
            <p:ph type="sldNum" sz="quarter" idx="11"/>
          </p:nvPr>
        </p:nvSpPr>
        <p:spPr/>
        <p:txBody>
          <a:bodyPr/>
          <a:lstStyle>
            <a:lvl1pPr>
              <a:defRPr>
                <a:latin typeface="Chubb Publico Office" pitchFamily="2" charset="0"/>
              </a:defRPr>
            </a:lvl1pPr>
          </a:lstStyle>
          <a:p>
            <a:fld id="{71AA9EF7-076A-42E6-9F84-2F2C314B9E99}" type="slidenum">
              <a:rPr lang="en-GB" altLang="en-US" smtClean="0"/>
              <a:pPr/>
              <a:t>‹#›</a:t>
            </a:fld>
            <a:r>
              <a:rPr lang="en-GB" altLang="en-US" dirty="0"/>
              <a:t>/109</a:t>
            </a:r>
          </a:p>
        </p:txBody>
      </p:sp>
    </p:spTree>
    <p:extLst>
      <p:ext uri="{BB962C8B-B14F-4D97-AF65-F5344CB8AC3E}">
        <p14:creationId xmlns:p14="http://schemas.microsoft.com/office/powerpoint/2010/main" val="1050152172"/>
      </p:ext>
    </p:extLst>
  </p:cSld>
  <p:clrMapOvr>
    <a:masterClrMapping/>
  </p:clrMapOvr>
  <p:hf hdr="0" dt="0"/>
</p:sldLayout>
</file>

<file path=ppt/slideLayouts/slideLayout412.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F1E08FCD-DCBA-4F46-B323-9EF1F3F96C29}"/>
              </a:ext>
            </a:extLst>
          </p:cNvPr>
          <p:cNvSpPr>
            <a:spLocks noGrp="1"/>
          </p:cNvSpPr>
          <p:nvPr>
            <p:ph type="ftr" sz="quarter" idx="10"/>
          </p:nvPr>
        </p:nvSpPr>
        <p:spPr/>
        <p:txBody>
          <a:bodyPr/>
          <a:lstStyle>
            <a:lvl1pPr>
              <a:defRPr/>
            </a:lvl1pPr>
          </a:lstStyle>
          <a:p>
            <a:pPr>
              <a:defRPr/>
            </a:pPr>
            <a:r>
              <a:rPr lang="en-US" dirty="0"/>
              <a:t>2022 | Confidential &amp; Proprietary Information of Chubb- Not for Distribution</a:t>
            </a:r>
            <a:endParaRPr lang="en-GB" dirty="0"/>
          </a:p>
        </p:txBody>
      </p:sp>
      <p:sp>
        <p:nvSpPr>
          <p:cNvPr id="3" name="Slide Number Placeholder 5">
            <a:extLst>
              <a:ext uri="{FF2B5EF4-FFF2-40B4-BE49-F238E27FC236}">
                <a16:creationId xmlns:a16="http://schemas.microsoft.com/office/drawing/2014/main" id="{8A153F51-D606-46CD-B849-15CC747A507A}"/>
              </a:ext>
            </a:extLst>
          </p:cNvPr>
          <p:cNvSpPr>
            <a:spLocks noGrp="1"/>
          </p:cNvSpPr>
          <p:nvPr>
            <p:ph type="sldNum" sz="quarter" idx="11"/>
          </p:nvPr>
        </p:nvSpPr>
        <p:spPr/>
        <p:txBody>
          <a:bodyPr/>
          <a:lstStyle>
            <a:lvl1pPr>
              <a:defRPr/>
            </a:lvl1pPr>
          </a:lstStyle>
          <a:p>
            <a:fld id="{8DADB062-4125-4008-B347-44BE4F5F4F13}" type="slidenum">
              <a:rPr lang="en-GB" altLang="en-US" smtClean="0"/>
              <a:pPr/>
              <a:t>‹#›</a:t>
            </a:fld>
            <a:r>
              <a:rPr lang="en-GB" altLang="en-US" dirty="0"/>
              <a:t>/109</a:t>
            </a:r>
          </a:p>
        </p:txBody>
      </p:sp>
    </p:spTree>
    <p:extLst>
      <p:ext uri="{BB962C8B-B14F-4D97-AF65-F5344CB8AC3E}">
        <p14:creationId xmlns:p14="http://schemas.microsoft.com/office/powerpoint/2010/main" val="2729338937"/>
      </p:ext>
    </p:extLst>
  </p:cSld>
  <p:clrMapOvr>
    <a:masterClrMapping/>
  </p:clrMapOvr>
  <p:hf hdr="0" dt="0"/>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matchingName="Quote Turquoise" preserve="1" userDrawn="1">
  <p:cSld name="Quote Turquoise">
    <p:bg>
      <p:bgPr>
        <a:solidFill>
          <a:schemeClr val="accent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56B6C08-B9FA-4209-8841-42A5ED3DBF83}"/>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1999391C-1974-42BA-B8C0-69864FE993E6}"/>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a:extLst>
              <a:ext uri="{FF2B5EF4-FFF2-40B4-BE49-F238E27FC236}">
                <a16:creationId xmlns:a16="http://schemas.microsoft.com/office/drawing/2014/main" id="{12E52657-4824-48F9-8933-213CC1094CB8}"/>
              </a:ext>
            </a:extLst>
          </p:cNvPr>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3681B1AA-2496-4539-BB9F-9F85176546A8}"/>
              </a:ext>
            </a:extLst>
          </p:cNvPr>
          <p:cNvSpPr>
            <a:spLocks noGrp="1"/>
          </p:cNvSpPr>
          <p:nvPr>
            <p:ph type="sldNum" sz="quarter" idx="15"/>
          </p:nvPr>
        </p:nvSpPr>
        <p:spPr/>
        <p:txBody>
          <a:bodyPr/>
          <a:lstStyle>
            <a:lvl1pPr>
              <a:defRPr>
                <a:solidFill>
                  <a:schemeClr val="bg1"/>
                </a:solidFill>
              </a:defRPr>
            </a:lvl1pPr>
          </a:lstStyle>
          <a:p>
            <a:fld id="{A0A075AE-2A1F-46E6-B055-66EE6FCC537B}" type="slidenum">
              <a:rPr lang="en-GB" altLang="en-US" smtClean="0"/>
              <a:pPr/>
              <a:t>‹#›</a:t>
            </a:fld>
            <a:r>
              <a:rPr lang="en-GB" altLang="en-US" dirty="0"/>
              <a:t>/109</a:t>
            </a:r>
          </a:p>
        </p:txBody>
      </p:sp>
    </p:spTree>
    <p:extLst>
      <p:ext uri="{BB962C8B-B14F-4D97-AF65-F5344CB8AC3E}">
        <p14:creationId xmlns:p14="http://schemas.microsoft.com/office/powerpoint/2010/main" val="2347731780"/>
      </p:ext>
    </p:extLst>
  </p:cSld>
  <p:clrMapOvr>
    <a:masterClrMapping/>
  </p:clrMapOvr>
  <p:hf hdr="0" dt="0"/>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matchingName="Quote Orange" preserve="1" userDrawn="1">
  <p:cSld name="Quote Orange">
    <p:bg>
      <p:bgPr>
        <a:solidFill>
          <a:schemeClr val="accent2"/>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C0EE955-AF62-47D9-80DD-AF020493B554}"/>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BF16CF51-6178-4D1F-B051-1B4C32D0466B}"/>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a:extLst>
              <a:ext uri="{FF2B5EF4-FFF2-40B4-BE49-F238E27FC236}">
                <a16:creationId xmlns:a16="http://schemas.microsoft.com/office/drawing/2014/main" id="{118604F4-35B0-4FC8-9412-8FA72F8A1DD7}"/>
              </a:ext>
            </a:extLst>
          </p:cNvPr>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202D34B2-FFE8-49EF-B0D1-FDD6E3984DE1}"/>
              </a:ext>
            </a:extLst>
          </p:cNvPr>
          <p:cNvSpPr>
            <a:spLocks noGrp="1"/>
          </p:cNvSpPr>
          <p:nvPr>
            <p:ph type="sldNum" sz="quarter" idx="15"/>
          </p:nvPr>
        </p:nvSpPr>
        <p:spPr/>
        <p:txBody>
          <a:bodyPr/>
          <a:lstStyle>
            <a:lvl1pPr>
              <a:defRPr>
                <a:solidFill>
                  <a:schemeClr val="bg1"/>
                </a:solidFill>
              </a:defRPr>
            </a:lvl1pPr>
          </a:lstStyle>
          <a:p>
            <a:fld id="{CC671474-E44F-4594-BEAC-BF386261D5A3}" type="slidenum">
              <a:rPr lang="en-GB" altLang="en-US" smtClean="0"/>
              <a:pPr/>
              <a:t>‹#›</a:t>
            </a:fld>
            <a:r>
              <a:rPr lang="en-GB" altLang="en-US" dirty="0"/>
              <a:t>/109</a:t>
            </a:r>
          </a:p>
        </p:txBody>
      </p:sp>
    </p:spTree>
    <p:extLst>
      <p:ext uri="{BB962C8B-B14F-4D97-AF65-F5344CB8AC3E}">
        <p14:creationId xmlns:p14="http://schemas.microsoft.com/office/powerpoint/2010/main" val="1122731478"/>
      </p:ext>
    </p:extLst>
  </p:cSld>
  <p:clrMapOvr>
    <a:masterClrMapping/>
  </p:clrMapOvr>
  <p:hf hdr="0" dt="0"/>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matchingName="Quote Purple" preserve="1" userDrawn="1">
  <p:cSld name="Quote Purple">
    <p:bg>
      <p:bgPr>
        <a:solidFill>
          <a:srgbClr val="6E27C5"/>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BBF94E0-6EF4-4B4A-A436-69EB83AFAF43}"/>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9BF0313B-CE01-4FC3-B644-5E3D0C162AB4}"/>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a:extLst>
              <a:ext uri="{FF2B5EF4-FFF2-40B4-BE49-F238E27FC236}">
                <a16:creationId xmlns:a16="http://schemas.microsoft.com/office/drawing/2014/main" id="{1213492B-D594-4231-AEF6-61EFEDDC02FC}"/>
              </a:ext>
            </a:extLst>
          </p:cNvPr>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0E3F9F36-E124-4328-AA66-E624FD2F3E3A}"/>
              </a:ext>
            </a:extLst>
          </p:cNvPr>
          <p:cNvSpPr>
            <a:spLocks noGrp="1"/>
          </p:cNvSpPr>
          <p:nvPr>
            <p:ph type="sldNum" sz="quarter" idx="15"/>
          </p:nvPr>
        </p:nvSpPr>
        <p:spPr/>
        <p:txBody>
          <a:bodyPr/>
          <a:lstStyle>
            <a:lvl1pPr>
              <a:defRPr>
                <a:solidFill>
                  <a:schemeClr val="bg1"/>
                </a:solidFill>
              </a:defRPr>
            </a:lvl1pPr>
          </a:lstStyle>
          <a:p>
            <a:fld id="{7053D48D-4B55-4294-9BD7-AB7123221C6F}" type="slidenum">
              <a:rPr lang="en-GB" altLang="en-US" smtClean="0"/>
              <a:pPr/>
              <a:t>‹#›</a:t>
            </a:fld>
            <a:r>
              <a:rPr lang="en-GB" altLang="en-US" dirty="0"/>
              <a:t>/109</a:t>
            </a:r>
          </a:p>
        </p:txBody>
      </p:sp>
    </p:spTree>
    <p:extLst>
      <p:ext uri="{BB962C8B-B14F-4D97-AF65-F5344CB8AC3E}">
        <p14:creationId xmlns:p14="http://schemas.microsoft.com/office/powerpoint/2010/main" val="3881708767"/>
      </p:ext>
    </p:extLst>
  </p:cSld>
  <p:clrMapOvr>
    <a:masterClrMapping/>
  </p:clrMapOvr>
  <p:hf hdr="0" dt="0"/>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matchingName="Quote Yellow" preserve="1" userDrawn="1">
  <p:cSld name="Quote Yellow">
    <p:bg>
      <p:bgPr>
        <a:solidFill>
          <a:srgbClr val="FFB617"/>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126BE11-E18A-4132-8418-5773CD6F5373}"/>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F1CB8B89-D54E-480E-98D4-10AE0285267F}"/>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a:extLst>
              <a:ext uri="{FF2B5EF4-FFF2-40B4-BE49-F238E27FC236}">
                <a16:creationId xmlns:a16="http://schemas.microsoft.com/office/drawing/2014/main" id="{B15AD4A0-DCCA-4878-B177-A323FD02A0F1}"/>
              </a:ext>
            </a:extLst>
          </p:cNvPr>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D03CB261-B34A-40D4-B089-9CBE2EA7BD43}"/>
              </a:ext>
            </a:extLst>
          </p:cNvPr>
          <p:cNvSpPr>
            <a:spLocks noGrp="1"/>
          </p:cNvSpPr>
          <p:nvPr>
            <p:ph type="sldNum" sz="quarter" idx="15"/>
          </p:nvPr>
        </p:nvSpPr>
        <p:spPr/>
        <p:txBody>
          <a:bodyPr/>
          <a:lstStyle>
            <a:lvl1pPr>
              <a:defRPr>
                <a:solidFill>
                  <a:schemeClr val="bg1"/>
                </a:solidFill>
              </a:defRPr>
            </a:lvl1pPr>
          </a:lstStyle>
          <a:p>
            <a:fld id="{D0E5124E-A065-4C57-B1A5-F4844EB18E40}" type="slidenum">
              <a:rPr lang="en-GB" altLang="en-US" smtClean="0"/>
              <a:pPr/>
              <a:t>‹#›</a:t>
            </a:fld>
            <a:r>
              <a:rPr lang="en-GB" altLang="en-US" dirty="0"/>
              <a:t>/109</a:t>
            </a:r>
          </a:p>
        </p:txBody>
      </p:sp>
    </p:spTree>
    <p:extLst>
      <p:ext uri="{BB962C8B-B14F-4D97-AF65-F5344CB8AC3E}">
        <p14:creationId xmlns:p14="http://schemas.microsoft.com/office/powerpoint/2010/main" val="27592167"/>
      </p:ext>
    </p:extLst>
  </p:cSld>
  <p:clrMapOvr>
    <a:masterClrMapping/>
  </p:clrMapOvr>
  <p:hf hdr="0" dt="0"/>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matchingName="Quote Magenta" preserve="1" userDrawn="1">
  <p:cSld name="Quote Magenta">
    <p:bg>
      <p:bgPr>
        <a:solidFill>
          <a:srgbClr val="FF0198"/>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828772C-BFA1-4A9F-8A4E-B2E9CE6324BF}"/>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DE621822-5D63-4C31-B0FD-79A3303B3BDC}"/>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a:extLst>
              <a:ext uri="{FF2B5EF4-FFF2-40B4-BE49-F238E27FC236}">
                <a16:creationId xmlns:a16="http://schemas.microsoft.com/office/drawing/2014/main" id="{66DC2655-D5BB-4670-85D9-2ADDB8494A4B}"/>
              </a:ext>
            </a:extLst>
          </p:cNvPr>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42EBD2FC-EAD5-4BE6-A2BD-7B23164DA9E2}"/>
              </a:ext>
            </a:extLst>
          </p:cNvPr>
          <p:cNvSpPr>
            <a:spLocks noGrp="1"/>
          </p:cNvSpPr>
          <p:nvPr>
            <p:ph type="sldNum" sz="quarter" idx="15"/>
          </p:nvPr>
        </p:nvSpPr>
        <p:spPr/>
        <p:txBody>
          <a:bodyPr/>
          <a:lstStyle>
            <a:lvl1pPr>
              <a:defRPr>
                <a:solidFill>
                  <a:schemeClr val="bg1"/>
                </a:solidFill>
              </a:defRPr>
            </a:lvl1pPr>
          </a:lstStyle>
          <a:p>
            <a:fld id="{8DD43EBE-E09E-4F75-8EF6-3AFED12963E3}" type="slidenum">
              <a:rPr lang="en-GB" altLang="en-US" smtClean="0"/>
              <a:pPr/>
              <a:t>‹#›</a:t>
            </a:fld>
            <a:r>
              <a:rPr lang="en-GB" altLang="en-US" dirty="0"/>
              <a:t>/109</a:t>
            </a:r>
          </a:p>
        </p:txBody>
      </p:sp>
    </p:spTree>
    <p:extLst>
      <p:ext uri="{BB962C8B-B14F-4D97-AF65-F5344CB8AC3E}">
        <p14:creationId xmlns:p14="http://schemas.microsoft.com/office/powerpoint/2010/main" val="231423008"/>
      </p:ext>
    </p:extLst>
  </p:cSld>
  <p:clrMapOvr>
    <a:masterClrMapping/>
  </p:clrMapOvr>
  <p:hf hdr="0" dt="0"/>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matchingName="Quote Dark Blue" preserve="1" userDrawn="1">
  <p:cSld name="Quote Dark Blue">
    <p:bg>
      <p:bgPr>
        <a:solidFill>
          <a:srgbClr val="150F96"/>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F0E8465-6C25-4A8F-B27B-E19765C7FB9B}"/>
              </a:ext>
            </a:extLst>
          </p:cNvPr>
          <p:cNvCxnSpPr/>
          <p:nvPr userDrawn="1"/>
        </p:nvCxnSpPr>
        <p:spPr>
          <a:xfrm>
            <a:off x="479425" y="517525"/>
            <a:ext cx="11233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F9638DA9-2AD3-4CEE-BD9B-AECCC2364259}"/>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a:extLst>
              <a:ext uri="{FF2B5EF4-FFF2-40B4-BE49-F238E27FC236}">
                <a16:creationId xmlns:a16="http://schemas.microsoft.com/office/drawing/2014/main" id="{69EB7B58-95A2-41DB-AFC0-61083A8E690A}"/>
              </a:ext>
            </a:extLst>
          </p:cNvPr>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9687ED8A-CB23-41A9-8061-CD36A82233DB}"/>
              </a:ext>
            </a:extLst>
          </p:cNvPr>
          <p:cNvSpPr>
            <a:spLocks noGrp="1"/>
          </p:cNvSpPr>
          <p:nvPr>
            <p:ph type="sldNum" sz="quarter" idx="15"/>
          </p:nvPr>
        </p:nvSpPr>
        <p:spPr/>
        <p:txBody>
          <a:bodyPr/>
          <a:lstStyle>
            <a:lvl1pPr>
              <a:defRPr>
                <a:solidFill>
                  <a:schemeClr val="bg1"/>
                </a:solidFill>
              </a:defRPr>
            </a:lvl1pPr>
          </a:lstStyle>
          <a:p>
            <a:fld id="{9E3BF18D-3B65-4726-B82C-F4A286CC14AF}" type="slidenum">
              <a:rPr lang="en-GB" altLang="en-US" smtClean="0"/>
              <a:pPr/>
              <a:t>‹#›</a:t>
            </a:fld>
            <a:r>
              <a:rPr lang="en-GB" altLang="en-US" dirty="0"/>
              <a:t>/109</a:t>
            </a:r>
          </a:p>
        </p:txBody>
      </p:sp>
    </p:spTree>
    <p:extLst>
      <p:ext uri="{BB962C8B-B14F-4D97-AF65-F5344CB8AC3E}">
        <p14:creationId xmlns:p14="http://schemas.microsoft.com/office/powerpoint/2010/main" val="1962229775"/>
      </p:ext>
    </p:extLst>
  </p:cSld>
  <p:clrMapOvr>
    <a:masterClrMapping/>
  </p:clrMapOvr>
  <p:hf hdr="0" dt="0"/>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matchingName="Quote Red" preserve="1" userDrawn="1">
  <p:cSld name="Quote Red">
    <p:bg>
      <p:bgPr>
        <a:solidFill>
          <a:srgbClr val="F1352B"/>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32E98C8-8A71-44D6-BB90-CF8B571241C4}"/>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9F886BD7-01CB-4CA6-921F-2B6CDCE00C99}"/>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109913" y="1435620"/>
            <a:ext cx="7522591"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a:extLst>
              <a:ext uri="{FF2B5EF4-FFF2-40B4-BE49-F238E27FC236}">
                <a16:creationId xmlns:a16="http://schemas.microsoft.com/office/drawing/2014/main" id="{5717EA57-75B6-4E09-A5E6-393164194DFD}"/>
              </a:ext>
            </a:extLst>
          </p:cNvPr>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93160317-AD02-4B7F-AF75-D2FB9E538866}"/>
              </a:ext>
            </a:extLst>
          </p:cNvPr>
          <p:cNvSpPr>
            <a:spLocks noGrp="1"/>
          </p:cNvSpPr>
          <p:nvPr>
            <p:ph type="sldNum" sz="quarter" idx="15"/>
          </p:nvPr>
        </p:nvSpPr>
        <p:spPr/>
        <p:txBody>
          <a:bodyPr/>
          <a:lstStyle>
            <a:lvl1pPr>
              <a:defRPr>
                <a:solidFill>
                  <a:schemeClr val="bg1"/>
                </a:solidFill>
              </a:defRPr>
            </a:lvl1pPr>
          </a:lstStyle>
          <a:p>
            <a:fld id="{A76BCA4E-1C8D-4AC4-B2D2-4942CEB63F41}" type="slidenum">
              <a:rPr lang="en-GB" altLang="en-US" smtClean="0"/>
              <a:pPr/>
              <a:t>‹#›</a:t>
            </a:fld>
            <a:r>
              <a:rPr lang="en-GB" altLang="en-US" dirty="0"/>
              <a:t>/109</a:t>
            </a:r>
          </a:p>
        </p:txBody>
      </p:sp>
    </p:spTree>
    <p:extLst>
      <p:ext uri="{BB962C8B-B14F-4D97-AF65-F5344CB8AC3E}">
        <p14:creationId xmlns:p14="http://schemas.microsoft.com/office/powerpoint/2010/main" val="164434357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Half page image right: v1">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23064833-284D-E878-C156-993BDA6C0ACC}"/>
              </a:ext>
            </a:extLst>
          </p:cNvPr>
          <p:cNvSpPr>
            <a:spLocks noGrp="1"/>
          </p:cNvSpPr>
          <p:nvPr>
            <p:ph type="title" hasCustomPrompt="1"/>
          </p:nvPr>
        </p:nvSpPr>
        <p:spPr>
          <a:xfrm>
            <a:off x="457200" y="690743"/>
            <a:ext cx="5641200" cy="1051200"/>
          </a:xfrm>
        </p:spPr>
        <p:txBody>
          <a:bodyPr/>
          <a:lstStyle>
            <a:lvl1pPr>
              <a:defRPr>
                <a:solidFill>
                  <a:schemeClr val="bg1"/>
                </a:solidFill>
              </a:defRPr>
            </a:lvl1pPr>
          </a:lstStyle>
          <a:p>
            <a:r>
              <a:rPr lang="en-GB"/>
              <a:t>[Half page image right: v1] &lt;Heading&gt;</a:t>
            </a:r>
          </a:p>
        </p:txBody>
      </p:sp>
      <p:sp>
        <p:nvSpPr>
          <p:cNvPr id="3" name="Text Placeholder 6">
            <a:extLst>
              <a:ext uri="{FF2B5EF4-FFF2-40B4-BE49-F238E27FC236}">
                <a16:creationId xmlns:a16="http://schemas.microsoft.com/office/drawing/2014/main" id="{00753F80-2FFE-A01F-B000-3FE917501D70}"/>
              </a:ext>
            </a:extLst>
          </p:cNvPr>
          <p:cNvSpPr>
            <a:spLocks noGrp="1"/>
          </p:cNvSpPr>
          <p:nvPr>
            <p:ph type="body" sz="quarter" idx="10" hasCustomPrompt="1"/>
          </p:nvPr>
        </p:nvSpPr>
        <p:spPr>
          <a:xfrm>
            <a:off x="457200" y="431800"/>
            <a:ext cx="5641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9">
            <a:extLst>
              <a:ext uri="{FF2B5EF4-FFF2-40B4-BE49-F238E27FC236}">
                <a16:creationId xmlns:a16="http://schemas.microsoft.com/office/drawing/2014/main" id="{41081B5A-83F1-4D0E-86E6-AEEEF3D3774F}"/>
              </a:ext>
            </a:extLst>
          </p:cNvPr>
          <p:cNvSpPr>
            <a:spLocks noGrp="1"/>
          </p:cNvSpPr>
          <p:nvPr>
            <p:ph type="body" sz="quarter" idx="13"/>
          </p:nvPr>
        </p:nvSpPr>
        <p:spPr>
          <a:xfrm>
            <a:off x="457200" y="2354302"/>
            <a:ext cx="5638800" cy="3195352"/>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12261219-802D-FE32-ACCC-9C68655D9231}"/>
              </a:ext>
            </a:extLst>
          </p:cNvPr>
          <p:cNvSpPr>
            <a:spLocks noGrp="1"/>
          </p:cNvSpPr>
          <p:nvPr>
            <p:ph type="body" sz="quarter" idx="14" hasCustomPrompt="1"/>
          </p:nvPr>
        </p:nvSpPr>
        <p:spPr>
          <a:xfrm>
            <a:off x="5336391" y="6299198"/>
            <a:ext cx="1212746" cy="114301"/>
          </a:xfrm>
        </p:spPr>
        <p:txBody>
          <a:bodyPr anchor="b" anchorCtr="0"/>
          <a:lstStyle>
            <a:lvl1pPr algn="r">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4" name="Picture Placeholder 13">
            <a:extLst>
              <a:ext uri="{FF2B5EF4-FFF2-40B4-BE49-F238E27FC236}">
                <a16:creationId xmlns:a16="http://schemas.microsoft.com/office/drawing/2014/main" id="{4FEABD83-0B1C-6D45-54E0-AA8F1144BC54}"/>
              </a:ext>
            </a:extLst>
          </p:cNvPr>
          <p:cNvSpPr>
            <a:spLocks noGrp="1"/>
          </p:cNvSpPr>
          <p:nvPr>
            <p:ph type="pic" sz="quarter" idx="15"/>
          </p:nvPr>
        </p:nvSpPr>
        <p:spPr>
          <a:xfrm>
            <a:off x="7112002" y="457200"/>
            <a:ext cx="5079998" cy="5943600"/>
          </a:xfrm>
          <a:custGeom>
            <a:avLst/>
            <a:gdLst>
              <a:gd name="csX0" fmla="*/ 491083 w 5079998"/>
              <a:gd name="csY0" fmla="*/ 0 h 5940000"/>
              <a:gd name="csX1" fmla="*/ 2840380 w 5079998"/>
              <a:gd name="csY1" fmla="*/ 0 h 5940000"/>
              <a:gd name="csX2" fmla="*/ 4588915 w 5079998"/>
              <a:gd name="csY2" fmla="*/ 0 h 5940000"/>
              <a:gd name="csX3" fmla="*/ 5079998 w 5079998"/>
              <a:gd name="csY3" fmla="*/ 0 h 5940000"/>
              <a:gd name="csX4" fmla="*/ 5079998 w 5079998"/>
              <a:gd name="csY4" fmla="*/ 491083 h 5940000"/>
              <a:gd name="csX5" fmla="*/ 5079998 w 5079998"/>
              <a:gd name="csY5" fmla="*/ 5448917 h 5940000"/>
              <a:gd name="csX6" fmla="*/ 5079998 w 5079998"/>
              <a:gd name="csY6" fmla="*/ 5940000 h 5940000"/>
              <a:gd name="csX7" fmla="*/ 4588915 w 5079998"/>
              <a:gd name="csY7" fmla="*/ 5940000 h 5940000"/>
              <a:gd name="csX8" fmla="*/ 2840380 w 5079998"/>
              <a:gd name="csY8" fmla="*/ 5940000 h 5940000"/>
              <a:gd name="csX9" fmla="*/ 491083 w 5079998"/>
              <a:gd name="csY9" fmla="*/ 5940000 h 5940000"/>
              <a:gd name="csX10" fmla="*/ 0 w 5079998"/>
              <a:gd name="csY10" fmla="*/ 5448917 h 5940000"/>
              <a:gd name="csX11" fmla="*/ 0 w 5079998"/>
              <a:gd name="csY11" fmla="*/ 491083 h 5940000"/>
              <a:gd name="csX12" fmla="*/ 491083 w 5079998"/>
              <a:gd name="csY12" fmla="*/ 0 h 594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079998" h="5940000">
                <a:moveTo>
                  <a:pt x="491083" y="0"/>
                </a:moveTo>
                <a:lnTo>
                  <a:pt x="2840380" y="0"/>
                </a:lnTo>
                <a:lnTo>
                  <a:pt x="4588915" y="0"/>
                </a:lnTo>
                <a:lnTo>
                  <a:pt x="5079998" y="0"/>
                </a:lnTo>
                <a:lnTo>
                  <a:pt x="5079998" y="491083"/>
                </a:lnTo>
                <a:lnTo>
                  <a:pt x="5079998" y="5448917"/>
                </a:lnTo>
                <a:lnTo>
                  <a:pt x="5079998" y="5940000"/>
                </a:lnTo>
                <a:lnTo>
                  <a:pt x="4588915" y="5940000"/>
                </a:lnTo>
                <a:lnTo>
                  <a:pt x="2840380" y="5940000"/>
                </a:lnTo>
                <a:lnTo>
                  <a:pt x="491083" y="5940000"/>
                </a:lnTo>
                <a:cubicBezTo>
                  <a:pt x="219865" y="5940000"/>
                  <a:pt x="0" y="5720135"/>
                  <a:pt x="0" y="5448917"/>
                </a:cubicBezTo>
                <a:lnTo>
                  <a:pt x="0" y="491083"/>
                </a:lnTo>
                <a:cubicBezTo>
                  <a:pt x="0" y="219865"/>
                  <a:pt x="219865" y="0"/>
                  <a:pt x="491083" y="0"/>
                </a:cubicBezTo>
                <a:close/>
              </a:path>
            </a:pathLst>
          </a:custGeom>
        </p:spPr>
        <p:txBody>
          <a:bodyPr wrap="square">
            <a:noAutofit/>
          </a:bodyPr>
          <a:lstStyle/>
          <a:p>
            <a:r>
              <a:rPr lang="en-US" dirty="0"/>
              <a:t>Click icon to add picture</a:t>
            </a:r>
            <a:endParaRPr lang="en-GB" dirty="0"/>
          </a:p>
        </p:txBody>
      </p:sp>
      <p:sp>
        <p:nvSpPr>
          <p:cNvPr id="15" name="Slide Number Placeholder 4">
            <a:extLst>
              <a:ext uri="{FF2B5EF4-FFF2-40B4-BE49-F238E27FC236}">
                <a16:creationId xmlns:a16="http://schemas.microsoft.com/office/drawing/2014/main" id="{39A8D128-2E78-2D7F-BD7A-7A04E2401007}"/>
              </a:ext>
            </a:extLst>
          </p:cNvPr>
          <p:cNvSpPr>
            <a:spLocks noGrp="1"/>
          </p:cNvSpPr>
          <p:nvPr>
            <p:ph type="sldNum" sz="quarter" idx="12"/>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385257684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matchingName="Quote Light Grey" preserve="1" userDrawn="1">
  <p:cSld name="Quote Light Grey">
    <p:bg>
      <p:bgPr>
        <a:solidFill>
          <a:srgbClr val="AFAFAF"/>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F574A71-2433-4FF0-993B-9A81387EE4CD}"/>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71E9CEC4-48F8-47D2-BB93-BE99747246F8}"/>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a:extLst>
              <a:ext uri="{FF2B5EF4-FFF2-40B4-BE49-F238E27FC236}">
                <a16:creationId xmlns:a16="http://schemas.microsoft.com/office/drawing/2014/main" id="{3E787DD1-3ACA-4575-9E1A-0EB3AACC0625}"/>
              </a:ext>
            </a:extLst>
          </p:cNvPr>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020B1EC9-FF6C-4332-A369-17DB809D7547}"/>
              </a:ext>
            </a:extLst>
          </p:cNvPr>
          <p:cNvSpPr>
            <a:spLocks noGrp="1"/>
          </p:cNvSpPr>
          <p:nvPr>
            <p:ph type="sldNum" sz="quarter" idx="15"/>
          </p:nvPr>
        </p:nvSpPr>
        <p:spPr/>
        <p:txBody>
          <a:bodyPr/>
          <a:lstStyle>
            <a:lvl1pPr>
              <a:defRPr>
                <a:solidFill>
                  <a:schemeClr val="bg1"/>
                </a:solidFill>
              </a:defRPr>
            </a:lvl1pPr>
          </a:lstStyle>
          <a:p>
            <a:fld id="{39C124A1-1269-4AA9-95E2-4D910E6240A2}" type="slidenum">
              <a:rPr lang="en-GB" altLang="en-US" smtClean="0"/>
              <a:pPr/>
              <a:t>‹#›</a:t>
            </a:fld>
            <a:r>
              <a:rPr lang="en-GB" altLang="en-US" dirty="0"/>
              <a:t>/109</a:t>
            </a:r>
          </a:p>
        </p:txBody>
      </p:sp>
    </p:spTree>
    <p:extLst>
      <p:ext uri="{BB962C8B-B14F-4D97-AF65-F5344CB8AC3E}">
        <p14:creationId xmlns:p14="http://schemas.microsoft.com/office/powerpoint/2010/main" val="2705427941"/>
      </p:ext>
    </p:extLst>
  </p:cSld>
  <p:clrMapOvr>
    <a:masterClrMapping/>
  </p:clrMapOvr>
  <p:hf hdr="0" dt="0"/>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matchingName="Quote Green" preserve="1" userDrawn="1">
  <p:cSld name="Quote Green">
    <p:bg>
      <p:bgPr>
        <a:solidFill>
          <a:srgbClr val="7ACB00"/>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A72EDD1-5D1E-4744-A245-2EAE4C593657}"/>
              </a:ext>
            </a:extLst>
          </p:cNvPr>
          <p:cNvCxnSpPr/>
          <p:nvPr userDrawn="1"/>
        </p:nvCxnSpPr>
        <p:spPr>
          <a:xfrm>
            <a:off x="474663" y="517525"/>
            <a:ext cx="11237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F301D7E5-45E4-4959-9282-32D6FB1A8D0C}"/>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black">
          <a:xfrm>
            <a:off x="474663" y="6456363"/>
            <a:ext cx="12477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4146551" y="1435620"/>
            <a:ext cx="5990167" cy="3371056"/>
          </a:xfrm>
        </p:spPr>
        <p:txBody>
          <a:bodyPr anchor="b">
            <a:normAutofit/>
          </a:bodyPr>
          <a:lstStyle>
            <a:lvl1pPr marL="0" indent="0">
              <a:lnSpc>
                <a:spcPts val="2300"/>
              </a:lnSpc>
              <a:spcAft>
                <a:spcPts val="0"/>
              </a:spcAft>
              <a:buNone/>
              <a:defRPr sz="2200" spc="20" baseline="0">
                <a:solidFill>
                  <a:schemeClr val="bg1"/>
                </a:solidFill>
                <a:latin typeface="+mj-lt"/>
              </a:defRPr>
            </a:lvl1pPr>
          </a:lstStyle>
          <a:p>
            <a:pPr lvl="0"/>
            <a:r>
              <a:rPr lang="en-US"/>
              <a:t>Click to edit Master text styles</a:t>
            </a:r>
          </a:p>
        </p:txBody>
      </p:sp>
      <p:sp>
        <p:nvSpPr>
          <p:cNvPr id="6" name="Footer Placeholder 7">
            <a:extLst>
              <a:ext uri="{FF2B5EF4-FFF2-40B4-BE49-F238E27FC236}">
                <a16:creationId xmlns:a16="http://schemas.microsoft.com/office/drawing/2014/main" id="{69752878-9634-4FAD-BB41-B1D31B219A43}"/>
              </a:ext>
            </a:extLst>
          </p:cNvPr>
          <p:cNvSpPr>
            <a:spLocks noGrp="1"/>
          </p:cNvSpPr>
          <p:nvPr>
            <p:ph type="ftr" sz="quarter" idx="14"/>
          </p:nvPr>
        </p:nvSpPr>
        <p:spPr/>
        <p:txBody>
          <a:bodyPr/>
          <a:lstStyle>
            <a:lvl1pPr>
              <a:defRPr>
                <a:solidFill>
                  <a:schemeClr val="bg1"/>
                </a:solidFill>
                <a:latin typeface="+mj-lt"/>
              </a:defRPr>
            </a:lvl1pPr>
          </a:lstStyle>
          <a:p>
            <a:pPr>
              <a:defRPr/>
            </a:pPr>
            <a:r>
              <a:rPr lang="en-US" dirty="0"/>
              <a:t>2022 | Confidential &amp; Proprietary Information of Chubb- Not for Distribution</a:t>
            </a:r>
            <a:endParaRPr lang="en-GB" dirty="0"/>
          </a:p>
        </p:txBody>
      </p:sp>
      <p:sp>
        <p:nvSpPr>
          <p:cNvPr id="7" name="Slide Number Placeholder 8">
            <a:extLst>
              <a:ext uri="{FF2B5EF4-FFF2-40B4-BE49-F238E27FC236}">
                <a16:creationId xmlns:a16="http://schemas.microsoft.com/office/drawing/2014/main" id="{033D3F83-F1E8-4252-ABD6-C8196E44C11F}"/>
              </a:ext>
            </a:extLst>
          </p:cNvPr>
          <p:cNvSpPr>
            <a:spLocks noGrp="1"/>
          </p:cNvSpPr>
          <p:nvPr>
            <p:ph type="sldNum" sz="quarter" idx="15"/>
          </p:nvPr>
        </p:nvSpPr>
        <p:spPr/>
        <p:txBody>
          <a:bodyPr/>
          <a:lstStyle>
            <a:lvl1pPr>
              <a:defRPr>
                <a:solidFill>
                  <a:schemeClr val="bg1"/>
                </a:solidFill>
              </a:defRPr>
            </a:lvl1pPr>
          </a:lstStyle>
          <a:p>
            <a:fld id="{634FDF85-8645-4011-BA20-E53267233D40}" type="slidenum">
              <a:rPr lang="en-GB" altLang="en-US" smtClean="0"/>
              <a:pPr/>
              <a:t>‹#›</a:t>
            </a:fld>
            <a:r>
              <a:rPr lang="en-GB" altLang="en-US" dirty="0"/>
              <a:t>/109</a:t>
            </a:r>
          </a:p>
        </p:txBody>
      </p:sp>
    </p:spTree>
    <p:extLst>
      <p:ext uri="{BB962C8B-B14F-4D97-AF65-F5344CB8AC3E}">
        <p14:creationId xmlns:p14="http://schemas.microsoft.com/office/powerpoint/2010/main" val="4008615945"/>
      </p:ext>
    </p:extLst>
  </p:cSld>
  <p:clrMapOvr>
    <a:masterClrMapping/>
  </p:clrMapOvr>
  <p:hf hdr="0" dt="0"/>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matchingName="Closing Slide Turquoise" type="blank" preserve="1">
  <p:cSld name="Closing Slide Turquoise">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BEA6C7-EE27-4E0D-A79A-B912DA07D816}"/>
              </a:ext>
            </a:extLst>
          </p:cNvPr>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3048419867"/>
      </p:ext>
    </p:extLst>
  </p:cSld>
  <p:clrMapOvr>
    <a:masterClrMapping/>
  </p:clrMapOvr>
  <p:hf hdr="0" dt="0"/>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matchingName="Closing Slide Orange" type="blank" preserve="1">
  <p:cSld name="Closing Slide Orange">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C14CAE-6F75-4E8A-97C2-53336A623C8C}"/>
              </a:ext>
            </a:extLst>
          </p:cNvPr>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1112027553"/>
      </p:ext>
    </p:extLst>
  </p:cSld>
  <p:clrMapOvr>
    <a:masterClrMapping/>
  </p:clrMapOvr>
  <p:hf hdr="0" dt="0"/>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matchingName="Closing Slide Purple" type="blank" preserve="1">
  <p:cSld name="Closing Slide Purple">
    <p:bg>
      <p:bgPr>
        <a:solidFill>
          <a:srgbClr val="6E27C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6A486C-4DE7-442E-BDEA-3D9AF0EA9EFB}"/>
              </a:ext>
            </a:extLst>
          </p:cNvPr>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916731113"/>
      </p:ext>
    </p:extLst>
  </p:cSld>
  <p:clrMapOvr>
    <a:masterClrMapping/>
  </p:clrMapOvr>
  <p:hf hdr="0" dt="0"/>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matchingName="Closing Slide Yellow" type="blank" preserve="1">
  <p:cSld name="Closing Slide Yellow">
    <p:bg>
      <p:bgPr>
        <a:solidFill>
          <a:srgbClr val="FFB61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BA3008-99EC-4412-AE05-6894836CA51C}"/>
              </a:ext>
            </a:extLst>
          </p:cNvPr>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255316038"/>
      </p:ext>
    </p:extLst>
  </p:cSld>
  <p:clrMapOvr>
    <a:masterClrMapping/>
  </p:clrMapOvr>
  <p:hf hdr="0" dt="0"/>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matchingName="Closing Slide Magenta" type="blank" preserve="1">
  <p:cSld name="Closing Slide Magenta">
    <p:bg>
      <p:bgPr>
        <a:solidFill>
          <a:srgbClr val="FF019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AE8ABA-46EA-4803-A512-ACA66E5D1F83}"/>
              </a:ext>
            </a:extLst>
          </p:cNvPr>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688136946"/>
      </p:ext>
    </p:extLst>
  </p:cSld>
  <p:clrMapOvr>
    <a:masterClrMapping/>
  </p:clrMapOvr>
  <p:hf hdr="0" dt="0"/>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matchingName="Closing Slide Dark Blue" type="blank" preserve="1">
  <p:cSld name="Closing Slide Dark Blue">
    <p:bg>
      <p:bgPr>
        <a:solidFill>
          <a:srgbClr val="150F9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723EA4-761D-45B8-AF5C-2B7EBB77097C}"/>
              </a:ext>
            </a:extLst>
          </p:cNvPr>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1030451030"/>
      </p:ext>
    </p:extLst>
  </p:cSld>
  <p:clrMapOvr>
    <a:masterClrMapping/>
  </p:clrMapOvr>
  <p:hf hdr="0" dt="0"/>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matchingName="Closing Slide Red" type="blank" preserve="1">
  <p:cSld name="Closing Slide Red">
    <p:bg>
      <p:bgPr>
        <a:solidFill>
          <a:srgbClr val="F1352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9DDD89-2435-4AEC-A073-764F50DD697F}"/>
              </a:ext>
            </a:extLst>
          </p:cNvPr>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2178527215"/>
      </p:ext>
    </p:extLst>
  </p:cSld>
  <p:clrMapOvr>
    <a:masterClrMapping/>
  </p:clrMapOvr>
  <p:hf hdr="0" dt="0"/>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matchingName="Closing Slide Light Grey" type="blank" preserve="1">
  <p:cSld name="Closing Slide Light Grey">
    <p:bg>
      <p:bgPr>
        <a:solidFill>
          <a:srgbClr val="AFAFA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DDB3D9-BEE6-47CE-950E-A7FDC541F9F4}"/>
              </a:ext>
            </a:extLst>
          </p:cNvPr>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2651845060"/>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Half page image right: v2">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23064833-284D-E878-C156-993BDA6C0ACC}"/>
              </a:ext>
            </a:extLst>
          </p:cNvPr>
          <p:cNvSpPr>
            <a:spLocks noGrp="1"/>
          </p:cNvSpPr>
          <p:nvPr>
            <p:ph type="title" hasCustomPrompt="1"/>
          </p:nvPr>
        </p:nvSpPr>
        <p:spPr>
          <a:xfrm>
            <a:off x="457199" y="690743"/>
            <a:ext cx="7387200" cy="1051200"/>
          </a:xfrm>
        </p:spPr>
        <p:txBody>
          <a:bodyPr/>
          <a:lstStyle>
            <a:lvl1pPr>
              <a:defRPr>
                <a:solidFill>
                  <a:schemeClr val="bg1"/>
                </a:solidFill>
              </a:defRPr>
            </a:lvl1pPr>
          </a:lstStyle>
          <a:p>
            <a:r>
              <a:rPr lang="en-GB"/>
              <a:t>[Half page image right: v2] &lt;Heading&gt;</a:t>
            </a:r>
          </a:p>
        </p:txBody>
      </p:sp>
      <p:sp>
        <p:nvSpPr>
          <p:cNvPr id="3" name="Text Placeholder 6">
            <a:extLst>
              <a:ext uri="{FF2B5EF4-FFF2-40B4-BE49-F238E27FC236}">
                <a16:creationId xmlns:a16="http://schemas.microsoft.com/office/drawing/2014/main" id="{00753F80-2FFE-A01F-B000-3FE917501D70}"/>
              </a:ext>
            </a:extLst>
          </p:cNvPr>
          <p:cNvSpPr>
            <a:spLocks noGrp="1"/>
          </p:cNvSpPr>
          <p:nvPr>
            <p:ph type="body" sz="quarter" idx="10" hasCustomPrompt="1"/>
          </p:nvPr>
        </p:nvSpPr>
        <p:spPr>
          <a:xfrm>
            <a:off x="457200" y="431800"/>
            <a:ext cx="7387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9">
            <a:extLst>
              <a:ext uri="{FF2B5EF4-FFF2-40B4-BE49-F238E27FC236}">
                <a16:creationId xmlns:a16="http://schemas.microsoft.com/office/drawing/2014/main" id="{41081B5A-83F1-4D0E-86E6-AEEEF3D3774F}"/>
              </a:ext>
            </a:extLst>
          </p:cNvPr>
          <p:cNvSpPr>
            <a:spLocks noGrp="1"/>
          </p:cNvSpPr>
          <p:nvPr>
            <p:ph type="body" sz="quarter" idx="13"/>
          </p:nvPr>
        </p:nvSpPr>
        <p:spPr>
          <a:xfrm>
            <a:off x="457199" y="2354302"/>
            <a:ext cx="3448800" cy="3341418"/>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12261219-802D-FE32-ACCC-9C68655D9231}"/>
              </a:ext>
            </a:extLst>
          </p:cNvPr>
          <p:cNvSpPr>
            <a:spLocks noGrp="1"/>
          </p:cNvSpPr>
          <p:nvPr>
            <p:ph type="body" sz="quarter" idx="14" hasCustomPrompt="1"/>
          </p:nvPr>
        </p:nvSpPr>
        <p:spPr>
          <a:xfrm>
            <a:off x="6630796" y="6299198"/>
            <a:ext cx="1212746" cy="114301"/>
          </a:xfrm>
        </p:spPr>
        <p:txBody>
          <a:bodyPr anchor="b" anchorCtr="0"/>
          <a:lstStyle>
            <a:lvl1pPr algn="r">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6" name="Picture Placeholder 15">
            <a:extLst>
              <a:ext uri="{FF2B5EF4-FFF2-40B4-BE49-F238E27FC236}">
                <a16:creationId xmlns:a16="http://schemas.microsoft.com/office/drawing/2014/main" id="{96A213E5-A2C2-0827-F34A-57C34E407F16}"/>
              </a:ext>
            </a:extLst>
          </p:cNvPr>
          <p:cNvSpPr>
            <a:spLocks noGrp="1"/>
          </p:cNvSpPr>
          <p:nvPr>
            <p:ph type="pic" sz="quarter" idx="15"/>
          </p:nvPr>
        </p:nvSpPr>
        <p:spPr>
          <a:xfrm>
            <a:off x="9002592" y="457200"/>
            <a:ext cx="3189408" cy="5943600"/>
          </a:xfrm>
          <a:custGeom>
            <a:avLst/>
            <a:gdLst>
              <a:gd name="csX0" fmla="*/ 491083 w 3189408"/>
              <a:gd name="csY0" fmla="*/ 0 h 5943600"/>
              <a:gd name="csX1" fmla="*/ 2840380 w 3189408"/>
              <a:gd name="csY1" fmla="*/ 0 h 5943600"/>
              <a:gd name="csX2" fmla="*/ 3189408 w 3189408"/>
              <a:gd name="csY2" fmla="*/ 0 h 5943600"/>
              <a:gd name="csX3" fmla="*/ 3189408 w 3189408"/>
              <a:gd name="csY3" fmla="*/ 5943600 h 5943600"/>
              <a:gd name="csX4" fmla="*/ 2840380 w 3189408"/>
              <a:gd name="csY4" fmla="*/ 5943600 h 5943600"/>
              <a:gd name="csX5" fmla="*/ 491083 w 3189408"/>
              <a:gd name="csY5" fmla="*/ 5943600 h 5943600"/>
              <a:gd name="csX6" fmla="*/ 0 w 3189408"/>
              <a:gd name="csY6" fmla="*/ 5452220 h 5943600"/>
              <a:gd name="csX7" fmla="*/ 0 w 3189408"/>
              <a:gd name="csY7" fmla="*/ 491381 h 5943600"/>
              <a:gd name="csX8" fmla="*/ 491083 w 3189408"/>
              <a:gd name="csY8" fmla="*/ 0 h 59436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189408" h="5943600">
                <a:moveTo>
                  <a:pt x="491083" y="0"/>
                </a:moveTo>
                <a:lnTo>
                  <a:pt x="2840380" y="0"/>
                </a:lnTo>
                <a:lnTo>
                  <a:pt x="3189408" y="0"/>
                </a:lnTo>
                <a:lnTo>
                  <a:pt x="3189408" y="5943600"/>
                </a:lnTo>
                <a:lnTo>
                  <a:pt x="2840380" y="5943600"/>
                </a:lnTo>
                <a:lnTo>
                  <a:pt x="491083" y="5943600"/>
                </a:lnTo>
                <a:cubicBezTo>
                  <a:pt x="219865" y="5943600"/>
                  <a:pt x="0" y="5723602"/>
                  <a:pt x="0" y="5452220"/>
                </a:cubicBezTo>
                <a:lnTo>
                  <a:pt x="0" y="491381"/>
                </a:lnTo>
                <a:cubicBezTo>
                  <a:pt x="0" y="219998"/>
                  <a:pt x="219865" y="0"/>
                  <a:pt x="491083" y="0"/>
                </a:cubicBezTo>
                <a:close/>
              </a:path>
            </a:pathLst>
          </a:custGeom>
        </p:spPr>
        <p:txBody>
          <a:bodyPr wrap="square">
            <a:noAutofit/>
          </a:bodyPr>
          <a:lstStyle/>
          <a:p>
            <a:r>
              <a:rPr lang="en-US" dirty="0"/>
              <a:t>Click icon to add picture</a:t>
            </a:r>
            <a:endParaRPr lang="en-GB" dirty="0"/>
          </a:p>
        </p:txBody>
      </p:sp>
      <p:sp>
        <p:nvSpPr>
          <p:cNvPr id="10" name="Text Placeholder 9">
            <a:extLst>
              <a:ext uri="{FF2B5EF4-FFF2-40B4-BE49-F238E27FC236}">
                <a16:creationId xmlns:a16="http://schemas.microsoft.com/office/drawing/2014/main" id="{B4C5B915-E672-3D0B-26E2-27E1D6A5C303}"/>
              </a:ext>
            </a:extLst>
          </p:cNvPr>
          <p:cNvSpPr>
            <a:spLocks noGrp="1"/>
          </p:cNvSpPr>
          <p:nvPr>
            <p:ph type="body" sz="quarter" idx="16"/>
          </p:nvPr>
        </p:nvSpPr>
        <p:spPr>
          <a:xfrm>
            <a:off x="4394742" y="2354302"/>
            <a:ext cx="3448800" cy="3341418"/>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4">
            <a:extLst>
              <a:ext uri="{FF2B5EF4-FFF2-40B4-BE49-F238E27FC236}">
                <a16:creationId xmlns:a16="http://schemas.microsoft.com/office/drawing/2014/main" id="{89B25022-77FB-C30D-77EC-0E9566161067}"/>
              </a:ext>
            </a:extLst>
          </p:cNvPr>
          <p:cNvSpPr>
            <a:spLocks noGrp="1"/>
          </p:cNvSpPr>
          <p:nvPr>
            <p:ph type="sldNum" sz="quarter" idx="12"/>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1060636720"/>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matchingName="Closing Slide Green" type="blank" preserve="1">
  <p:cSld name="Closing Slide Green">
    <p:bg>
      <p:bgPr>
        <a:solidFill>
          <a:srgbClr val="7ACB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A1FD76-7C62-40F4-9C74-15DBB25B2A11}"/>
              </a:ext>
            </a:extLst>
          </p:cNvPr>
          <p:cNvSpPr txBox="1">
            <a:spLocks/>
          </p:cNvSpPr>
          <p:nvPr userDrawn="1"/>
        </p:nvSpPr>
        <p:spPr>
          <a:xfrm>
            <a:off x="468313" y="3270250"/>
            <a:ext cx="3167062" cy="430213"/>
          </a:xfrm>
          <a:prstGeom prst="rect">
            <a:avLst/>
          </a:prstGeom>
          <a:noFill/>
        </p:spPr>
        <p:txBody>
          <a:bodyPr lIns="0" tIns="0" rIns="0" bIns="0">
            <a:spAutoFit/>
          </a:bodyPr>
          <a:lstStyle/>
          <a:p>
            <a:pPr fontAlgn="auto">
              <a:spcBef>
                <a:spcPts val="0"/>
              </a:spcBef>
              <a:spcAft>
                <a:spcPts val="0"/>
              </a:spcAft>
              <a:defRPr/>
            </a:pPr>
            <a:r>
              <a:rPr lang="en-GB" sz="2800" spc="-50" dirty="0">
                <a:solidFill>
                  <a:schemeClr val="bg1"/>
                </a:solidFill>
                <a:latin typeface="+mn-lt"/>
                <a:cs typeface="+mn-cs"/>
              </a:rPr>
              <a:t>Chubb. Insured.</a:t>
            </a:r>
          </a:p>
        </p:txBody>
      </p:sp>
    </p:spTree>
    <p:extLst>
      <p:ext uri="{BB962C8B-B14F-4D97-AF65-F5344CB8AC3E}">
        <p14:creationId xmlns:p14="http://schemas.microsoft.com/office/powerpoint/2010/main" val="3605981063"/>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Half page image left: v1">
    <p:bg>
      <p:bgPr>
        <a:solidFill>
          <a:schemeClr val="tx1"/>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C08FD2DA-E9AF-CF64-2133-4ED3316F95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sp>
        <p:nvSpPr>
          <p:cNvPr id="2" name="Title 1">
            <a:extLst>
              <a:ext uri="{FF2B5EF4-FFF2-40B4-BE49-F238E27FC236}">
                <a16:creationId xmlns:a16="http://schemas.microsoft.com/office/drawing/2014/main" id="{23064833-284D-E878-C156-993BDA6C0ACC}"/>
              </a:ext>
            </a:extLst>
          </p:cNvPr>
          <p:cNvSpPr>
            <a:spLocks noGrp="1"/>
          </p:cNvSpPr>
          <p:nvPr>
            <p:ph type="title" hasCustomPrompt="1"/>
          </p:nvPr>
        </p:nvSpPr>
        <p:spPr>
          <a:xfrm>
            <a:off x="6093600" y="690743"/>
            <a:ext cx="5641200" cy="1051200"/>
          </a:xfrm>
        </p:spPr>
        <p:txBody>
          <a:bodyPr/>
          <a:lstStyle>
            <a:lvl1pPr>
              <a:defRPr>
                <a:solidFill>
                  <a:schemeClr val="bg1"/>
                </a:solidFill>
              </a:defRPr>
            </a:lvl1pPr>
          </a:lstStyle>
          <a:p>
            <a:r>
              <a:rPr lang="en-GB"/>
              <a:t>[Half page image left: v1] &lt;Heading&gt;</a:t>
            </a:r>
          </a:p>
        </p:txBody>
      </p:sp>
      <p:sp>
        <p:nvSpPr>
          <p:cNvPr id="3" name="Text Placeholder 6">
            <a:extLst>
              <a:ext uri="{FF2B5EF4-FFF2-40B4-BE49-F238E27FC236}">
                <a16:creationId xmlns:a16="http://schemas.microsoft.com/office/drawing/2014/main" id="{00753F80-2FFE-A01F-B000-3FE917501D70}"/>
              </a:ext>
            </a:extLst>
          </p:cNvPr>
          <p:cNvSpPr>
            <a:spLocks noGrp="1"/>
          </p:cNvSpPr>
          <p:nvPr>
            <p:ph type="body" sz="quarter" idx="10" hasCustomPrompt="1"/>
          </p:nvPr>
        </p:nvSpPr>
        <p:spPr>
          <a:xfrm>
            <a:off x="6093600" y="431800"/>
            <a:ext cx="5641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6">
            <a:extLst>
              <a:ext uri="{FF2B5EF4-FFF2-40B4-BE49-F238E27FC236}">
                <a16:creationId xmlns:a16="http://schemas.microsoft.com/office/drawing/2014/main" id="{12261219-802D-FE32-ACCC-9C68655D9231}"/>
              </a:ext>
            </a:extLst>
          </p:cNvPr>
          <p:cNvSpPr>
            <a:spLocks noGrp="1"/>
          </p:cNvSpPr>
          <p:nvPr>
            <p:ph type="body" sz="quarter" idx="14" hasCustomPrompt="1"/>
          </p:nvPr>
        </p:nvSpPr>
        <p:spPr>
          <a:xfrm>
            <a:off x="6093600" y="6299198"/>
            <a:ext cx="5641200" cy="114301"/>
          </a:xfrm>
        </p:spPr>
        <p:txBody>
          <a:bodyPr anchor="b" anchorCtr="0"/>
          <a:lstStyle>
            <a:lvl1pPr algn="l">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0" name="Text Placeholder 9">
            <a:extLst>
              <a:ext uri="{FF2B5EF4-FFF2-40B4-BE49-F238E27FC236}">
                <a16:creationId xmlns:a16="http://schemas.microsoft.com/office/drawing/2014/main" id="{D74FAE2E-8334-F8D2-5068-432495F99A27}"/>
              </a:ext>
            </a:extLst>
          </p:cNvPr>
          <p:cNvSpPr>
            <a:spLocks noGrp="1"/>
          </p:cNvSpPr>
          <p:nvPr>
            <p:ph type="body" sz="quarter" idx="15"/>
          </p:nvPr>
        </p:nvSpPr>
        <p:spPr>
          <a:xfrm>
            <a:off x="6093599" y="1868579"/>
            <a:ext cx="5641200" cy="4008114"/>
          </a:xfrm>
        </p:spPr>
        <p:txBody>
          <a:bodyPr/>
          <a:lstStyle>
            <a:lvl1pPr marL="144000" indent="-144000">
              <a:lnSpc>
                <a:spcPct val="110000"/>
              </a:lnSpc>
              <a:spcAft>
                <a:spcPts val="1200"/>
              </a:spcAft>
              <a:buSzPct val="120000"/>
              <a:buFont typeface="Arial" panose="020B0604020202020204" pitchFamily="34" charset="0"/>
              <a:buChar char="•"/>
              <a:defRPr>
                <a:solidFill>
                  <a:schemeClr val="bg1"/>
                </a:solidFill>
              </a:defRPr>
            </a:lvl1pPr>
            <a:lvl2pPr marL="144000" indent="-144000">
              <a:lnSpc>
                <a:spcPct val="110000"/>
              </a:lnSpc>
              <a:spcAft>
                <a:spcPts val="1200"/>
              </a:spcAft>
              <a:buSzPct val="120000"/>
              <a:buFont typeface="Arial" panose="020B0604020202020204" pitchFamily="34" charset="0"/>
              <a:buChar char="•"/>
              <a:defRPr>
                <a:solidFill>
                  <a:schemeClr val="bg1"/>
                </a:solidFill>
              </a:defRPr>
            </a:lvl2pPr>
            <a:lvl3pPr marL="144000" indent="-144000">
              <a:lnSpc>
                <a:spcPct val="110000"/>
              </a:lnSpc>
              <a:spcAft>
                <a:spcPts val="1200"/>
              </a:spcAft>
              <a:buSzPct val="120000"/>
              <a:buFont typeface="Arial" panose="020B0604020202020204" pitchFamily="34" charset="0"/>
              <a:buChar char="•"/>
              <a:defRPr>
                <a:solidFill>
                  <a:schemeClr val="bg1"/>
                </a:solidFill>
              </a:defRPr>
            </a:lvl3pPr>
            <a:lvl4pPr marL="144000" indent="-144000">
              <a:lnSpc>
                <a:spcPct val="110000"/>
              </a:lnSpc>
              <a:spcAft>
                <a:spcPts val="1200"/>
              </a:spcAft>
              <a:buSzPct val="120000"/>
              <a:buFont typeface="Arial" panose="020B0604020202020204" pitchFamily="34" charset="0"/>
              <a:buChar char="•"/>
              <a:defRPr>
                <a:solidFill>
                  <a:schemeClr val="bg1"/>
                </a:solidFill>
              </a:defRPr>
            </a:lvl4pPr>
            <a:lvl5pPr marL="144000" indent="-144000">
              <a:lnSpc>
                <a:spcPct val="110000"/>
              </a:lnSpc>
              <a:spcAft>
                <a:spcPts val="1200"/>
              </a:spcAft>
              <a:buSzPct val="12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Picture Placeholder 24">
            <a:extLst>
              <a:ext uri="{FF2B5EF4-FFF2-40B4-BE49-F238E27FC236}">
                <a16:creationId xmlns:a16="http://schemas.microsoft.com/office/drawing/2014/main" id="{94661A91-1192-FF14-3134-846CBC05F148}"/>
              </a:ext>
            </a:extLst>
          </p:cNvPr>
          <p:cNvSpPr>
            <a:spLocks noGrp="1"/>
          </p:cNvSpPr>
          <p:nvPr>
            <p:ph type="pic" sz="quarter" idx="16"/>
          </p:nvPr>
        </p:nvSpPr>
        <p:spPr>
          <a:xfrm>
            <a:off x="2" y="457201"/>
            <a:ext cx="5620511" cy="6141599"/>
          </a:xfrm>
          <a:custGeom>
            <a:avLst/>
            <a:gdLst>
              <a:gd name="csX0" fmla="*/ 1366264 w 5620511"/>
              <a:gd name="csY0" fmla="*/ 5893689 h 6141599"/>
              <a:gd name="csX1" fmla="*/ 1482850 w 5620511"/>
              <a:gd name="csY1" fmla="*/ 5893689 h 6141599"/>
              <a:gd name="csX2" fmla="*/ 1482850 w 5620511"/>
              <a:gd name="csY2" fmla="*/ 5921121 h 6141599"/>
              <a:gd name="csX3" fmla="*/ 1366264 w 5620511"/>
              <a:gd name="csY3" fmla="*/ 5921121 h 6141599"/>
              <a:gd name="csX4" fmla="*/ 1140903 w 5620511"/>
              <a:gd name="csY4" fmla="*/ 5893689 h 6141599"/>
              <a:gd name="csX5" fmla="*/ 1257298 w 5620511"/>
              <a:gd name="csY5" fmla="*/ 5893689 h 6141599"/>
              <a:gd name="csX6" fmla="*/ 1257298 w 5620511"/>
              <a:gd name="csY6" fmla="*/ 5921407 h 6141599"/>
              <a:gd name="csX7" fmla="*/ 1140903 w 5620511"/>
              <a:gd name="csY7" fmla="*/ 5921407 h 6141599"/>
              <a:gd name="csX8" fmla="*/ 1366264 w 5620511"/>
              <a:gd name="csY8" fmla="*/ 5848350 h 6141599"/>
              <a:gd name="csX9" fmla="*/ 1482850 w 5620511"/>
              <a:gd name="csY9" fmla="*/ 5848350 h 6141599"/>
              <a:gd name="csX10" fmla="*/ 1482850 w 5620511"/>
              <a:gd name="csY10" fmla="*/ 5874830 h 6141599"/>
              <a:gd name="csX11" fmla="*/ 1366264 w 5620511"/>
              <a:gd name="csY11" fmla="*/ 5874830 h 6141599"/>
              <a:gd name="csX12" fmla="*/ 1140903 w 5620511"/>
              <a:gd name="csY12" fmla="*/ 5848350 h 6141599"/>
              <a:gd name="csX13" fmla="*/ 1257298 w 5620511"/>
              <a:gd name="csY13" fmla="*/ 5848350 h 6141599"/>
              <a:gd name="csX14" fmla="*/ 1257298 w 5620511"/>
              <a:gd name="csY14" fmla="*/ 5875115 h 6141599"/>
              <a:gd name="csX15" fmla="*/ 1140903 w 5620511"/>
              <a:gd name="csY15" fmla="*/ 5875115 h 6141599"/>
              <a:gd name="csX16" fmla="*/ 1538477 w 5620511"/>
              <a:gd name="csY16" fmla="*/ 5839205 h 6141599"/>
              <a:gd name="csX17" fmla="*/ 1544763 w 5620511"/>
              <a:gd name="csY17" fmla="*/ 5839205 h 6141599"/>
              <a:gd name="csX18" fmla="*/ 1546287 w 5620511"/>
              <a:gd name="csY18" fmla="*/ 5839777 h 6141599"/>
              <a:gd name="csX19" fmla="*/ 1547335 w 5620511"/>
              <a:gd name="csY19" fmla="*/ 5840825 h 6141599"/>
              <a:gd name="csX20" fmla="*/ 1547335 w 5620511"/>
              <a:gd name="csY20" fmla="*/ 5842539 h 6141599"/>
              <a:gd name="csX21" fmla="*/ 1547335 w 5620511"/>
              <a:gd name="csY21" fmla="*/ 5844539 h 6141599"/>
              <a:gd name="csX22" fmla="*/ 1546001 w 5620511"/>
              <a:gd name="csY22" fmla="*/ 5845587 h 6141599"/>
              <a:gd name="csX23" fmla="*/ 1544097 w 5620511"/>
              <a:gd name="csY23" fmla="*/ 5845587 h 6141599"/>
              <a:gd name="csX24" fmla="*/ 1544001 w 5620511"/>
              <a:gd name="csY24" fmla="*/ 5846159 h 6141599"/>
              <a:gd name="csX25" fmla="*/ 1538477 w 5620511"/>
              <a:gd name="csY25" fmla="*/ 5846159 h 6141599"/>
              <a:gd name="csX26" fmla="*/ 1536095 w 5620511"/>
              <a:gd name="csY26" fmla="*/ 5836634 h 6141599"/>
              <a:gd name="csX27" fmla="*/ 1536095 w 5620511"/>
              <a:gd name="csY27" fmla="*/ 5856731 h 6141599"/>
              <a:gd name="csX28" fmla="*/ 1538858 w 5620511"/>
              <a:gd name="csY28" fmla="*/ 5856731 h 6141599"/>
              <a:gd name="csX29" fmla="*/ 1538858 w 5620511"/>
              <a:gd name="csY29" fmla="*/ 5847778 h 6141599"/>
              <a:gd name="csX30" fmla="*/ 1543049 w 5620511"/>
              <a:gd name="csY30" fmla="*/ 5847778 h 6141599"/>
              <a:gd name="csX31" fmla="*/ 1548764 w 5620511"/>
              <a:gd name="csY31" fmla="*/ 5856731 h 6141599"/>
              <a:gd name="csX32" fmla="*/ 1551621 w 5620511"/>
              <a:gd name="csY32" fmla="*/ 5856731 h 6141599"/>
              <a:gd name="csX33" fmla="*/ 1545716 w 5620511"/>
              <a:gd name="csY33" fmla="*/ 5847778 h 6141599"/>
              <a:gd name="csX34" fmla="*/ 1547621 w 5620511"/>
              <a:gd name="csY34" fmla="*/ 5847206 h 6141599"/>
              <a:gd name="csX35" fmla="*/ 1549240 w 5620511"/>
              <a:gd name="csY35" fmla="*/ 5846159 h 6141599"/>
              <a:gd name="csX36" fmla="*/ 1550288 w 5620511"/>
              <a:gd name="csY36" fmla="*/ 5844444 h 6141599"/>
              <a:gd name="csX37" fmla="*/ 1550288 w 5620511"/>
              <a:gd name="csY37" fmla="*/ 5842158 h 6141599"/>
              <a:gd name="csX38" fmla="*/ 1548764 w 5620511"/>
              <a:gd name="csY38" fmla="*/ 5838062 h 6141599"/>
              <a:gd name="csX39" fmla="*/ 1543811 w 5620511"/>
              <a:gd name="csY39" fmla="*/ 5836634 h 6141599"/>
              <a:gd name="csX40" fmla="*/ 1536095 w 5620511"/>
              <a:gd name="csY40" fmla="*/ 5832919 h 6141599"/>
              <a:gd name="csX41" fmla="*/ 1536286 w 5620511"/>
              <a:gd name="csY41" fmla="*/ 5832919 h 6141599"/>
              <a:gd name="csX42" fmla="*/ 1547907 w 5620511"/>
              <a:gd name="csY42" fmla="*/ 5832919 h 6141599"/>
              <a:gd name="csX43" fmla="*/ 1552574 w 5620511"/>
              <a:gd name="csY43" fmla="*/ 5836157 h 6141599"/>
              <a:gd name="csX44" fmla="*/ 1555431 w 5620511"/>
              <a:gd name="csY44" fmla="*/ 5840825 h 6141599"/>
              <a:gd name="csX45" fmla="*/ 1556574 w 5620511"/>
              <a:gd name="csY45" fmla="*/ 5846635 h 6141599"/>
              <a:gd name="csX46" fmla="*/ 1555431 w 5620511"/>
              <a:gd name="csY46" fmla="*/ 5852540 h 6141599"/>
              <a:gd name="csX47" fmla="*/ 1552383 w 5620511"/>
              <a:gd name="csY47" fmla="*/ 5857208 h 6141599"/>
              <a:gd name="csX48" fmla="*/ 1547716 w 5620511"/>
              <a:gd name="csY48" fmla="*/ 5860351 h 6141599"/>
              <a:gd name="csX49" fmla="*/ 1536095 w 5620511"/>
              <a:gd name="csY49" fmla="*/ 5860351 h 6141599"/>
              <a:gd name="csX50" fmla="*/ 1531428 w 5620511"/>
              <a:gd name="csY50" fmla="*/ 5857208 h 6141599"/>
              <a:gd name="csX51" fmla="*/ 1528380 w 5620511"/>
              <a:gd name="csY51" fmla="*/ 5852540 h 6141599"/>
              <a:gd name="csX52" fmla="*/ 1527332 w 5620511"/>
              <a:gd name="csY52" fmla="*/ 5846635 h 6141599"/>
              <a:gd name="csX53" fmla="*/ 1528380 w 5620511"/>
              <a:gd name="csY53" fmla="*/ 5840825 h 6141599"/>
              <a:gd name="csX54" fmla="*/ 1531428 w 5620511"/>
              <a:gd name="csY54" fmla="*/ 5836157 h 6141599"/>
              <a:gd name="csX55" fmla="*/ 1536095 w 5620511"/>
              <a:gd name="csY55" fmla="*/ 5832919 h 6141599"/>
              <a:gd name="csX56" fmla="*/ 1535048 w 5620511"/>
              <a:gd name="csY56" fmla="*/ 5830538 h 6141599"/>
              <a:gd name="csX57" fmla="*/ 1529618 w 5620511"/>
              <a:gd name="csY57" fmla="*/ 5834252 h 6141599"/>
              <a:gd name="csX58" fmla="*/ 1525904 w 5620511"/>
              <a:gd name="csY58" fmla="*/ 5839777 h 6141599"/>
              <a:gd name="csX59" fmla="*/ 1525904 w 5620511"/>
              <a:gd name="csY59" fmla="*/ 5853398 h 6141599"/>
              <a:gd name="csX60" fmla="*/ 1529618 w 5620511"/>
              <a:gd name="csY60" fmla="*/ 5858922 h 6141599"/>
              <a:gd name="csX61" fmla="*/ 1535048 w 5620511"/>
              <a:gd name="csY61" fmla="*/ 5862542 h 6141599"/>
              <a:gd name="csX62" fmla="*/ 1548764 w 5620511"/>
              <a:gd name="csY62" fmla="*/ 5862542 h 6141599"/>
              <a:gd name="csX63" fmla="*/ 1554288 w 5620511"/>
              <a:gd name="csY63" fmla="*/ 5858922 h 6141599"/>
              <a:gd name="csX64" fmla="*/ 1557908 w 5620511"/>
              <a:gd name="csY64" fmla="*/ 5839872 h 6141599"/>
              <a:gd name="csX65" fmla="*/ 1554288 w 5620511"/>
              <a:gd name="csY65" fmla="*/ 5834348 h 6141599"/>
              <a:gd name="csX66" fmla="*/ 1548764 w 5620511"/>
              <a:gd name="csY66" fmla="*/ 5830633 h 6141599"/>
              <a:gd name="csX67" fmla="*/ 1548764 w 5620511"/>
              <a:gd name="csY67" fmla="*/ 5830538 h 6141599"/>
              <a:gd name="csX68" fmla="*/ 1535048 w 5620511"/>
              <a:gd name="csY68" fmla="*/ 5830538 h 6141599"/>
              <a:gd name="csX69" fmla="*/ 1345309 w 5620511"/>
              <a:gd name="csY69" fmla="*/ 5829300 h 6141599"/>
              <a:gd name="csX70" fmla="*/ 1345309 w 5620511"/>
              <a:gd name="csY70" fmla="*/ 5940266 h 6141599"/>
              <a:gd name="csX71" fmla="*/ 1474087 w 5620511"/>
              <a:gd name="csY71" fmla="*/ 5940266 h 6141599"/>
              <a:gd name="csX72" fmla="*/ 1504281 w 5620511"/>
              <a:gd name="csY72" fmla="*/ 5916930 h 6141599"/>
              <a:gd name="csX73" fmla="*/ 1504281 w 5620511"/>
              <a:gd name="csY73" fmla="*/ 5903976 h 6141599"/>
              <a:gd name="csX74" fmla="*/ 1499805 w 5620511"/>
              <a:gd name="csY74" fmla="*/ 5895404 h 6141599"/>
              <a:gd name="csX75" fmla="*/ 1486470 w 5620511"/>
              <a:gd name="csY75" fmla="*/ 5883973 h 6141599"/>
              <a:gd name="csX76" fmla="*/ 1499805 w 5620511"/>
              <a:gd name="csY76" fmla="*/ 5872544 h 6141599"/>
              <a:gd name="csX77" fmla="*/ 1504281 w 5620511"/>
              <a:gd name="csY77" fmla="*/ 5863971 h 6141599"/>
              <a:gd name="csX78" fmla="*/ 1504281 w 5620511"/>
              <a:gd name="csY78" fmla="*/ 5852636 h 6141599"/>
              <a:gd name="csX79" fmla="*/ 1474087 w 5620511"/>
              <a:gd name="csY79" fmla="*/ 5829300 h 6141599"/>
              <a:gd name="csX80" fmla="*/ 1119948 w 5620511"/>
              <a:gd name="csY80" fmla="*/ 5829300 h 6141599"/>
              <a:gd name="csX81" fmla="*/ 1119948 w 5620511"/>
              <a:gd name="csY81" fmla="*/ 5940266 h 6141599"/>
              <a:gd name="csX82" fmla="*/ 1248821 w 5620511"/>
              <a:gd name="csY82" fmla="*/ 5940266 h 6141599"/>
              <a:gd name="csX83" fmla="*/ 1278920 w 5620511"/>
              <a:gd name="csY83" fmla="*/ 5916930 h 6141599"/>
              <a:gd name="csX84" fmla="*/ 1278920 w 5620511"/>
              <a:gd name="csY84" fmla="*/ 5903976 h 6141599"/>
              <a:gd name="csX85" fmla="*/ 1274539 w 5620511"/>
              <a:gd name="csY85" fmla="*/ 5895404 h 6141599"/>
              <a:gd name="csX86" fmla="*/ 1261204 w 5620511"/>
              <a:gd name="csY86" fmla="*/ 5883973 h 6141599"/>
              <a:gd name="csX87" fmla="*/ 1274539 w 5620511"/>
              <a:gd name="csY87" fmla="*/ 5872544 h 6141599"/>
              <a:gd name="csX88" fmla="*/ 1278920 w 5620511"/>
              <a:gd name="csY88" fmla="*/ 5863971 h 6141599"/>
              <a:gd name="csX89" fmla="*/ 1278920 w 5620511"/>
              <a:gd name="csY89" fmla="*/ 5852636 h 6141599"/>
              <a:gd name="csX90" fmla="*/ 1248821 w 5620511"/>
              <a:gd name="csY90" fmla="*/ 5829300 h 6141599"/>
              <a:gd name="csX91" fmla="*/ 895349 w 5620511"/>
              <a:gd name="csY91" fmla="*/ 5829300 h 6141599"/>
              <a:gd name="csX92" fmla="*/ 895349 w 5620511"/>
              <a:gd name="csY92" fmla="*/ 5915025 h 6141599"/>
              <a:gd name="csX93" fmla="*/ 923924 w 5620511"/>
              <a:gd name="csY93" fmla="*/ 5940362 h 6141599"/>
              <a:gd name="csX94" fmla="*/ 1019174 w 5620511"/>
              <a:gd name="csY94" fmla="*/ 5940362 h 6141599"/>
              <a:gd name="csX95" fmla="*/ 1047749 w 5620511"/>
              <a:gd name="csY95" fmla="*/ 5915025 h 6141599"/>
              <a:gd name="csX96" fmla="*/ 1047749 w 5620511"/>
              <a:gd name="csY96" fmla="*/ 5829300 h 6141599"/>
              <a:gd name="csX97" fmla="*/ 1026794 w 5620511"/>
              <a:gd name="csY97" fmla="*/ 5829300 h 6141599"/>
              <a:gd name="csX98" fmla="*/ 1026794 w 5620511"/>
              <a:gd name="csY98" fmla="*/ 5920454 h 6141599"/>
              <a:gd name="csX99" fmla="*/ 916590 w 5620511"/>
              <a:gd name="csY99" fmla="*/ 5920454 h 6141599"/>
              <a:gd name="csX100" fmla="*/ 916590 w 5620511"/>
              <a:gd name="csY100" fmla="*/ 5829300 h 6141599"/>
              <a:gd name="csX101" fmla="*/ 669701 w 5620511"/>
              <a:gd name="csY101" fmla="*/ 5829300 h 6141599"/>
              <a:gd name="csX102" fmla="*/ 669701 w 5620511"/>
              <a:gd name="csY102" fmla="*/ 5940266 h 6141599"/>
              <a:gd name="csX103" fmla="*/ 690561 w 5620511"/>
              <a:gd name="csY103" fmla="*/ 5940266 h 6141599"/>
              <a:gd name="csX104" fmla="*/ 690561 w 5620511"/>
              <a:gd name="csY104" fmla="*/ 5894070 h 6141599"/>
              <a:gd name="csX105" fmla="*/ 802480 w 5620511"/>
              <a:gd name="csY105" fmla="*/ 5894070 h 6141599"/>
              <a:gd name="csX106" fmla="*/ 802480 w 5620511"/>
              <a:gd name="csY106" fmla="*/ 5940266 h 6141599"/>
              <a:gd name="csX107" fmla="*/ 823435 w 5620511"/>
              <a:gd name="csY107" fmla="*/ 5940266 h 6141599"/>
              <a:gd name="csX108" fmla="*/ 823435 w 5620511"/>
              <a:gd name="csY108" fmla="*/ 5829300 h 6141599"/>
              <a:gd name="csX109" fmla="*/ 802480 w 5620511"/>
              <a:gd name="csY109" fmla="*/ 5829300 h 6141599"/>
              <a:gd name="csX110" fmla="*/ 802480 w 5620511"/>
              <a:gd name="csY110" fmla="*/ 5874639 h 6141599"/>
              <a:gd name="csX111" fmla="*/ 690561 w 5620511"/>
              <a:gd name="csY111" fmla="*/ 5874639 h 6141599"/>
              <a:gd name="csX112" fmla="*/ 690561 w 5620511"/>
              <a:gd name="csY112" fmla="*/ 5829300 h 6141599"/>
              <a:gd name="csX113" fmla="*/ 485774 w 5620511"/>
              <a:gd name="csY113" fmla="*/ 5829300 h 6141599"/>
              <a:gd name="csX114" fmla="*/ 457199 w 5620511"/>
              <a:gd name="csY114" fmla="*/ 5854637 h 6141599"/>
              <a:gd name="csX115" fmla="*/ 457199 w 5620511"/>
              <a:gd name="csY115" fmla="*/ 5915025 h 6141599"/>
              <a:gd name="csX116" fmla="*/ 485774 w 5620511"/>
              <a:gd name="csY116" fmla="*/ 5940362 h 6141599"/>
              <a:gd name="csX117" fmla="*/ 608552 w 5620511"/>
              <a:gd name="csY117" fmla="*/ 5940362 h 6141599"/>
              <a:gd name="csX118" fmla="*/ 608552 w 5620511"/>
              <a:gd name="csY118" fmla="*/ 5920454 h 6141599"/>
              <a:gd name="csX119" fmla="*/ 478630 w 5620511"/>
              <a:gd name="csY119" fmla="*/ 5920454 h 6141599"/>
              <a:gd name="csX120" fmla="*/ 478630 w 5620511"/>
              <a:gd name="csY120" fmla="*/ 5849112 h 6141599"/>
              <a:gd name="csX121" fmla="*/ 608552 w 5620511"/>
              <a:gd name="csY121" fmla="*/ 5849112 h 6141599"/>
              <a:gd name="csX122" fmla="*/ 608552 w 5620511"/>
              <a:gd name="csY122" fmla="*/ 5829300 h 6141599"/>
              <a:gd name="csX123" fmla="*/ 0 w 5620511"/>
              <a:gd name="csY123" fmla="*/ 0 h 6141599"/>
              <a:gd name="csX124" fmla="*/ 483701 w 5620511"/>
              <a:gd name="csY124" fmla="*/ 0 h 6141599"/>
              <a:gd name="csX125" fmla="*/ 1578401 w 5620511"/>
              <a:gd name="csY125" fmla="*/ 0 h 6141599"/>
              <a:gd name="csX126" fmla="*/ 5136810 w 5620511"/>
              <a:gd name="csY126" fmla="*/ 0 h 6141599"/>
              <a:gd name="csX127" fmla="*/ 5620511 w 5620511"/>
              <a:gd name="csY127" fmla="*/ 483701 h 6141599"/>
              <a:gd name="csX128" fmla="*/ 5620511 w 5620511"/>
              <a:gd name="csY128" fmla="*/ 5657898 h 6141599"/>
              <a:gd name="csX129" fmla="*/ 5136810 w 5620511"/>
              <a:gd name="csY129" fmla="*/ 6141599 h 6141599"/>
              <a:gd name="csX130" fmla="*/ 1578401 w 5620511"/>
              <a:gd name="csY130" fmla="*/ 6141599 h 6141599"/>
              <a:gd name="csX131" fmla="*/ 483701 w 5620511"/>
              <a:gd name="csY131" fmla="*/ 6141599 h 6141599"/>
              <a:gd name="csX132" fmla="*/ 0 w 5620511"/>
              <a:gd name="csY132" fmla="*/ 6141599 h 6141599"/>
              <a:gd name="csX133" fmla="*/ 0 w 5620511"/>
              <a:gd name="csY133" fmla="*/ 5657898 h 6141599"/>
              <a:gd name="csX134" fmla="*/ 0 w 5620511"/>
              <a:gd name="csY134" fmla="*/ 483701 h 61415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Lst>
            <a:rect l="l" t="t" r="r" b="b"/>
            <a:pathLst>
              <a:path w="5620511" h="6141599">
                <a:moveTo>
                  <a:pt x="1366264" y="5893689"/>
                </a:moveTo>
                <a:lnTo>
                  <a:pt x="1482850" y="5893689"/>
                </a:lnTo>
                <a:lnTo>
                  <a:pt x="1482850" y="5921121"/>
                </a:lnTo>
                <a:lnTo>
                  <a:pt x="1366264" y="5921121"/>
                </a:lnTo>
                <a:close/>
                <a:moveTo>
                  <a:pt x="1140903" y="5893689"/>
                </a:moveTo>
                <a:lnTo>
                  <a:pt x="1257298" y="5893689"/>
                </a:lnTo>
                <a:lnTo>
                  <a:pt x="1257298" y="5921407"/>
                </a:lnTo>
                <a:lnTo>
                  <a:pt x="1140903" y="5921407"/>
                </a:lnTo>
                <a:close/>
                <a:moveTo>
                  <a:pt x="1366264" y="5848350"/>
                </a:moveTo>
                <a:lnTo>
                  <a:pt x="1482850" y="5848350"/>
                </a:lnTo>
                <a:lnTo>
                  <a:pt x="1482850" y="5874830"/>
                </a:lnTo>
                <a:lnTo>
                  <a:pt x="1366264" y="5874830"/>
                </a:lnTo>
                <a:close/>
                <a:moveTo>
                  <a:pt x="1140903" y="5848350"/>
                </a:moveTo>
                <a:lnTo>
                  <a:pt x="1257298" y="5848350"/>
                </a:lnTo>
                <a:lnTo>
                  <a:pt x="1257298" y="5875115"/>
                </a:lnTo>
                <a:lnTo>
                  <a:pt x="1140903" y="5875115"/>
                </a:lnTo>
                <a:close/>
                <a:moveTo>
                  <a:pt x="1538477" y="5839205"/>
                </a:moveTo>
                <a:lnTo>
                  <a:pt x="1544763" y="5839205"/>
                </a:lnTo>
                <a:cubicBezTo>
                  <a:pt x="1545306" y="5839294"/>
                  <a:pt x="1545821" y="5839489"/>
                  <a:pt x="1546287" y="5839777"/>
                </a:cubicBezTo>
                <a:cubicBezTo>
                  <a:pt x="1546706" y="5840050"/>
                  <a:pt x="1547059" y="5840407"/>
                  <a:pt x="1547335" y="5840825"/>
                </a:cubicBezTo>
                <a:cubicBezTo>
                  <a:pt x="1547487" y="5841386"/>
                  <a:pt x="1547487" y="5841978"/>
                  <a:pt x="1547335" y="5842539"/>
                </a:cubicBezTo>
                <a:cubicBezTo>
                  <a:pt x="1547554" y="5843188"/>
                  <a:pt x="1547554" y="5843890"/>
                  <a:pt x="1547335" y="5844539"/>
                </a:cubicBezTo>
                <a:cubicBezTo>
                  <a:pt x="1547011" y="5845015"/>
                  <a:pt x="1546544" y="5845381"/>
                  <a:pt x="1546001" y="5845587"/>
                </a:cubicBezTo>
                <a:cubicBezTo>
                  <a:pt x="1545373" y="5845685"/>
                  <a:pt x="1544725" y="5845685"/>
                  <a:pt x="1544097" y="5845587"/>
                </a:cubicBezTo>
                <a:lnTo>
                  <a:pt x="1544001" y="5846159"/>
                </a:lnTo>
                <a:lnTo>
                  <a:pt x="1538477" y="5846159"/>
                </a:lnTo>
                <a:close/>
                <a:moveTo>
                  <a:pt x="1536095" y="5836634"/>
                </a:moveTo>
                <a:lnTo>
                  <a:pt x="1536095" y="5856731"/>
                </a:lnTo>
                <a:lnTo>
                  <a:pt x="1538858" y="5856731"/>
                </a:lnTo>
                <a:lnTo>
                  <a:pt x="1538858" y="5847778"/>
                </a:lnTo>
                <a:lnTo>
                  <a:pt x="1543049" y="5847778"/>
                </a:lnTo>
                <a:lnTo>
                  <a:pt x="1548764" y="5856731"/>
                </a:lnTo>
                <a:lnTo>
                  <a:pt x="1551621" y="5856731"/>
                </a:lnTo>
                <a:lnTo>
                  <a:pt x="1545716" y="5847778"/>
                </a:lnTo>
                <a:cubicBezTo>
                  <a:pt x="1546373" y="5847676"/>
                  <a:pt x="1547011" y="5847484"/>
                  <a:pt x="1547621" y="5847206"/>
                </a:cubicBezTo>
                <a:lnTo>
                  <a:pt x="1549240" y="5846159"/>
                </a:lnTo>
                <a:cubicBezTo>
                  <a:pt x="1549697" y="5845661"/>
                  <a:pt x="1550059" y="5845079"/>
                  <a:pt x="1550288" y="5844444"/>
                </a:cubicBezTo>
                <a:cubicBezTo>
                  <a:pt x="1550440" y="5843690"/>
                  <a:pt x="1550440" y="5842913"/>
                  <a:pt x="1550288" y="5842158"/>
                </a:cubicBezTo>
                <a:cubicBezTo>
                  <a:pt x="1550412" y="5840634"/>
                  <a:pt x="1549859" y="5839133"/>
                  <a:pt x="1548764" y="5838062"/>
                </a:cubicBezTo>
                <a:cubicBezTo>
                  <a:pt x="1547344" y="5836986"/>
                  <a:pt x="1545582" y="5836477"/>
                  <a:pt x="1543811" y="5836634"/>
                </a:cubicBezTo>
                <a:close/>
                <a:moveTo>
                  <a:pt x="1536095" y="5832919"/>
                </a:moveTo>
                <a:lnTo>
                  <a:pt x="1536286" y="5832919"/>
                </a:lnTo>
                <a:cubicBezTo>
                  <a:pt x="1540010" y="5831394"/>
                  <a:pt x="1544182" y="5831394"/>
                  <a:pt x="1547907" y="5832919"/>
                </a:cubicBezTo>
                <a:cubicBezTo>
                  <a:pt x="1549678" y="5833648"/>
                  <a:pt x="1551269" y="5834753"/>
                  <a:pt x="1552574" y="5836157"/>
                </a:cubicBezTo>
                <a:cubicBezTo>
                  <a:pt x="1553793" y="5837535"/>
                  <a:pt x="1554755" y="5839115"/>
                  <a:pt x="1555431" y="5840825"/>
                </a:cubicBezTo>
                <a:cubicBezTo>
                  <a:pt x="1556203" y="5842663"/>
                  <a:pt x="1556593" y="5844640"/>
                  <a:pt x="1556574" y="5846635"/>
                </a:cubicBezTo>
                <a:cubicBezTo>
                  <a:pt x="1556593" y="5848660"/>
                  <a:pt x="1556203" y="5850668"/>
                  <a:pt x="1555431" y="5852540"/>
                </a:cubicBezTo>
                <a:cubicBezTo>
                  <a:pt x="1554698" y="5854264"/>
                  <a:pt x="1553669" y="5855845"/>
                  <a:pt x="1552383" y="5857208"/>
                </a:cubicBezTo>
                <a:cubicBezTo>
                  <a:pt x="1551050" y="5858552"/>
                  <a:pt x="1549459" y="5859621"/>
                  <a:pt x="1547716" y="5860351"/>
                </a:cubicBezTo>
                <a:cubicBezTo>
                  <a:pt x="1544020" y="5861997"/>
                  <a:pt x="1539791" y="5861997"/>
                  <a:pt x="1536095" y="5860351"/>
                </a:cubicBezTo>
                <a:cubicBezTo>
                  <a:pt x="1534352" y="5859621"/>
                  <a:pt x="1532762" y="5858552"/>
                  <a:pt x="1531428" y="5857208"/>
                </a:cubicBezTo>
                <a:cubicBezTo>
                  <a:pt x="1530142" y="5855845"/>
                  <a:pt x="1529114" y="5854264"/>
                  <a:pt x="1528380" y="5852540"/>
                </a:cubicBezTo>
                <a:cubicBezTo>
                  <a:pt x="1527637" y="5850661"/>
                  <a:pt x="1527285" y="5848653"/>
                  <a:pt x="1527332" y="5846635"/>
                </a:cubicBezTo>
                <a:cubicBezTo>
                  <a:pt x="1527285" y="5844647"/>
                  <a:pt x="1527637" y="5842670"/>
                  <a:pt x="1528380" y="5840825"/>
                </a:cubicBezTo>
                <a:cubicBezTo>
                  <a:pt x="1529114" y="5839101"/>
                  <a:pt x="1530142" y="5837520"/>
                  <a:pt x="1531428" y="5836157"/>
                </a:cubicBezTo>
                <a:cubicBezTo>
                  <a:pt x="1532733" y="5834753"/>
                  <a:pt x="1534324" y="5833648"/>
                  <a:pt x="1536095" y="5832919"/>
                </a:cubicBezTo>
                <a:close/>
                <a:moveTo>
                  <a:pt x="1535048" y="5830538"/>
                </a:moveTo>
                <a:cubicBezTo>
                  <a:pt x="1532990" y="5831369"/>
                  <a:pt x="1531142" y="5832636"/>
                  <a:pt x="1529618" y="5834252"/>
                </a:cubicBezTo>
                <a:cubicBezTo>
                  <a:pt x="1527980" y="5835789"/>
                  <a:pt x="1526704" y="5837678"/>
                  <a:pt x="1525904" y="5839777"/>
                </a:cubicBezTo>
                <a:cubicBezTo>
                  <a:pt x="1524132" y="5844144"/>
                  <a:pt x="1524132" y="5849031"/>
                  <a:pt x="1525904" y="5853398"/>
                </a:cubicBezTo>
                <a:cubicBezTo>
                  <a:pt x="1526751" y="5855471"/>
                  <a:pt x="1528018" y="5857351"/>
                  <a:pt x="1529618" y="5858922"/>
                </a:cubicBezTo>
                <a:cubicBezTo>
                  <a:pt x="1531171" y="5860478"/>
                  <a:pt x="1533019" y="5861709"/>
                  <a:pt x="1535048" y="5862542"/>
                </a:cubicBezTo>
                <a:cubicBezTo>
                  <a:pt x="1539448" y="5864321"/>
                  <a:pt x="1544363" y="5864321"/>
                  <a:pt x="1548764" y="5862542"/>
                </a:cubicBezTo>
                <a:cubicBezTo>
                  <a:pt x="1550821" y="5861711"/>
                  <a:pt x="1552707" y="5860481"/>
                  <a:pt x="1554288" y="5858922"/>
                </a:cubicBezTo>
                <a:cubicBezTo>
                  <a:pt x="1559146" y="5853843"/>
                  <a:pt x="1560565" y="5846380"/>
                  <a:pt x="1557908" y="5839872"/>
                </a:cubicBezTo>
                <a:cubicBezTo>
                  <a:pt x="1557098" y="5837798"/>
                  <a:pt x="1555869" y="5835916"/>
                  <a:pt x="1554288" y="5834348"/>
                </a:cubicBezTo>
                <a:cubicBezTo>
                  <a:pt x="1552736" y="5832729"/>
                  <a:pt x="1550850" y="5831462"/>
                  <a:pt x="1548764" y="5830633"/>
                </a:cubicBezTo>
                <a:lnTo>
                  <a:pt x="1548764" y="5830538"/>
                </a:lnTo>
                <a:cubicBezTo>
                  <a:pt x="1544363" y="5828758"/>
                  <a:pt x="1539448" y="5828758"/>
                  <a:pt x="1535048" y="5830538"/>
                </a:cubicBezTo>
                <a:close/>
                <a:moveTo>
                  <a:pt x="1345309" y="5829300"/>
                </a:moveTo>
                <a:lnTo>
                  <a:pt x="1345309" y="5940266"/>
                </a:lnTo>
                <a:lnTo>
                  <a:pt x="1474087" y="5940266"/>
                </a:lnTo>
                <a:cubicBezTo>
                  <a:pt x="1494756" y="5940266"/>
                  <a:pt x="1504281" y="5931694"/>
                  <a:pt x="1504281" y="5916930"/>
                </a:cubicBezTo>
                <a:lnTo>
                  <a:pt x="1504281" y="5903976"/>
                </a:lnTo>
                <a:cubicBezTo>
                  <a:pt x="1504462" y="5900517"/>
                  <a:pt x="1502748" y="5897235"/>
                  <a:pt x="1499805" y="5895404"/>
                </a:cubicBezTo>
                <a:lnTo>
                  <a:pt x="1486470" y="5883973"/>
                </a:lnTo>
                <a:lnTo>
                  <a:pt x="1499805" y="5872544"/>
                </a:lnTo>
                <a:cubicBezTo>
                  <a:pt x="1502748" y="5870712"/>
                  <a:pt x="1504462" y="5867430"/>
                  <a:pt x="1504281" y="5863971"/>
                </a:cubicBezTo>
                <a:lnTo>
                  <a:pt x="1504281" y="5852636"/>
                </a:lnTo>
                <a:cubicBezTo>
                  <a:pt x="1504281" y="5837873"/>
                  <a:pt x="1494756" y="5829300"/>
                  <a:pt x="1474087" y="5829300"/>
                </a:cubicBezTo>
                <a:close/>
                <a:moveTo>
                  <a:pt x="1119948" y="5829300"/>
                </a:moveTo>
                <a:lnTo>
                  <a:pt x="1119948" y="5940266"/>
                </a:lnTo>
                <a:lnTo>
                  <a:pt x="1248821" y="5940266"/>
                </a:lnTo>
                <a:cubicBezTo>
                  <a:pt x="1269395" y="5940266"/>
                  <a:pt x="1278920" y="5931694"/>
                  <a:pt x="1278920" y="5916930"/>
                </a:cubicBezTo>
                <a:lnTo>
                  <a:pt x="1278920" y="5903976"/>
                </a:lnTo>
                <a:cubicBezTo>
                  <a:pt x="1279117" y="5900536"/>
                  <a:pt x="1277442" y="5897258"/>
                  <a:pt x="1274539" y="5895404"/>
                </a:cubicBezTo>
                <a:lnTo>
                  <a:pt x="1261204" y="5883973"/>
                </a:lnTo>
                <a:lnTo>
                  <a:pt x="1274539" y="5872544"/>
                </a:lnTo>
                <a:cubicBezTo>
                  <a:pt x="1277442" y="5870689"/>
                  <a:pt x="1279117" y="5867411"/>
                  <a:pt x="1278920" y="5863971"/>
                </a:cubicBezTo>
                <a:lnTo>
                  <a:pt x="1278920" y="5852636"/>
                </a:lnTo>
                <a:cubicBezTo>
                  <a:pt x="1278920" y="5837873"/>
                  <a:pt x="1269395" y="5829300"/>
                  <a:pt x="1248821" y="5829300"/>
                </a:cubicBezTo>
                <a:close/>
                <a:moveTo>
                  <a:pt x="895349" y="5829300"/>
                </a:moveTo>
                <a:lnTo>
                  <a:pt x="895349" y="5915025"/>
                </a:lnTo>
                <a:cubicBezTo>
                  <a:pt x="895349" y="5930646"/>
                  <a:pt x="904874" y="5940362"/>
                  <a:pt x="923924" y="5940362"/>
                </a:cubicBezTo>
                <a:lnTo>
                  <a:pt x="1019174" y="5940362"/>
                </a:lnTo>
                <a:cubicBezTo>
                  <a:pt x="1038224" y="5940362"/>
                  <a:pt x="1047749" y="5930837"/>
                  <a:pt x="1047749" y="5915025"/>
                </a:cubicBezTo>
                <a:lnTo>
                  <a:pt x="1047749" y="5829300"/>
                </a:lnTo>
                <a:lnTo>
                  <a:pt x="1026794" y="5829300"/>
                </a:lnTo>
                <a:lnTo>
                  <a:pt x="1026794" y="5920454"/>
                </a:lnTo>
                <a:lnTo>
                  <a:pt x="916590" y="5920454"/>
                </a:lnTo>
                <a:lnTo>
                  <a:pt x="916590" y="5829300"/>
                </a:lnTo>
                <a:close/>
                <a:moveTo>
                  <a:pt x="669701" y="5829300"/>
                </a:moveTo>
                <a:lnTo>
                  <a:pt x="669701" y="5940266"/>
                </a:lnTo>
                <a:lnTo>
                  <a:pt x="690561" y="5940266"/>
                </a:lnTo>
                <a:lnTo>
                  <a:pt x="690561" y="5894070"/>
                </a:lnTo>
                <a:lnTo>
                  <a:pt x="802480" y="5894070"/>
                </a:lnTo>
                <a:lnTo>
                  <a:pt x="802480" y="5940266"/>
                </a:lnTo>
                <a:lnTo>
                  <a:pt x="823435" y="5940266"/>
                </a:lnTo>
                <a:lnTo>
                  <a:pt x="823435" y="5829300"/>
                </a:lnTo>
                <a:lnTo>
                  <a:pt x="802480" y="5829300"/>
                </a:lnTo>
                <a:lnTo>
                  <a:pt x="802480" y="5874639"/>
                </a:lnTo>
                <a:lnTo>
                  <a:pt x="690561" y="5874639"/>
                </a:lnTo>
                <a:lnTo>
                  <a:pt x="690561" y="5829300"/>
                </a:lnTo>
                <a:close/>
                <a:moveTo>
                  <a:pt x="485774" y="5829300"/>
                </a:moveTo>
                <a:cubicBezTo>
                  <a:pt x="466724" y="5829300"/>
                  <a:pt x="457199" y="5838825"/>
                  <a:pt x="457199" y="5854637"/>
                </a:cubicBezTo>
                <a:lnTo>
                  <a:pt x="457199" y="5915025"/>
                </a:lnTo>
                <a:cubicBezTo>
                  <a:pt x="457199" y="5930646"/>
                  <a:pt x="466724" y="5940362"/>
                  <a:pt x="485774" y="5940362"/>
                </a:cubicBezTo>
                <a:lnTo>
                  <a:pt x="608552" y="5940362"/>
                </a:lnTo>
                <a:lnTo>
                  <a:pt x="608552" y="5920454"/>
                </a:lnTo>
                <a:lnTo>
                  <a:pt x="478630" y="5920454"/>
                </a:lnTo>
                <a:lnTo>
                  <a:pt x="478630" y="5849112"/>
                </a:lnTo>
                <a:lnTo>
                  <a:pt x="608552" y="5849112"/>
                </a:lnTo>
                <a:lnTo>
                  <a:pt x="608552" y="5829300"/>
                </a:lnTo>
                <a:close/>
                <a:moveTo>
                  <a:pt x="0" y="0"/>
                </a:moveTo>
                <a:lnTo>
                  <a:pt x="483701" y="0"/>
                </a:lnTo>
                <a:lnTo>
                  <a:pt x="1578401" y="0"/>
                </a:lnTo>
                <a:lnTo>
                  <a:pt x="5136810" y="0"/>
                </a:lnTo>
                <a:cubicBezTo>
                  <a:pt x="5403951" y="0"/>
                  <a:pt x="5620511" y="216560"/>
                  <a:pt x="5620511" y="483701"/>
                </a:cubicBezTo>
                <a:lnTo>
                  <a:pt x="5620511" y="5657898"/>
                </a:lnTo>
                <a:cubicBezTo>
                  <a:pt x="5620511" y="5925039"/>
                  <a:pt x="5403951" y="6141599"/>
                  <a:pt x="5136810" y="6141599"/>
                </a:cubicBezTo>
                <a:lnTo>
                  <a:pt x="1578401" y="6141599"/>
                </a:lnTo>
                <a:lnTo>
                  <a:pt x="483701" y="6141599"/>
                </a:lnTo>
                <a:lnTo>
                  <a:pt x="0" y="6141599"/>
                </a:lnTo>
                <a:lnTo>
                  <a:pt x="0" y="5657898"/>
                </a:lnTo>
                <a:lnTo>
                  <a:pt x="0" y="483701"/>
                </a:lnTo>
                <a:close/>
              </a:path>
            </a:pathLst>
          </a:custGeom>
        </p:spPr>
        <p:txBody>
          <a:bodyPr wrap="square">
            <a:noAutofit/>
          </a:bodyPr>
          <a:lstStyle/>
          <a:p>
            <a:r>
              <a:rPr lang="en-US" dirty="0"/>
              <a:t>Click icon to add picture</a:t>
            </a:r>
            <a:endParaRPr lang="en-GB" dirty="0"/>
          </a:p>
        </p:txBody>
      </p:sp>
      <p:sp>
        <p:nvSpPr>
          <p:cNvPr id="27" name="Slide Number Placeholder 4">
            <a:extLst>
              <a:ext uri="{FF2B5EF4-FFF2-40B4-BE49-F238E27FC236}">
                <a16:creationId xmlns:a16="http://schemas.microsoft.com/office/drawing/2014/main" id="{70A73235-9012-CF94-B2EC-7FE3B321A9E6}"/>
              </a:ext>
            </a:extLst>
          </p:cNvPr>
          <p:cNvSpPr>
            <a:spLocks noGrp="1"/>
          </p:cNvSpPr>
          <p:nvPr>
            <p:ph type="sldNum" sz="quarter" idx="12"/>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3852792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Half page image left: v2">
    <p:bg>
      <p:bgPr>
        <a:solidFill>
          <a:schemeClr val="tx1"/>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C08FD2DA-E9AF-CF64-2133-4ED3316F95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sp>
        <p:nvSpPr>
          <p:cNvPr id="2" name="Title 1">
            <a:extLst>
              <a:ext uri="{FF2B5EF4-FFF2-40B4-BE49-F238E27FC236}">
                <a16:creationId xmlns:a16="http://schemas.microsoft.com/office/drawing/2014/main" id="{23064833-284D-E878-C156-993BDA6C0ACC}"/>
              </a:ext>
            </a:extLst>
          </p:cNvPr>
          <p:cNvSpPr>
            <a:spLocks noGrp="1"/>
          </p:cNvSpPr>
          <p:nvPr>
            <p:ph type="title" hasCustomPrompt="1"/>
          </p:nvPr>
        </p:nvSpPr>
        <p:spPr>
          <a:xfrm>
            <a:off x="6093600" y="690743"/>
            <a:ext cx="5641200" cy="1051200"/>
          </a:xfrm>
        </p:spPr>
        <p:txBody>
          <a:bodyPr/>
          <a:lstStyle>
            <a:lvl1pPr>
              <a:defRPr>
                <a:solidFill>
                  <a:schemeClr val="bg1"/>
                </a:solidFill>
              </a:defRPr>
            </a:lvl1pPr>
          </a:lstStyle>
          <a:p>
            <a:r>
              <a:rPr lang="en-GB"/>
              <a:t>[Half page image left: v2] &lt;Heading&gt;</a:t>
            </a:r>
          </a:p>
        </p:txBody>
      </p:sp>
      <p:sp>
        <p:nvSpPr>
          <p:cNvPr id="3" name="Text Placeholder 6">
            <a:extLst>
              <a:ext uri="{FF2B5EF4-FFF2-40B4-BE49-F238E27FC236}">
                <a16:creationId xmlns:a16="http://schemas.microsoft.com/office/drawing/2014/main" id="{00753F80-2FFE-A01F-B000-3FE917501D70}"/>
              </a:ext>
            </a:extLst>
          </p:cNvPr>
          <p:cNvSpPr>
            <a:spLocks noGrp="1"/>
          </p:cNvSpPr>
          <p:nvPr>
            <p:ph type="body" sz="quarter" idx="10" hasCustomPrompt="1"/>
          </p:nvPr>
        </p:nvSpPr>
        <p:spPr>
          <a:xfrm>
            <a:off x="6093600" y="431800"/>
            <a:ext cx="5641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6">
            <a:extLst>
              <a:ext uri="{FF2B5EF4-FFF2-40B4-BE49-F238E27FC236}">
                <a16:creationId xmlns:a16="http://schemas.microsoft.com/office/drawing/2014/main" id="{12261219-802D-FE32-ACCC-9C68655D9231}"/>
              </a:ext>
            </a:extLst>
          </p:cNvPr>
          <p:cNvSpPr>
            <a:spLocks noGrp="1"/>
          </p:cNvSpPr>
          <p:nvPr>
            <p:ph type="body" sz="quarter" idx="14" hasCustomPrompt="1"/>
          </p:nvPr>
        </p:nvSpPr>
        <p:spPr>
          <a:xfrm>
            <a:off x="6093600" y="6299198"/>
            <a:ext cx="5641200" cy="114301"/>
          </a:xfrm>
        </p:spPr>
        <p:txBody>
          <a:bodyPr anchor="b" anchorCtr="0"/>
          <a:lstStyle>
            <a:lvl1pPr algn="l">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25" name="Picture Placeholder 24">
            <a:extLst>
              <a:ext uri="{FF2B5EF4-FFF2-40B4-BE49-F238E27FC236}">
                <a16:creationId xmlns:a16="http://schemas.microsoft.com/office/drawing/2014/main" id="{94661A91-1192-FF14-3134-846CBC05F148}"/>
              </a:ext>
            </a:extLst>
          </p:cNvPr>
          <p:cNvSpPr>
            <a:spLocks noGrp="1"/>
          </p:cNvSpPr>
          <p:nvPr>
            <p:ph type="pic" sz="quarter" idx="16"/>
          </p:nvPr>
        </p:nvSpPr>
        <p:spPr>
          <a:xfrm>
            <a:off x="2" y="457201"/>
            <a:ext cx="5620511" cy="6141599"/>
          </a:xfrm>
          <a:custGeom>
            <a:avLst/>
            <a:gdLst>
              <a:gd name="csX0" fmla="*/ 1366264 w 5620511"/>
              <a:gd name="csY0" fmla="*/ 5893689 h 6141599"/>
              <a:gd name="csX1" fmla="*/ 1482850 w 5620511"/>
              <a:gd name="csY1" fmla="*/ 5893689 h 6141599"/>
              <a:gd name="csX2" fmla="*/ 1482850 w 5620511"/>
              <a:gd name="csY2" fmla="*/ 5921121 h 6141599"/>
              <a:gd name="csX3" fmla="*/ 1366264 w 5620511"/>
              <a:gd name="csY3" fmla="*/ 5921121 h 6141599"/>
              <a:gd name="csX4" fmla="*/ 1140903 w 5620511"/>
              <a:gd name="csY4" fmla="*/ 5893689 h 6141599"/>
              <a:gd name="csX5" fmla="*/ 1257298 w 5620511"/>
              <a:gd name="csY5" fmla="*/ 5893689 h 6141599"/>
              <a:gd name="csX6" fmla="*/ 1257298 w 5620511"/>
              <a:gd name="csY6" fmla="*/ 5921407 h 6141599"/>
              <a:gd name="csX7" fmla="*/ 1140903 w 5620511"/>
              <a:gd name="csY7" fmla="*/ 5921407 h 6141599"/>
              <a:gd name="csX8" fmla="*/ 1366264 w 5620511"/>
              <a:gd name="csY8" fmla="*/ 5848350 h 6141599"/>
              <a:gd name="csX9" fmla="*/ 1482850 w 5620511"/>
              <a:gd name="csY9" fmla="*/ 5848350 h 6141599"/>
              <a:gd name="csX10" fmla="*/ 1482850 w 5620511"/>
              <a:gd name="csY10" fmla="*/ 5874830 h 6141599"/>
              <a:gd name="csX11" fmla="*/ 1366264 w 5620511"/>
              <a:gd name="csY11" fmla="*/ 5874830 h 6141599"/>
              <a:gd name="csX12" fmla="*/ 1140903 w 5620511"/>
              <a:gd name="csY12" fmla="*/ 5848350 h 6141599"/>
              <a:gd name="csX13" fmla="*/ 1257298 w 5620511"/>
              <a:gd name="csY13" fmla="*/ 5848350 h 6141599"/>
              <a:gd name="csX14" fmla="*/ 1257298 w 5620511"/>
              <a:gd name="csY14" fmla="*/ 5875115 h 6141599"/>
              <a:gd name="csX15" fmla="*/ 1140903 w 5620511"/>
              <a:gd name="csY15" fmla="*/ 5875115 h 6141599"/>
              <a:gd name="csX16" fmla="*/ 1538477 w 5620511"/>
              <a:gd name="csY16" fmla="*/ 5839205 h 6141599"/>
              <a:gd name="csX17" fmla="*/ 1544763 w 5620511"/>
              <a:gd name="csY17" fmla="*/ 5839205 h 6141599"/>
              <a:gd name="csX18" fmla="*/ 1546287 w 5620511"/>
              <a:gd name="csY18" fmla="*/ 5839777 h 6141599"/>
              <a:gd name="csX19" fmla="*/ 1547335 w 5620511"/>
              <a:gd name="csY19" fmla="*/ 5840825 h 6141599"/>
              <a:gd name="csX20" fmla="*/ 1547335 w 5620511"/>
              <a:gd name="csY20" fmla="*/ 5842539 h 6141599"/>
              <a:gd name="csX21" fmla="*/ 1547335 w 5620511"/>
              <a:gd name="csY21" fmla="*/ 5844539 h 6141599"/>
              <a:gd name="csX22" fmla="*/ 1546001 w 5620511"/>
              <a:gd name="csY22" fmla="*/ 5845587 h 6141599"/>
              <a:gd name="csX23" fmla="*/ 1544097 w 5620511"/>
              <a:gd name="csY23" fmla="*/ 5845587 h 6141599"/>
              <a:gd name="csX24" fmla="*/ 1544001 w 5620511"/>
              <a:gd name="csY24" fmla="*/ 5846159 h 6141599"/>
              <a:gd name="csX25" fmla="*/ 1538477 w 5620511"/>
              <a:gd name="csY25" fmla="*/ 5846159 h 6141599"/>
              <a:gd name="csX26" fmla="*/ 1536095 w 5620511"/>
              <a:gd name="csY26" fmla="*/ 5836634 h 6141599"/>
              <a:gd name="csX27" fmla="*/ 1536095 w 5620511"/>
              <a:gd name="csY27" fmla="*/ 5856731 h 6141599"/>
              <a:gd name="csX28" fmla="*/ 1538858 w 5620511"/>
              <a:gd name="csY28" fmla="*/ 5856731 h 6141599"/>
              <a:gd name="csX29" fmla="*/ 1538858 w 5620511"/>
              <a:gd name="csY29" fmla="*/ 5847778 h 6141599"/>
              <a:gd name="csX30" fmla="*/ 1543049 w 5620511"/>
              <a:gd name="csY30" fmla="*/ 5847778 h 6141599"/>
              <a:gd name="csX31" fmla="*/ 1548764 w 5620511"/>
              <a:gd name="csY31" fmla="*/ 5856731 h 6141599"/>
              <a:gd name="csX32" fmla="*/ 1551621 w 5620511"/>
              <a:gd name="csY32" fmla="*/ 5856731 h 6141599"/>
              <a:gd name="csX33" fmla="*/ 1545716 w 5620511"/>
              <a:gd name="csY33" fmla="*/ 5847778 h 6141599"/>
              <a:gd name="csX34" fmla="*/ 1547621 w 5620511"/>
              <a:gd name="csY34" fmla="*/ 5847206 h 6141599"/>
              <a:gd name="csX35" fmla="*/ 1549240 w 5620511"/>
              <a:gd name="csY35" fmla="*/ 5846159 h 6141599"/>
              <a:gd name="csX36" fmla="*/ 1550288 w 5620511"/>
              <a:gd name="csY36" fmla="*/ 5844444 h 6141599"/>
              <a:gd name="csX37" fmla="*/ 1550288 w 5620511"/>
              <a:gd name="csY37" fmla="*/ 5842158 h 6141599"/>
              <a:gd name="csX38" fmla="*/ 1548764 w 5620511"/>
              <a:gd name="csY38" fmla="*/ 5838062 h 6141599"/>
              <a:gd name="csX39" fmla="*/ 1543811 w 5620511"/>
              <a:gd name="csY39" fmla="*/ 5836634 h 6141599"/>
              <a:gd name="csX40" fmla="*/ 1536095 w 5620511"/>
              <a:gd name="csY40" fmla="*/ 5832919 h 6141599"/>
              <a:gd name="csX41" fmla="*/ 1536286 w 5620511"/>
              <a:gd name="csY41" fmla="*/ 5832919 h 6141599"/>
              <a:gd name="csX42" fmla="*/ 1547907 w 5620511"/>
              <a:gd name="csY42" fmla="*/ 5832919 h 6141599"/>
              <a:gd name="csX43" fmla="*/ 1552574 w 5620511"/>
              <a:gd name="csY43" fmla="*/ 5836157 h 6141599"/>
              <a:gd name="csX44" fmla="*/ 1555431 w 5620511"/>
              <a:gd name="csY44" fmla="*/ 5840825 h 6141599"/>
              <a:gd name="csX45" fmla="*/ 1556574 w 5620511"/>
              <a:gd name="csY45" fmla="*/ 5846635 h 6141599"/>
              <a:gd name="csX46" fmla="*/ 1555431 w 5620511"/>
              <a:gd name="csY46" fmla="*/ 5852540 h 6141599"/>
              <a:gd name="csX47" fmla="*/ 1552383 w 5620511"/>
              <a:gd name="csY47" fmla="*/ 5857208 h 6141599"/>
              <a:gd name="csX48" fmla="*/ 1547716 w 5620511"/>
              <a:gd name="csY48" fmla="*/ 5860351 h 6141599"/>
              <a:gd name="csX49" fmla="*/ 1536095 w 5620511"/>
              <a:gd name="csY49" fmla="*/ 5860351 h 6141599"/>
              <a:gd name="csX50" fmla="*/ 1531428 w 5620511"/>
              <a:gd name="csY50" fmla="*/ 5857208 h 6141599"/>
              <a:gd name="csX51" fmla="*/ 1528380 w 5620511"/>
              <a:gd name="csY51" fmla="*/ 5852540 h 6141599"/>
              <a:gd name="csX52" fmla="*/ 1527332 w 5620511"/>
              <a:gd name="csY52" fmla="*/ 5846635 h 6141599"/>
              <a:gd name="csX53" fmla="*/ 1528380 w 5620511"/>
              <a:gd name="csY53" fmla="*/ 5840825 h 6141599"/>
              <a:gd name="csX54" fmla="*/ 1531428 w 5620511"/>
              <a:gd name="csY54" fmla="*/ 5836157 h 6141599"/>
              <a:gd name="csX55" fmla="*/ 1536095 w 5620511"/>
              <a:gd name="csY55" fmla="*/ 5832919 h 6141599"/>
              <a:gd name="csX56" fmla="*/ 1535048 w 5620511"/>
              <a:gd name="csY56" fmla="*/ 5830538 h 6141599"/>
              <a:gd name="csX57" fmla="*/ 1529618 w 5620511"/>
              <a:gd name="csY57" fmla="*/ 5834252 h 6141599"/>
              <a:gd name="csX58" fmla="*/ 1525904 w 5620511"/>
              <a:gd name="csY58" fmla="*/ 5839777 h 6141599"/>
              <a:gd name="csX59" fmla="*/ 1525904 w 5620511"/>
              <a:gd name="csY59" fmla="*/ 5853398 h 6141599"/>
              <a:gd name="csX60" fmla="*/ 1529618 w 5620511"/>
              <a:gd name="csY60" fmla="*/ 5858922 h 6141599"/>
              <a:gd name="csX61" fmla="*/ 1535048 w 5620511"/>
              <a:gd name="csY61" fmla="*/ 5862542 h 6141599"/>
              <a:gd name="csX62" fmla="*/ 1548764 w 5620511"/>
              <a:gd name="csY62" fmla="*/ 5862542 h 6141599"/>
              <a:gd name="csX63" fmla="*/ 1554288 w 5620511"/>
              <a:gd name="csY63" fmla="*/ 5858922 h 6141599"/>
              <a:gd name="csX64" fmla="*/ 1557908 w 5620511"/>
              <a:gd name="csY64" fmla="*/ 5839872 h 6141599"/>
              <a:gd name="csX65" fmla="*/ 1554288 w 5620511"/>
              <a:gd name="csY65" fmla="*/ 5834348 h 6141599"/>
              <a:gd name="csX66" fmla="*/ 1548764 w 5620511"/>
              <a:gd name="csY66" fmla="*/ 5830633 h 6141599"/>
              <a:gd name="csX67" fmla="*/ 1548764 w 5620511"/>
              <a:gd name="csY67" fmla="*/ 5830538 h 6141599"/>
              <a:gd name="csX68" fmla="*/ 1535048 w 5620511"/>
              <a:gd name="csY68" fmla="*/ 5830538 h 6141599"/>
              <a:gd name="csX69" fmla="*/ 1345309 w 5620511"/>
              <a:gd name="csY69" fmla="*/ 5829300 h 6141599"/>
              <a:gd name="csX70" fmla="*/ 1345309 w 5620511"/>
              <a:gd name="csY70" fmla="*/ 5940266 h 6141599"/>
              <a:gd name="csX71" fmla="*/ 1474087 w 5620511"/>
              <a:gd name="csY71" fmla="*/ 5940266 h 6141599"/>
              <a:gd name="csX72" fmla="*/ 1504281 w 5620511"/>
              <a:gd name="csY72" fmla="*/ 5916930 h 6141599"/>
              <a:gd name="csX73" fmla="*/ 1504281 w 5620511"/>
              <a:gd name="csY73" fmla="*/ 5903976 h 6141599"/>
              <a:gd name="csX74" fmla="*/ 1499805 w 5620511"/>
              <a:gd name="csY74" fmla="*/ 5895404 h 6141599"/>
              <a:gd name="csX75" fmla="*/ 1486470 w 5620511"/>
              <a:gd name="csY75" fmla="*/ 5883973 h 6141599"/>
              <a:gd name="csX76" fmla="*/ 1499805 w 5620511"/>
              <a:gd name="csY76" fmla="*/ 5872544 h 6141599"/>
              <a:gd name="csX77" fmla="*/ 1504281 w 5620511"/>
              <a:gd name="csY77" fmla="*/ 5863971 h 6141599"/>
              <a:gd name="csX78" fmla="*/ 1504281 w 5620511"/>
              <a:gd name="csY78" fmla="*/ 5852636 h 6141599"/>
              <a:gd name="csX79" fmla="*/ 1474087 w 5620511"/>
              <a:gd name="csY79" fmla="*/ 5829300 h 6141599"/>
              <a:gd name="csX80" fmla="*/ 1119948 w 5620511"/>
              <a:gd name="csY80" fmla="*/ 5829300 h 6141599"/>
              <a:gd name="csX81" fmla="*/ 1119948 w 5620511"/>
              <a:gd name="csY81" fmla="*/ 5940266 h 6141599"/>
              <a:gd name="csX82" fmla="*/ 1248821 w 5620511"/>
              <a:gd name="csY82" fmla="*/ 5940266 h 6141599"/>
              <a:gd name="csX83" fmla="*/ 1278920 w 5620511"/>
              <a:gd name="csY83" fmla="*/ 5916930 h 6141599"/>
              <a:gd name="csX84" fmla="*/ 1278920 w 5620511"/>
              <a:gd name="csY84" fmla="*/ 5903976 h 6141599"/>
              <a:gd name="csX85" fmla="*/ 1274539 w 5620511"/>
              <a:gd name="csY85" fmla="*/ 5895404 h 6141599"/>
              <a:gd name="csX86" fmla="*/ 1261204 w 5620511"/>
              <a:gd name="csY86" fmla="*/ 5883973 h 6141599"/>
              <a:gd name="csX87" fmla="*/ 1274539 w 5620511"/>
              <a:gd name="csY87" fmla="*/ 5872544 h 6141599"/>
              <a:gd name="csX88" fmla="*/ 1278920 w 5620511"/>
              <a:gd name="csY88" fmla="*/ 5863971 h 6141599"/>
              <a:gd name="csX89" fmla="*/ 1278920 w 5620511"/>
              <a:gd name="csY89" fmla="*/ 5852636 h 6141599"/>
              <a:gd name="csX90" fmla="*/ 1248821 w 5620511"/>
              <a:gd name="csY90" fmla="*/ 5829300 h 6141599"/>
              <a:gd name="csX91" fmla="*/ 895349 w 5620511"/>
              <a:gd name="csY91" fmla="*/ 5829300 h 6141599"/>
              <a:gd name="csX92" fmla="*/ 895349 w 5620511"/>
              <a:gd name="csY92" fmla="*/ 5915025 h 6141599"/>
              <a:gd name="csX93" fmla="*/ 923924 w 5620511"/>
              <a:gd name="csY93" fmla="*/ 5940362 h 6141599"/>
              <a:gd name="csX94" fmla="*/ 1019174 w 5620511"/>
              <a:gd name="csY94" fmla="*/ 5940362 h 6141599"/>
              <a:gd name="csX95" fmla="*/ 1047749 w 5620511"/>
              <a:gd name="csY95" fmla="*/ 5915025 h 6141599"/>
              <a:gd name="csX96" fmla="*/ 1047749 w 5620511"/>
              <a:gd name="csY96" fmla="*/ 5829300 h 6141599"/>
              <a:gd name="csX97" fmla="*/ 1026794 w 5620511"/>
              <a:gd name="csY97" fmla="*/ 5829300 h 6141599"/>
              <a:gd name="csX98" fmla="*/ 1026794 w 5620511"/>
              <a:gd name="csY98" fmla="*/ 5920454 h 6141599"/>
              <a:gd name="csX99" fmla="*/ 916590 w 5620511"/>
              <a:gd name="csY99" fmla="*/ 5920454 h 6141599"/>
              <a:gd name="csX100" fmla="*/ 916590 w 5620511"/>
              <a:gd name="csY100" fmla="*/ 5829300 h 6141599"/>
              <a:gd name="csX101" fmla="*/ 669701 w 5620511"/>
              <a:gd name="csY101" fmla="*/ 5829300 h 6141599"/>
              <a:gd name="csX102" fmla="*/ 669701 w 5620511"/>
              <a:gd name="csY102" fmla="*/ 5940266 h 6141599"/>
              <a:gd name="csX103" fmla="*/ 690561 w 5620511"/>
              <a:gd name="csY103" fmla="*/ 5940266 h 6141599"/>
              <a:gd name="csX104" fmla="*/ 690561 w 5620511"/>
              <a:gd name="csY104" fmla="*/ 5894070 h 6141599"/>
              <a:gd name="csX105" fmla="*/ 802480 w 5620511"/>
              <a:gd name="csY105" fmla="*/ 5894070 h 6141599"/>
              <a:gd name="csX106" fmla="*/ 802480 w 5620511"/>
              <a:gd name="csY106" fmla="*/ 5940266 h 6141599"/>
              <a:gd name="csX107" fmla="*/ 823435 w 5620511"/>
              <a:gd name="csY107" fmla="*/ 5940266 h 6141599"/>
              <a:gd name="csX108" fmla="*/ 823435 w 5620511"/>
              <a:gd name="csY108" fmla="*/ 5829300 h 6141599"/>
              <a:gd name="csX109" fmla="*/ 802480 w 5620511"/>
              <a:gd name="csY109" fmla="*/ 5829300 h 6141599"/>
              <a:gd name="csX110" fmla="*/ 802480 w 5620511"/>
              <a:gd name="csY110" fmla="*/ 5874639 h 6141599"/>
              <a:gd name="csX111" fmla="*/ 690561 w 5620511"/>
              <a:gd name="csY111" fmla="*/ 5874639 h 6141599"/>
              <a:gd name="csX112" fmla="*/ 690561 w 5620511"/>
              <a:gd name="csY112" fmla="*/ 5829300 h 6141599"/>
              <a:gd name="csX113" fmla="*/ 485774 w 5620511"/>
              <a:gd name="csY113" fmla="*/ 5829300 h 6141599"/>
              <a:gd name="csX114" fmla="*/ 457199 w 5620511"/>
              <a:gd name="csY114" fmla="*/ 5854637 h 6141599"/>
              <a:gd name="csX115" fmla="*/ 457199 w 5620511"/>
              <a:gd name="csY115" fmla="*/ 5915025 h 6141599"/>
              <a:gd name="csX116" fmla="*/ 485774 w 5620511"/>
              <a:gd name="csY116" fmla="*/ 5940362 h 6141599"/>
              <a:gd name="csX117" fmla="*/ 608552 w 5620511"/>
              <a:gd name="csY117" fmla="*/ 5940362 h 6141599"/>
              <a:gd name="csX118" fmla="*/ 608552 w 5620511"/>
              <a:gd name="csY118" fmla="*/ 5920454 h 6141599"/>
              <a:gd name="csX119" fmla="*/ 478630 w 5620511"/>
              <a:gd name="csY119" fmla="*/ 5920454 h 6141599"/>
              <a:gd name="csX120" fmla="*/ 478630 w 5620511"/>
              <a:gd name="csY120" fmla="*/ 5849112 h 6141599"/>
              <a:gd name="csX121" fmla="*/ 608552 w 5620511"/>
              <a:gd name="csY121" fmla="*/ 5849112 h 6141599"/>
              <a:gd name="csX122" fmla="*/ 608552 w 5620511"/>
              <a:gd name="csY122" fmla="*/ 5829300 h 6141599"/>
              <a:gd name="csX123" fmla="*/ 0 w 5620511"/>
              <a:gd name="csY123" fmla="*/ 0 h 6141599"/>
              <a:gd name="csX124" fmla="*/ 483701 w 5620511"/>
              <a:gd name="csY124" fmla="*/ 0 h 6141599"/>
              <a:gd name="csX125" fmla="*/ 1578401 w 5620511"/>
              <a:gd name="csY125" fmla="*/ 0 h 6141599"/>
              <a:gd name="csX126" fmla="*/ 5136810 w 5620511"/>
              <a:gd name="csY126" fmla="*/ 0 h 6141599"/>
              <a:gd name="csX127" fmla="*/ 5620511 w 5620511"/>
              <a:gd name="csY127" fmla="*/ 483701 h 6141599"/>
              <a:gd name="csX128" fmla="*/ 5620511 w 5620511"/>
              <a:gd name="csY128" fmla="*/ 5657898 h 6141599"/>
              <a:gd name="csX129" fmla="*/ 5136810 w 5620511"/>
              <a:gd name="csY129" fmla="*/ 6141599 h 6141599"/>
              <a:gd name="csX130" fmla="*/ 1578401 w 5620511"/>
              <a:gd name="csY130" fmla="*/ 6141599 h 6141599"/>
              <a:gd name="csX131" fmla="*/ 483701 w 5620511"/>
              <a:gd name="csY131" fmla="*/ 6141599 h 6141599"/>
              <a:gd name="csX132" fmla="*/ 0 w 5620511"/>
              <a:gd name="csY132" fmla="*/ 6141599 h 6141599"/>
              <a:gd name="csX133" fmla="*/ 0 w 5620511"/>
              <a:gd name="csY133" fmla="*/ 5657898 h 6141599"/>
              <a:gd name="csX134" fmla="*/ 0 w 5620511"/>
              <a:gd name="csY134" fmla="*/ 483701 h 61415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Lst>
            <a:rect l="l" t="t" r="r" b="b"/>
            <a:pathLst>
              <a:path w="5620511" h="6141599">
                <a:moveTo>
                  <a:pt x="1366264" y="5893689"/>
                </a:moveTo>
                <a:lnTo>
                  <a:pt x="1482850" y="5893689"/>
                </a:lnTo>
                <a:lnTo>
                  <a:pt x="1482850" y="5921121"/>
                </a:lnTo>
                <a:lnTo>
                  <a:pt x="1366264" y="5921121"/>
                </a:lnTo>
                <a:close/>
                <a:moveTo>
                  <a:pt x="1140903" y="5893689"/>
                </a:moveTo>
                <a:lnTo>
                  <a:pt x="1257298" y="5893689"/>
                </a:lnTo>
                <a:lnTo>
                  <a:pt x="1257298" y="5921407"/>
                </a:lnTo>
                <a:lnTo>
                  <a:pt x="1140903" y="5921407"/>
                </a:lnTo>
                <a:close/>
                <a:moveTo>
                  <a:pt x="1366264" y="5848350"/>
                </a:moveTo>
                <a:lnTo>
                  <a:pt x="1482850" y="5848350"/>
                </a:lnTo>
                <a:lnTo>
                  <a:pt x="1482850" y="5874830"/>
                </a:lnTo>
                <a:lnTo>
                  <a:pt x="1366264" y="5874830"/>
                </a:lnTo>
                <a:close/>
                <a:moveTo>
                  <a:pt x="1140903" y="5848350"/>
                </a:moveTo>
                <a:lnTo>
                  <a:pt x="1257298" y="5848350"/>
                </a:lnTo>
                <a:lnTo>
                  <a:pt x="1257298" y="5875115"/>
                </a:lnTo>
                <a:lnTo>
                  <a:pt x="1140903" y="5875115"/>
                </a:lnTo>
                <a:close/>
                <a:moveTo>
                  <a:pt x="1538477" y="5839205"/>
                </a:moveTo>
                <a:lnTo>
                  <a:pt x="1544763" y="5839205"/>
                </a:lnTo>
                <a:cubicBezTo>
                  <a:pt x="1545306" y="5839294"/>
                  <a:pt x="1545821" y="5839489"/>
                  <a:pt x="1546287" y="5839777"/>
                </a:cubicBezTo>
                <a:cubicBezTo>
                  <a:pt x="1546706" y="5840050"/>
                  <a:pt x="1547059" y="5840407"/>
                  <a:pt x="1547335" y="5840825"/>
                </a:cubicBezTo>
                <a:cubicBezTo>
                  <a:pt x="1547487" y="5841386"/>
                  <a:pt x="1547487" y="5841978"/>
                  <a:pt x="1547335" y="5842539"/>
                </a:cubicBezTo>
                <a:cubicBezTo>
                  <a:pt x="1547554" y="5843188"/>
                  <a:pt x="1547554" y="5843890"/>
                  <a:pt x="1547335" y="5844539"/>
                </a:cubicBezTo>
                <a:cubicBezTo>
                  <a:pt x="1547011" y="5845015"/>
                  <a:pt x="1546544" y="5845381"/>
                  <a:pt x="1546001" y="5845587"/>
                </a:cubicBezTo>
                <a:cubicBezTo>
                  <a:pt x="1545373" y="5845685"/>
                  <a:pt x="1544725" y="5845685"/>
                  <a:pt x="1544097" y="5845587"/>
                </a:cubicBezTo>
                <a:lnTo>
                  <a:pt x="1544001" y="5846159"/>
                </a:lnTo>
                <a:lnTo>
                  <a:pt x="1538477" y="5846159"/>
                </a:lnTo>
                <a:close/>
                <a:moveTo>
                  <a:pt x="1536095" y="5836634"/>
                </a:moveTo>
                <a:lnTo>
                  <a:pt x="1536095" y="5856731"/>
                </a:lnTo>
                <a:lnTo>
                  <a:pt x="1538858" y="5856731"/>
                </a:lnTo>
                <a:lnTo>
                  <a:pt x="1538858" y="5847778"/>
                </a:lnTo>
                <a:lnTo>
                  <a:pt x="1543049" y="5847778"/>
                </a:lnTo>
                <a:lnTo>
                  <a:pt x="1548764" y="5856731"/>
                </a:lnTo>
                <a:lnTo>
                  <a:pt x="1551621" y="5856731"/>
                </a:lnTo>
                <a:lnTo>
                  <a:pt x="1545716" y="5847778"/>
                </a:lnTo>
                <a:cubicBezTo>
                  <a:pt x="1546373" y="5847676"/>
                  <a:pt x="1547011" y="5847484"/>
                  <a:pt x="1547621" y="5847206"/>
                </a:cubicBezTo>
                <a:lnTo>
                  <a:pt x="1549240" y="5846159"/>
                </a:lnTo>
                <a:cubicBezTo>
                  <a:pt x="1549697" y="5845661"/>
                  <a:pt x="1550059" y="5845079"/>
                  <a:pt x="1550288" y="5844444"/>
                </a:cubicBezTo>
                <a:cubicBezTo>
                  <a:pt x="1550440" y="5843690"/>
                  <a:pt x="1550440" y="5842913"/>
                  <a:pt x="1550288" y="5842158"/>
                </a:cubicBezTo>
                <a:cubicBezTo>
                  <a:pt x="1550412" y="5840634"/>
                  <a:pt x="1549859" y="5839133"/>
                  <a:pt x="1548764" y="5838062"/>
                </a:cubicBezTo>
                <a:cubicBezTo>
                  <a:pt x="1547344" y="5836986"/>
                  <a:pt x="1545582" y="5836477"/>
                  <a:pt x="1543811" y="5836634"/>
                </a:cubicBezTo>
                <a:close/>
                <a:moveTo>
                  <a:pt x="1536095" y="5832919"/>
                </a:moveTo>
                <a:lnTo>
                  <a:pt x="1536286" y="5832919"/>
                </a:lnTo>
                <a:cubicBezTo>
                  <a:pt x="1540010" y="5831394"/>
                  <a:pt x="1544182" y="5831394"/>
                  <a:pt x="1547907" y="5832919"/>
                </a:cubicBezTo>
                <a:cubicBezTo>
                  <a:pt x="1549678" y="5833648"/>
                  <a:pt x="1551269" y="5834753"/>
                  <a:pt x="1552574" y="5836157"/>
                </a:cubicBezTo>
                <a:cubicBezTo>
                  <a:pt x="1553793" y="5837535"/>
                  <a:pt x="1554755" y="5839115"/>
                  <a:pt x="1555431" y="5840825"/>
                </a:cubicBezTo>
                <a:cubicBezTo>
                  <a:pt x="1556203" y="5842663"/>
                  <a:pt x="1556593" y="5844640"/>
                  <a:pt x="1556574" y="5846635"/>
                </a:cubicBezTo>
                <a:cubicBezTo>
                  <a:pt x="1556593" y="5848660"/>
                  <a:pt x="1556203" y="5850668"/>
                  <a:pt x="1555431" y="5852540"/>
                </a:cubicBezTo>
                <a:cubicBezTo>
                  <a:pt x="1554698" y="5854264"/>
                  <a:pt x="1553669" y="5855845"/>
                  <a:pt x="1552383" y="5857208"/>
                </a:cubicBezTo>
                <a:cubicBezTo>
                  <a:pt x="1551050" y="5858552"/>
                  <a:pt x="1549459" y="5859621"/>
                  <a:pt x="1547716" y="5860351"/>
                </a:cubicBezTo>
                <a:cubicBezTo>
                  <a:pt x="1544020" y="5861997"/>
                  <a:pt x="1539791" y="5861997"/>
                  <a:pt x="1536095" y="5860351"/>
                </a:cubicBezTo>
                <a:cubicBezTo>
                  <a:pt x="1534352" y="5859621"/>
                  <a:pt x="1532762" y="5858552"/>
                  <a:pt x="1531428" y="5857208"/>
                </a:cubicBezTo>
                <a:cubicBezTo>
                  <a:pt x="1530142" y="5855845"/>
                  <a:pt x="1529114" y="5854264"/>
                  <a:pt x="1528380" y="5852540"/>
                </a:cubicBezTo>
                <a:cubicBezTo>
                  <a:pt x="1527637" y="5850661"/>
                  <a:pt x="1527285" y="5848653"/>
                  <a:pt x="1527332" y="5846635"/>
                </a:cubicBezTo>
                <a:cubicBezTo>
                  <a:pt x="1527285" y="5844647"/>
                  <a:pt x="1527637" y="5842670"/>
                  <a:pt x="1528380" y="5840825"/>
                </a:cubicBezTo>
                <a:cubicBezTo>
                  <a:pt x="1529114" y="5839101"/>
                  <a:pt x="1530142" y="5837520"/>
                  <a:pt x="1531428" y="5836157"/>
                </a:cubicBezTo>
                <a:cubicBezTo>
                  <a:pt x="1532733" y="5834753"/>
                  <a:pt x="1534324" y="5833648"/>
                  <a:pt x="1536095" y="5832919"/>
                </a:cubicBezTo>
                <a:close/>
                <a:moveTo>
                  <a:pt x="1535048" y="5830538"/>
                </a:moveTo>
                <a:cubicBezTo>
                  <a:pt x="1532990" y="5831369"/>
                  <a:pt x="1531142" y="5832636"/>
                  <a:pt x="1529618" y="5834252"/>
                </a:cubicBezTo>
                <a:cubicBezTo>
                  <a:pt x="1527980" y="5835789"/>
                  <a:pt x="1526704" y="5837678"/>
                  <a:pt x="1525904" y="5839777"/>
                </a:cubicBezTo>
                <a:cubicBezTo>
                  <a:pt x="1524132" y="5844144"/>
                  <a:pt x="1524132" y="5849031"/>
                  <a:pt x="1525904" y="5853398"/>
                </a:cubicBezTo>
                <a:cubicBezTo>
                  <a:pt x="1526751" y="5855471"/>
                  <a:pt x="1528018" y="5857351"/>
                  <a:pt x="1529618" y="5858922"/>
                </a:cubicBezTo>
                <a:cubicBezTo>
                  <a:pt x="1531171" y="5860478"/>
                  <a:pt x="1533019" y="5861709"/>
                  <a:pt x="1535048" y="5862542"/>
                </a:cubicBezTo>
                <a:cubicBezTo>
                  <a:pt x="1539448" y="5864321"/>
                  <a:pt x="1544363" y="5864321"/>
                  <a:pt x="1548764" y="5862542"/>
                </a:cubicBezTo>
                <a:cubicBezTo>
                  <a:pt x="1550821" y="5861711"/>
                  <a:pt x="1552707" y="5860481"/>
                  <a:pt x="1554288" y="5858922"/>
                </a:cubicBezTo>
                <a:cubicBezTo>
                  <a:pt x="1559146" y="5853843"/>
                  <a:pt x="1560565" y="5846380"/>
                  <a:pt x="1557908" y="5839872"/>
                </a:cubicBezTo>
                <a:cubicBezTo>
                  <a:pt x="1557098" y="5837798"/>
                  <a:pt x="1555869" y="5835916"/>
                  <a:pt x="1554288" y="5834348"/>
                </a:cubicBezTo>
                <a:cubicBezTo>
                  <a:pt x="1552736" y="5832729"/>
                  <a:pt x="1550850" y="5831462"/>
                  <a:pt x="1548764" y="5830633"/>
                </a:cubicBezTo>
                <a:lnTo>
                  <a:pt x="1548764" y="5830538"/>
                </a:lnTo>
                <a:cubicBezTo>
                  <a:pt x="1544363" y="5828758"/>
                  <a:pt x="1539448" y="5828758"/>
                  <a:pt x="1535048" y="5830538"/>
                </a:cubicBezTo>
                <a:close/>
                <a:moveTo>
                  <a:pt x="1345309" y="5829300"/>
                </a:moveTo>
                <a:lnTo>
                  <a:pt x="1345309" y="5940266"/>
                </a:lnTo>
                <a:lnTo>
                  <a:pt x="1474087" y="5940266"/>
                </a:lnTo>
                <a:cubicBezTo>
                  <a:pt x="1494756" y="5940266"/>
                  <a:pt x="1504281" y="5931694"/>
                  <a:pt x="1504281" y="5916930"/>
                </a:cubicBezTo>
                <a:lnTo>
                  <a:pt x="1504281" y="5903976"/>
                </a:lnTo>
                <a:cubicBezTo>
                  <a:pt x="1504462" y="5900517"/>
                  <a:pt x="1502748" y="5897235"/>
                  <a:pt x="1499805" y="5895404"/>
                </a:cubicBezTo>
                <a:lnTo>
                  <a:pt x="1486470" y="5883973"/>
                </a:lnTo>
                <a:lnTo>
                  <a:pt x="1499805" y="5872544"/>
                </a:lnTo>
                <a:cubicBezTo>
                  <a:pt x="1502748" y="5870712"/>
                  <a:pt x="1504462" y="5867430"/>
                  <a:pt x="1504281" y="5863971"/>
                </a:cubicBezTo>
                <a:lnTo>
                  <a:pt x="1504281" y="5852636"/>
                </a:lnTo>
                <a:cubicBezTo>
                  <a:pt x="1504281" y="5837873"/>
                  <a:pt x="1494756" y="5829300"/>
                  <a:pt x="1474087" y="5829300"/>
                </a:cubicBezTo>
                <a:close/>
                <a:moveTo>
                  <a:pt x="1119948" y="5829300"/>
                </a:moveTo>
                <a:lnTo>
                  <a:pt x="1119948" y="5940266"/>
                </a:lnTo>
                <a:lnTo>
                  <a:pt x="1248821" y="5940266"/>
                </a:lnTo>
                <a:cubicBezTo>
                  <a:pt x="1269395" y="5940266"/>
                  <a:pt x="1278920" y="5931694"/>
                  <a:pt x="1278920" y="5916930"/>
                </a:cubicBezTo>
                <a:lnTo>
                  <a:pt x="1278920" y="5903976"/>
                </a:lnTo>
                <a:cubicBezTo>
                  <a:pt x="1279117" y="5900536"/>
                  <a:pt x="1277442" y="5897258"/>
                  <a:pt x="1274539" y="5895404"/>
                </a:cubicBezTo>
                <a:lnTo>
                  <a:pt x="1261204" y="5883973"/>
                </a:lnTo>
                <a:lnTo>
                  <a:pt x="1274539" y="5872544"/>
                </a:lnTo>
                <a:cubicBezTo>
                  <a:pt x="1277442" y="5870689"/>
                  <a:pt x="1279117" y="5867411"/>
                  <a:pt x="1278920" y="5863971"/>
                </a:cubicBezTo>
                <a:lnTo>
                  <a:pt x="1278920" y="5852636"/>
                </a:lnTo>
                <a:cubicBezTo>
                  <a:pt x="1278920" y="5837873"/>
                  <a:pt x="1269395" y="5829300"/>
                  <a:pt x="1248821" y="5829300"/>
                </a:cubicBezTo>
                <a:close/>
                <a:moveTo>
                  <a:pt x="895349" y="5829300"/>
                </a:moveTo>
                <a:lnTo>
                  <a:pt x="895349" y="5915025"/>
                </a:lnTo>
                <a:cubicBezTo>
                  <a:pt x="895349" y="5930646"/>
                  <a:pt x="904874" y="5940362"/>
                  <a:pt x="923924" y="5940362"/>
                </a:cubicBezTo>
                <a:lnTo>
                  <a:pt x="1019174" y="5940362"/>
                </a:lnTo>
                <a:cubicBezTo>
                  <a:pt x="1038224" y="5940362"/>
                  <a:pt x="1047749" y="5930837"/>
                  <a:pt x="1047749" y="5915025"/>
                </a:cubicBezTo>
                <a:lnTo>
                  <a:pt x="1047749" y="5829300"/>
                </a:lnTo>
                <a:lnTo>
                  <a:pt x="1026794" y="5829300"/>
                </a:lnTo>
                <a:lnTo>
                  <a:pt x="1026794" y="5920454"/>
                </a:lnTo>
                <a:lnTo>
                  <a:pt x="916590" y="5920454"/>
                </a:lnTo>
                <a:lnTo>
                  <a:pt x="916590" y="5829300"/>
                </a:lnTo>
                <a:close/>
                <a:moveTo>
                  <a:pt x="669701" y="5829300"/>
                </a:moveTo>
                <a:lnTo>
                  <a:pt x="669701" y="5940266"/>
                </a:lnTo>
                <a:lnTo>
                  <a:pt x="690561" y="5940266"/>
                </a:lnTo>
                <a:lnTo>
                  <a:pt x="690561" y="5894070"/>
                </a:lnTo>
                <a:lnTo>
                  <a:pt x="802480" y="5894070"/>
                </a:lnTo>
                <a:lnTo>
                  <a:pt x="802480" y="5940266"/>
                </a:lnTo>
                <a:lnTo>
                  <a:pt x="823435" y="5940266"/>
                </a:lnTo>
                <a:lnTo>
                  <a:pt x="823435" y="5829300"/>
                </a:lnTo>
                <a:lnTo>
                  <a:pt x="802480" y="5829300"/>
                </a:lnTo>
                <a:lnTo>
                  <a:pt x="802480" y="5874639"/>
                </a:lnTo>
                <a:lnTo>
                  <a:pt x="690561" y="5874639"/>
                </a:lnTo>
                <a:lnTo>
                  <a:pt x="690561" y="5829300"/>
                </a:lnTo>
                <a:close/>
                <a:moveTo>
                  <a:pt x="485774" y="5829300"/>
                </a:moveTo>
                <a:cubicBezTo>
                  <a:pt x="466724" y="5829300"/>
                  <a:pt x="457199" y="5838825"/>
                  <a:pt x="457199" y="5854637"/>
                </a:cubicBezTo>
                <a:lnTo>
                  <a:pt x="457199" y="5915025"/>
                </a:lnTo>
                <a:cubicBezTo>
                  <a:pt x="457199" y="5930646"/>
                  <a:pt x="466724" y="5940362"/>
                  <a:pt x="485774" y="5940362"/>
                </a:cubicBezTo>
                <a:lnTo>
                  <a:pt x="608552" y="5940362"/>
                </a:lnTo>
                <a:lnTo>
                  <a:pt x="608552" y="5920454"/>
                </a:lnTo>
                <a:lnTo>
                  <a:pt x="478630" y="5920454"/>
                </a:lnTo>
                <a:lnTo>
                  <a:pt x="478630" y="5849112"/>
                </a:lnTo>
                <a:lnTo>
                  <a:pt x="608552" y="5849112"/>
                </a:lnTo>
                <a:lnTo>
                  <a:pt x="608552" y="5829300"/>
                </a:lnTo>
                <a:close/>
                <a:moveTo>
                  <a:pt x="0" y="0"/>
                </a:moveTo>
                <a:lnTo>
                  <a:pt x="483701" y="0"/>
                </a:lnTo>
                <a:lnTo>
                  <a:pt x="1578401" y="0"/>
                </a:lnTo>
                <a:lnTo>
                  <a:pt x="5136810" y="0"/>
                </a:lnTo>
                <a:cubicBezTo>
                  <a:pt x="5403951" y="0"/>
                  <a:pt x="5620511" y="216560"/>
                  <a:pt x="5620511" y="483701"/>
                </a:cubicBezTo>
                <a:lnTo>
                  <a:pt x="5620511" y="5657898"/>
                </a:lnTo>
                <a:cubicBezTo>
                  <a:pt x="5620511" y="5925039"/>
                  <a:pt x="5403951" y="6141599"/>
                  <a:pt x="5136810" y="6141599"/>
                </a:cubicBezTo>
                <a:lnTo>
                  <a:pt x="1578401" y="6141599"/>
                </a:lnTo>
                <a:lnTo>
                  <a:pt x="483701" y="6141599"/>
                </a:lnTo>
                <a:lnTo>
                  <a:pt x="0" y="6141599"/>
                </a:lnTo>
                <a:lnTo>
                  <a:pt x="0" y="5657898"/>
                </a:lnTo>
                <a:lnTo>
                  <a:pt x="0" y="483701"/>
                </a:lnTo>
                <a:close/>
              </a:path>
            </a:pathLst>
          </a:custGeom>
        </p:spPr>
        <p:txBody>
          <a:bodyPr wrap="square">
            <a:noAutofit/>
          </a:bodyPr>
          <a:lstStyle/>
          <a:p>
            <a:r>
              <a:rPr lang="en-US" dirty="0"/>
              <a:t>Click icon to add picture</a:t>
            </a:r>
            <a:endParaRPr lang="en-GB" dirty="0"/>
          </a:p>
        </p:txBody>
      </p:sp>
      <p:sp>
        <p:nvSpPr>
          <p:cNvPr id="5" name="Text Placeholder 9">
            <a:extLst>
              <a:ext uri="{FF2B5EF4-FFF2-40B4-BE49-F238E27FC236}">
                <a16:creationId xmlns:a16="http://schemas.microsoft.com/office/drawing/2014/main" id="{CBDCA360-15D5-EEE8-84A9-36BB70E93BBE}"/>
              </a:ext>
            </a:extLst>
          </p:cNvPr>
          <p:cNvSpPr>
            <a:spLocks noGrp="1"/>
          </p:cNvSpPr>
          <p:nvPr>
            <p:ph type="body" sz="quarter" idx="17"/>
          </p:nvPr>
        </p:nvSpPr>
        <p:spPr>
          <a:xfrm>
            <a:off x="6093600" y="2120899"/>
            <a:ext cx="5641200" cy="3754479"/>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4">
            <a:extLst>
              <a:ext uri="{FF2B5EF4-FFF2-40B4-BE49-F238E27FC236}">
                <a16:creationId xmlns:a16="http://schemas.microsoft.com/office/drawing/2014/main" id="{60E5930B-7B4D-52E9-AAF4-7F9F90CBA9EE}"/>
              </a:ext>
            </a:extLst>
          </p:cNvPr>
          <p:cNvSpPr>
            <a:spLocks noGrp="1"/>
          </p:cNvSpPr>
          <p:nvPr>
            <p:ph type="sldNum" sz="quarter" idx="12"/>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10150323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and 2 stats">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4A6DC0-3242-FF84-7DC6-08DEF0E5AD23}"/>
              </a:ext>
            </a:extLst>
          </p:cNvPr>
          <p:cNvSpPr/>
          <p:nvPr userDrawn="1"/>
        </p:nvSpPr>
        <p:spPr>
          <a:xfrm>
            <a:off x="6682784" y="3823200"/>
            <a:ext cx="5058000" cy="3034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0626E50E-C6CA-AA63-BED6-B9F77AA3B6E1}"/>
              </a:ext>
            </a:extLst>
          </p:cNvPr>
          <p:cNvSpPr>
            <a:spLocks noGrp="1"/>
          </p:cNvSpPr>
          <p:nvPr>
            <p:ph type="pic" sz="quarter" idx="14"/>
          </p:nvPr>
        </p:nvSpPr>
        <p:spPr>
          <a:xfrm>
            <a:off x="6682784" y="457200"/>
            <a:ext cx="5058000" cy="3366000"/>
          </a:xfrm>
          <a:custGeom>
            <a:avLst/>
            <a:gdLst>
              <a:gd name="csX0" fmla="*/ 491167 w 5058000"/>
              <a:gd name="csY0" fmla="*/ 0 h 3366000"/>
              <a:gd name="csX1" fmla="*/ 4566833 w 5058000"/>
              <a:gd name="csY1" fmla="*/ 0 h 3366000"/>
              <a:gd name="csX2" fmla="*/ 5058000 w 5058000"/>
              <a:gd name="csY2" fmla="*/ 491167 h 3366000"/>
              <a:gd name="csX3" fmla="*/ 5058000 w 5058000"/>
              <a:gd name="csY3" fmla="*/ 2507356 h 3366000"/>
              <a:gd name="csX4" fmla="*/ 5058000 w 5058000"/>
              <a:gd name="csY4" fmla="*/ 2874833 h 3366000"/>
              <a:gd name="csX5" fmla="*/ 5058000 w 5058000"/>
              <a:gd name="csY5" fmla="*/ 3366000 h 3366000"/>
              <a:gd name="csX6" fmla="*/ 4566833 w 5058000"/>
              <a:gd name="csY6" fmla="*/ 3366000 h 3366000"/>
              <a:gd name="csX7" fmla="*/ 491167 w 5058000"/>
              <a:gd name="csY7" fmla="*/ 3366000 h 3366000"/>
              <a:gd name="csX8" fmla="*/ 0 w 5058000"/>
              <a:gd name="csY8" fmla="*/ 3366000 h 3366000"/>
              <a:gd name="csX9" fmla="*/ 0 w 5058000"/>
              <a:gd name="csY9" fmla="*/ 2874833 h 3366000"/>
              <a:gd name="csX10" fmla="*/ 0 w 5058000"/>
              <a:gd name="csY10" fmla="*/ 2507356 h 3366000"/>
              <a:gd name="csX11" fmla="*/ 0 w 5058000"/>
              <a:gd name="csY11" fmla="*/ 491167 h 3366000"/>
              <a:gd name="csX12" fmla="*/ 491167 w 5058000"/>
              <a:gd name="csY12" fmla="*/ 0 h 3366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058000" h="3366000">
                <a:moveTo>
                  <a:pt x="491167" y="0"/>
                </a:moveTo>
                <a:lnTo>
                  <a:pt x="4566833" y="0"/>
                </a:lnTo>
                <a:cubicBezTo>
                  <a:pt x="4838097" y="0"/>
                  <a:pt x="5058000" y="219903"/>
                  <a:pt x="5058000" y="491167"/>
                </a:cubicBezTo>
                <a:lnTo>
                  <a:pt x="5058000" y="2507356"/>
                </a:lnTo>
                <a:lnTo>
                  <a:pt x="5058000" y="2874833"/>
                </a:lnTo>
                <a:lnTo>
                  <a:pt x="5058000" y="3366000"/>
                </a:lnTo>
                <a:lnTo>
                  <a:pt x="4566833" y="3366000"/>
                </a:lnTo>
                <a:lnTo>
                  <a:pt x="491167" y="3366000"/>
                </a:lnTo>
                <a:lnTo>
                  <a:pt x="0" y="3366000"/>
                </a:lnTo>
                <a:lnTo>
                  <a:pt x="0" y="2874833"/>
                </a:lnTo>
                <a:lnTo>
                  <a:pt x="0" y="2507356"/>
                </a:lnTo>
                <a:lnTo>
                  <a:pt x="0" y="491167"/>
                </a:lnTo>
                <a:cubicBezTo>
                  <a:pt x="0" y="219903"/>
                  <a:pt x="219903" y="0"/>
                  <a:pt x="491167" y="0"/>
                </a:cubicBezTo>
                <a:close/>
              </a:path>
            </a:pathLst>
          </a:custGeom>
        </p:spPr>
        <p:txBody>
          <a:bodyPr wrap="square">
            <a:noAutofit/>
          </a:bodyPr>
          <a:lstStyle/>
          <a:p>
            <a:r>
              <a:rPr lang="en-US" dirty="0"/>
              <a:t>Click icon to add picture</a:t>
            </a: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tx1"/>
                </a:solidFill>
              </a:defRPr>
            </a:lvl1pPr>
          </a:lstStyle>
          <a:p>
            <a:r>
              <a:rPr lang="en-GB" dirty="0"/>
              <a:t>Confidential and Proprietary Information of Chubb Personal Risk Services. Do Not Distribute   |   P</a:t>
            </a: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tx1"/>
                </a:solidFill>
              </a:defRPr>
            </a:lvl1pPr>
          </a:lstStyle>
          <a:p>
            <a:fld id="{4A9586EF-C0F1-B148-8737-E0386246BC03}" type="slidenum">
              <a:rPr lang="en-GB" smtClean="0"/>
              <a:pPr/>
              <a:t>‹#›</a:t>
            </a:fld>
            <a:endParaRPr lang="en-GB" dirty="0"/>
          </a:p>
        </p:txBody>
      </p:sp>
      <p:sp>
        <p:nvSpPr>
          <p:cNvPr id="2" name="Title 1">
            <a:extLst>
              <a:ext uri="{FF2B5EF4-FFF2-40B4-BE49-F238E27FC236}">
                <a16:creationId xmlns:a16="http://schemas.microsoft.com/office/drawing/2014/main" id="{A1C4D26A-3DD1-C3D9-0EBC-BCF1E8E29EBA}"/>
              </a:ext>
            </a:extLst>
          </p:cNvPr>
          <p:cNvSpPr>
            <a:spLocks noGrp="1"/>
          </p:cNvSpPr>
          <p:nvPr>
            <p:ph type="title" hasCustomPrompt="1"/>
          </p:nvPr>
        </p:nvSpPr>
        <p:spPr>
          <a:xfrm>
            <a:off x="457200" y="690743"/>
            <a:ext cx="5641200" cy="1051200"/>
          </a:xfrm>
        </p:spPr>
        <p:txBody>
          <a:bodyPr/>
          <a:lstStyle/>
          <a:p>
            <a:r>
              <a:rPr lang="en-GB"/>
              <a:t>[Image and 2 stats] &lt;Heading&gt;</a:t>
            </a:r>
          </a:p>
        </p:txBody>
      </p:sp>
      <p:sp>
        <p:nvSpPr>
          <p:cNvPr id="3" name="Text Placeholder 6">
            <a:extLst>
              <a:ext uri="{FF2B5EF4-FFF2-40B4-BE49-F238E27FC236}">
                <a16:creationId xmlns:a16="http://schemas.microsoft.com/office/drawing/2014/main" id="{8EF142A4-8D3E-651E-2112-73716D515F81}"/>
              </a:ext>
            </a:extLst>
          </p:cNvPr>
          <p:cNvSpPr>
            <a:spLocks noGrp="1"/>
          </p:cNvSpPr>
          <p:nvPr>
            <p:ph type="body" sz="quarter" idx="10" hasCustomPrompt="1"/>
          </p:nvPr>
        </p:nvSpPr>
        <p:spPr>
          <a:xfrm>
            <a:off x="457200" y="431800"/>
            <a:ext cx="5641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tx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6" name="Text Placeholder 9">
            <a:extLst>
              <a:ext uri="{FF2B5EF4-FFF2-40B4-BE49-F238E27FC236}">
                <a16:creationId xmlns:a16="http://schemas.microsoft.com/office/drawing/2014/main" id="{8A6C0218-5074-4D22-7F16-6F42F1E2CC45}"/>
              </a:ext>
            </a:extLst>
          </p:cNvPr>
          <p:cNvSpPr>
            <a:spLocks noGrp="1"/>
          </p:cNvSpPr>
          <p:nvPr>
            <p:ph type="body" sz="quarter" idx="13"/>
          </p:nvPr>
        </p:nvSpPr>
        <p:spPr>
          <a:xfrm>
            <a:off x="457199" y="2528699"/>
            <a:ext cx="5641200" cy="3453460"/>
          </a:xfrm>
        </p:spPr>
        <p:txBody>
          <a:bodyPr/>
          <a:lstStyle>
            <a:lvl1pPr marL="144000" indent="-144000">
              <a:lnSpc>
                <a:spcPct val="110000"/>
              </a:lnSpc>
              <a:spcAft>
                <a:spcPts val="1200"/>
              </a:spcAft>
              <a:buSzPct val="120000"/>
              <a:buFont typeface="Arial" panose="020B0604020202020204" pitchFamily="34" charset="0"/>
              <a:buChar char="•"/>
              <a:defRPr>
                <a:solidFill>
                  <a:schemeClr val="tx1"/>
                </a:solidFill>
              </a:defRPr>
            </a:lvl1pPr>
            <a:lvl2pPr marL="144000" indent="-144000">
              <a:lnSpc>
                <a:spcPct val="110000"/>
              </a:lnSpc>
              <a:spcAft>
                <a:spcPts val="1200"/>
              </a:spcAft>
              <a:buSzPct val="120000"/>
              <a:buFont typeface="Arial" panose="020B0604020202020204" pitchFamily="34" charset="0"/>
              <a:buChar char="•"/>
              <a:defRPr>
                <a:solidFill>
                  <a:schemeClr val="tx1"/>
                </a:solidFill>
              </a:defRPr>
            </a:lvl2pPr>
            <a:lvl3pPr marL="144000" indent="-144000">
              <a:lnSpc>
                <a:spcPct val="110000"/>
              </a:lnSpc>
              <a:spcAft>
                <a:spcPts val="1200"/>
              </a:spcAft>
              <a:buSzPct val="120000"/>
              <a:buFont typeface="Arial" panose="020B0604020202020204" pitchFamily="34" charset="0"/>
              <a:buChar char="•"/>
              <a:defRPr>
                <a:solidFill>
                  <a:schemeClr val="tx1"/>
                </a:solidFill>
              </a:defRPr>
            </a:lvl3pPr>
            <a:lvl4pPr marL="144000" indent="-144000">
              <a:lnSpc>
                <a:spcPct val="110000"/>
              </a:lnSpc>
              <a:spcAft>
                <a:spcPts val="1200"/>
              </a:spcAft>
              <a:buSzPct val="120000"/>
              <a:buFont typeface="Arial" panose="020B0604020202020204" pitchFamily="34" charset="0"/>
              <a:buChar char="•"/>
              <a:defRPr>
                <a:solidFill>
                  <a:schemeClr val="tx1"/>
                </a:solidFill>
              </a:defRPr>
            </a:lvl4pPr>
            <a:lvl5pPr marL="144000" indent="-144000">
              <a:lnSpc>
                <a:spcPct val="110000"/>
              </a:lnSpc>
              <a:spcAft>
                <a:spcPts val="1200"/>
              </a:spcAft>
              <a:buSzPct val="12000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6">
            <a:extLst>
              <a:ext uri="{FF2B5EF4-FFF2-40B4-BE49-F238E27FC236}">
                <a16:creationId xmlns:a16="http://schemas.microsoft.com/office/drawing/2014/main" id="{151871CD-7E77-8ADB-4807-A4CB52ED1279}"/>
              </a:ext>
            </a:extLst>
          </p:cNvPr>
          <p:cNvSpPr>
            <a:spLocks noGrp="1"/>
          </p:cNvSpPr>
          <p:nvPr>
            <p:ph type="body" sz="quarter" idx="15" hasCustomPrompt="1"/>
          </p:nvPr>
        </p:nvSpPr>
        <p:spPr>
          <a:xfrm>
            <a:off x="7067869" y="6299198"/>
            <a:ext cx="4287831" cy="114301"/>
          </a:xfrm>
        </p:spPr>
        <p:txBody>
          <a:bodyPr anchor="b" anchorCtr="0"/>
          <a:lstStyle>
            <a:lvl1pPr algn="l">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6" name="Text Placeholder 6">
            <a:extLst>
              <a:ext uri="{FF2B5EF4-FFF2-40B4-BE49-F238E27FC236}">
                <a16:creationId xmlns:a16="http://schemas.microsoft.com/office/drawing/2014/main" id="{18F1C0FB-7AEB-3020-461C-CA1202703080}"/>
              </a:ext>
            </a:extLst>
          </p:cNvPr>
          <p:cNvSpPr>
            <a:spLocks noGrp="1"/>
          </p:cNvSpPr>
          <p:nvPr>
            <p:ph type="body" sz="quarter" idx="16" hasCustomPrompt="1"/>
          </p:nvPr>
        </p:nvSpPr>
        <p:spPr>
          <a:xfrm>
            <a:off x="7067868" y="4117973"/>
            <a:ext cx="1976979" cy="2190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&lt;Text&gt;</a:t>
            </a:r>
          </a:p>
        </p:txBody>
      </p:sp>
      <p:sp>
        <p:nvSpPr>
          <p:cNvPr id="19" name="Text Placeholder 6">
            <a:extLst>
              <a:ext uri="{FF2B5EF4-FFF2-40B4-BE49-F238E27FC236}">
                <a16:creationId xmlns:a16="http://schemas.microsoft.com/office/drawing/2014/main" id="{61E3481B-AE0F-A020-1578-48A6EB5BD486}"/>
              </a:ext>
            </a:extLst>
          </p:cNvPr>
          <p:cNvSpPr>
            <a:spLocks noGrp="1"/>
          </p:cNvSpPr>
          <p:nvPr>
            <p:ph type="body" sz="quarter" idx="17" hasCustomPrompt="1"/>
          </p:nvPr>
        </p:nvSpPr>
        <p:spPr>
          <a:xfrm>
            <a:off x="7067868" y="5085928"/>
            <a:ext cx="1976979" cy="89623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&lt;Text&gt;</a:t>
            </a:r>
          </a:p>
        </p:txBody>
      </p:sp>
      <p:sp>
        <p:nvSpPr>
          <p:cNvPr id="20" name="Text Placeholder 6">
            <a:extLst>
              <a:ext uri="{FF2B5EF4-FFF2-40B4-BE49-F238E27FC236}">
                <a16:creationId xmlns:a16="http://schemas.microsoft.com/office/drawing/2014/main" id="{FFE56C78-764A-A125-327C-1BF139238C0A}"/>
              </a:ext>
            </a:extLst>
          </p:cNvPr>
          <p:cNvSpPr>
            <a:spLocks noGrp="1"/>
          </p:cNvSpPr>
          <p:nvPr>
            <p:ph type="body" sz="quarter" idx="18" hasCustomPrompt="1"/>
          </p:nvPr>
        </p:nvSpPr>
        <p:spPr>
          <a:xfrm>
            <a:off x="7067868" y="4391024"/>
            <a:ext cx="1976979" cy="603251"/>
          </a:xfrm>
        </p:spPr>
        <p:txBody>
          <a:bodyPr/>
          <a:lstStyle>
            <a:lvl1pPr>
              <a:lnSpc>
                <a:spcPct val="80000"/>
              </a:lnSpc>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&lt;%&gt;</a:t>
            </a:r>
          </a:p>
        </p:txBody>
      </p:sp>
      <p:sp>
        <p:nvSpPr>
          <p:cNvPr id="22" name="Text Placeholder 6">
            <a:extLst>
              <a:ext uri="{FF2B5EF4-FFF2-40B4-BE49-F238E27FC236}">
                <a16:creationId xmlns:a16="http://schemas.microsoft.com/office/drawing/2014/main" id="{34A03E5F-B7A2-D72D-01CF-620F1D772BB5}"/>
              </a:ext>
            </a:extLst>
          </p:cNvPr>
          <p:cNvSpPr>
            <a:spLocks noGrp="1"/>
          </p:cNvSpPr>
          <p:nvPr>
            <p:ph type="body" sz="quarter" idx="19" hasCustomPrompt="1"/>
          </p:nvPr>
        </p:nvSpPr>
        <p:spPr>
          <a:xfrm>
            <a:off x="9379300" y="4117973"/>
            <a:ext cx="1976400" cy="2190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&lt;Text&gt;</a:t>
            </a:r>
          </a:p>
        </p:txBody>
      </p:sp>
      <p:sp>
        <p:nvSpPr>
          <p:cNvPr id="23" name="Text Placeholder 6">
            <a:extLst>
              <a:ext uri="{FF2B5EF4-FFF2-40B4-BE49-F238E27FC236}">
                <a16:creationId xmlns:a16="http://schemas.microsoft.com/office/drawing/2014/main" id="{11BDC037-BDB1-31BA-284C-8820785AE77B}"/>
              </a:ext>
            </a:extLst>
          </p:cNvPr>
          <p:cNvSpPr>
            <a:spLocks noGrp="1"/>
          </p:cNvSpPr>
          <p:nvPr>
            <p:ph type="body" sz="quarter" idx="20" hasCustomPrompt="1"/>
          </p:nvPr>
        </p:nvSpPr>
        <p:spPr>
          <a:xfrm>
            <a:off x="9379300" y="5085928"/>
            <a:ext cx="1976400" cy="89623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&lt;Text&gt;</a:t>
            </a:r>
          </a:p>
        </p:txBody>
      </p:sp>
      <p:sp>
        <p:nvSpPr>
          <p:cNvPr id="24" name="Text Placeholder 6">
            <a:extLst>
              <a:ext uri="{FF2B5EF4-FFF2-40B4-BE49-F238E27FC236}">
                <a16:creationId xmlns:a16="http://schemas.microsoft.com/office/drawing/2014/main" id="{54BB3913-5E78-C392-2C81-6DAB2732A245}"/>
              </a:ext>
            </a:extLst>
          </p:cNvPr>
          <p:cNvSpPr>
            <a:spLocks noGrp="1"/>
          </p:cNvSpPr>
          <p:nvPr>
            <p:ph type="body" sz="quarter" idx="21" hasCustomPrompt="1"/>
          </p:nvPr>
        </p:nvSpPr>
        <p:spPr>
          <a:xfrm>
            <a:off x="9379300" y="4391024"/>
            <a:ext cx="1976400" cy="603251"/>
          </a:xfrm>
        </p:spPr>
        <p:txBody>
          <a:bodyPr/>
          <a:lstStyle>
            <a:lvl1pPr>
              <a:lnSpc>
                <a:spcPct val="80000"/>
              </a:lnSpc>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&lt;%&gt;</a:t>
            </a:r>
          </a:p>
        </p:txBody>
      </p:sp>
    </p:spTree>
    <p:extLst>
      <p:ext uri="{BB962C8B-B14F-4D97-AF65-F5344CB8AC3E}">
        <p14:creationId xmlns:p14="http://schemas.microsoft.com/office/powerpoint/2010/main" val="16703977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stats and imag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99AA2E89-F682-19C4-4826-B32D876CC8A8}"/>
              </a:ext>
            </a:extLst>
          </p:cNvPr>
          <p:cNvSpPr>
            <a:spLocks noGrp="1"/>
          </p:cNvSpPr>
          <p:nvPr>
            <p:ph type="body" sz="quarter" idx="12" hasCustomPrompt="1"/>
          </p:nvPr>
        </p:nvSpPr>
        <p:spPr>
          <a:xfrm>
            <a:off x="469900" y="2337433"/>
            <a:ext cx="1810592" cy="1440000"/>
          </a:xfrm>
          <a:solidFill>
            <a:schemeClr val="bg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GB"/>
              <a:t>L1&lt;%</a:t>
            </a:r>
          </a:p>
          <a:p>
            <a:pPr lvl="1"/>
            <a:r>
              <a:rPr lang="en-GB"/>
              <a:t>Second level &lt;Text&gt;</a:t>
            </a:r>
          </a:p>
          <a:p>
            <a:pPr lvl="2"/>
            <a:r>
              <a:rPr lang="en-GB"/>
              <a:t>Third level</a:t>
            </a:r>
          </a:p>
          <a:p>
            <a:pPr lvl="3"/>
            <a:r>
              <a:rPr lang="en-GB"/>
              <a:t>Fourth level</a:t>
            </a:r>
          </a:p>
        </p:txBody>
      </p:sp>
      <p:sp>
        <p:nvSpPr>
          <p:cNvPr id="23" name="Text Placeholder 6">
            <a:extLst>
              <a:ext uri="{FF2B5EF4-FFF2-40B4-BE49-F238E27FC236}">
                <a16:creationId xmlns:a16="http://schemas.microsoft.com/office/drawing/2014/main" id="{1F8B7FC5-263E-75B7-E52C-271C855D6250}"/>
              </a:ext>
            </a:extLst>
          </p:cNvPr>
          <p:cNvSpPr>
            <a:spLocks noGrp="1"/>
          </p:cNvSpPr>
          <p:nvPr>
            <p:ph type="body" sz="quarter" idx="16" hasCustomPrompt="1"/>
          </p:nvPr>
        </p:nvSpPr>
        <p:spPr>
          <a:xfrm>
            <a:off x="2728356" y="2337433"/>
            <a:ext cx="2351643" cy="1440000"/>
          </a:xfrm>
          <a:solidFill>
            <a:schemeClr val="bg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24" name="Text Placeholder 6">
            <a:extLst>
              <a:ext uri="{FF2B5EF4-FFF2-40B4-BE49-F238E27FC236}">
                <a16:creationId xmlns:a16="http://schemas.microsoft.com/office/drawing/2014/main" id="{DA6DA64C-5477-224C-F1CE-CA0F2E04CCE1}"/>
              </a:ext>
            </a:extLst>
          </p:cNvPr>
          <p:cNvSpPr>
            <a:spLocks noGrp="1"/>
          </p:cNvSpPr>
          <p:nvPr>
            <p:ph type="body" sz="quarter" idx="17" hasCustomPrompt="1"/>
          </p:nvPr>
        </p:nvSpPr>
        <p:spPr>
          <a:xfrm>
            <a:off x="5449523" y="2337433"/>
            <a:ext cx="2682982" cy="1440000"/>
          </a:xfrm>
          <a:solidFill>
            <a:schemeClr val="bg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tx1"/>
                </a:solidFill>
              </a:defRPr>
            </a:lvl1pPr>
          </a:lstStyle>
          <a:p>
            <a:r>
              <a:rPr lang="en-GB" dirty="0"/>
              <a:t>Confidential and Proprietary Information of Chubb Personal Risk Services. Do Not Distribute   |   P</a:t>
            </a:r>
            <a:endParaRPr lang="en-GB" dirty="0">
              <a:solidFill>
                <a:schemeClr val="tx1"/>
              </a:solidFill>
            </a:endParaRPr>
          </a:p>
        </p:txBody>
      </p:sp>
      <p:sp>
        <p:nvSpPr>
          <p:cNvPr id="2" name="Title 1">
            <a:extLst>
              <a:ext uri="{FF2B5EF4-FFF2-40B4-BE49-F238E27FC236}">
                <a16:creationId xmlns:a16="http://schemas.microsoft.com/office/drawing/2014/main" id="{C79B2892-A43F-7545-0F83-C2783C9D933B}"/>
              </a:ext>
            </a:extLst>
          </p:cNvPr>
          <p:cNvSpPr>
            <a:spLocks noGrp="1"/>
          </p:cNvSpPr>
          <p:nvPr>
            <p:ph type="title" hasCustomPrompt="1"/>
          </p:nvPr>
        </p:nvSpPr>
        <p:spPr>
          <a:xfrm>
            <a:off x="457200" y="690743"/>
            <a:ext cx="7671600" cy="1051200"/>
          </a:xfrm>
        </p:spPr>
        <p:txBody>
          <a:bodyPr/>
          <a:lstStyle>
            <a:lvl1pPr>
              <a:defRPr>
                <a:solidFill>
                  <a:schemeClr val="tx1"/>
                </a:solidFill>
              </a:defRPr>
            </a:lvl1pPr>
          </a:lstStyle>
          <a:p>
            <a:r>
              <a:rPr lang="en-GB"/>
              <a:t>[3 stats and image] &lt;Heading&gt;</a:t>
            </a:r>
          </a:p>
        </p:txBody>
      </p:sp>
      <p:sp>
        <p:nvSpPr>
          <p:cNvPr id="3" name="Text Placeholder 6">
            <a:extLst>
              <a:ext uri="{FF2B5EF4-FFF2-40B4-BE49-F238E27FC236}">
                <a16:creationId xmlns:a16="http://schemas.microsoft.com/office/drawing/2014/main" id="{8FA2489B-4E20-ECE6-C33D-27F4EE2907E2}"/>
              </a:ext>
            </a:extLst>
          </p:cNvPr>
          <p:cNvSpPr>
            <a:spLocks noGrp="1"/>
          </p:cNvSpPr>
          <p:nvPr>
            <p:ph type="body" sz="quarter" idx="10" hasCustomPrompt="1"/>
          </p:nvPr>
        </p:nvSpPr>
        <p:spPr>
          <a:xfrm>
            <a:off x="457200" y="431800"/>
            <a:ext cx="76716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tx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10" name="Picture Placeholder 9">
            <a:extLst>
              <a:ext uri="{FF2B5EF4-FFF2-40B4-BE49-F238E27FC236}">
                <a16:creationId xmlns:a16="http://schemas.microsoft.com/office/drawing/2014/main" id="{835D6C51-938E-74B4-0A74-607A213F8A24}"/>
              </a:ext>
            </a:extLst>
          </p:cNvPr>
          <p:cNvSpPr>
            <a:spLocks noGrp="1"/>
          </p:cNvSpPr>
          <p:nvPr>
            <p:ph type="pic" sz="quarter" idx="15"/>
          </p:nvPr>
        </p:nvSpPr>
        <p:spPr>
          <a:xfrm>
            <a:off x="8437824" y="457200"/>
            <a:ext cx="3754177" cy="5943600"/>
          </a:xfrm>
          <a:custGeom>
            <a:avLst/>
            <a:gdLst>
              <a:gd name="csX0" fmla="*/ 491083 w 3754177"/>
              <a:gd name="csY0" fmla="*/ 0 h 5943600"/>
              <a:gd name="csX1" fmla="*/ 2840380 w 3754177"/>
              <a:gd name="csY1" fmla="*/ 0 h 5943600"/>
              <a:gd name="csX2" fmla="*/ 3754177 w 3754177"/>
              <a:gd name="csY2" fmla="*/ 0 h 5943600"/>
              <a:gd name="csX3" fmla="*/ 3754177 w 3754177"/>
              <a:gd name="csY3" fmla="*/ 5943600 h 5943600"/>
              <a:gd name="csX4" fmla="*/ 2840380 w 3754177"/>
              <a:gd name="csY4" fmla="*/ 5943600 h 5943600"/>
              <a:gd name="csX5" fmla="*/ 491083 w 3754177"/>
              <a:gd name="csY5" fmla="*/ 5943600 h 5943600"/>
              <a:gd name="csX6" fmla="*/ 0 w 3754177"/>
              <a:gd name="csY6" fmla="*/ 5452220 h 5943600"/>
              <a:gd name="csX7" fmla="*/ 0 w 3754177"/>
              <a:gd name="csY7" fmla="*/ 491381 h 5943600"/>
              <a:gd name="csX8" fmla="*/ 491083 w 3754177"/>
              <a:gd name="csY8" fmla="*/ 0 h 59436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754177" h="5943600">
                <a:moveTo>
                  <a:pt x="491083" y="0"/>
                </a:moveTo>
                <a:lnTo>
                  <a:pt x="2840380" y="0"/>
                </a:lnTo>
                <a:lnTo>
                  <a:pt x="3754177" y="0"/>
                </a:lnTo>
                <a:lnTo>
                  <a:pt x="3754177" y="5943600"/>
                </a:lnTo>
                <a:lnTo>
                  <a:pt x="2840380" y="5943600"/>
                </a:lnTo>
                <a:lnTo>
                  <a:pt x="491083" y="5943600"/>
                </a:lnTo>
                <a:cubicBezTo>
                  <a:pt x="219865" y="5943600"/>
                  <a:pt x="0" y="5723602"/>
                  <a:pt x="0" y="5452220"/>
                </a:cubicBezTo>
                <a:lnTo>
                  <a:pt x="0" y="491381"/>
                </a:lnTo>
                <a:cubicBezTo>
                  <a:pt x="0" y="219998"/>
                  <a:pt x="219865" y="0"/>
                  <a:pt x="491083" y="0"/>
                </a:cubicBezTo>
                <a:close/>
              </a:path>
            </a:pathLst>
          </a:custGeom>
        </p:spPr>
        <p:txBody>
          <a:bodyPr wrap="square">
            <a:noAutofit/>
          </a:bodyPr>
          <a:lstStyle/>
          <a:p>
            <a:r>
              <a:rPr lang="en-US" dirty="0"/>
              <a:t>Click icon to add picture</a:t>
            </a:r>
            <a:endParaRPr lang="en-GB" dirty="0"/>
          </a:p>
        </p:txBody>
      </p:sp>
      <p:sp>
        <p:nvSpPr>
          <p:cNvPr id="25" name="Text Placeholder 6">
            <a:extLst>
              <a:ext uri="{FF2B5EF4-FFF2-40B4-BE49-F238E27FC236}">
                <a16:creationId xmlns:a16="http://schemas.microsoft.com/office/drawing/2014/main" id="{24FD441A-F73E-CADE-A147-82518E072139}"/>
              </a:ext>
            </a:extLst>
          </p:cNvPr>
          <p:cNvSpPr>
            <a:spLocks noGrp="1"/>
          </p:cNvSpPr>
          <p:nvPr>
            <p:ph type="body" sz="quarter" idx="18" hasCustomPrompt="1"/>
          </p:nvPr>
        </p:nvSpPr>
        <p:spPr>
          <a:xfrm>
            <a:off x="469900" y="4496739"/>
            <a:ext cx="3671770" cy="758185"/>
          </a:xfrm>
          <a:solidFill>
            <a:schemeClr val="bg1"/>
          </a:solidFill>
          <a:effectLst>
            <a:outerShdw dist="12700" dir="10800000" algn="r" rotWithShape="0">
              <a:schemeClr val="bg1">
                <a:lumMod val="75000"/>
              </a:schemeClr>
            </a:outerShdw>
          </a:effectLst>
        </p:spPr>
        <p:txBody>
          <a:bodyPr lIns="144000"/>
          <a:lstStyle>
            <a:lvl1pPr>
              <a:lnSpc>
                <a:spcPct val="100000"/>
              </a:lnSpc>
              <a:spcAft>
                <a:spcPts val="0"/>
              </a:spcAft>
              <a:defRPr sz="12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GB"/>
              <a:t>&lt;Text&gt;</a:t>
            </a:r>
          </a:p>
          <a:p>
            <a:pPr lvl="1"/>
            <a:r>
              <a:rPr lang="en-GB"/>
              <a:t>Second level</a:t>
            </a:r>
          </a:p>
          <a:p>
            <a:pPr lvl="2"/>
            <a:r>
              <a:rPr lang="en-GB"/>
              <a:t>Third level</a:t>
            </a:r>
          </a:p>
          <a:p>
            <a:pPr lvl="3"/>
            <a:r>
              <a:rPr lang="en-GB"/>
              <a:t>Fourth level</a:t>
            </a:r>
          </a:p>
        </p:txBody>
      </p:sp>
      <p:sp>
        <p:nvSpPr>
          <p:cNvPr id="28" name="Text Placeholder 6">
            <a:extLst>
              <a:ext uri="{FF2B5EF4-FFF2-40B4-BE49-F238E27FC236}">
                <a16:creationId xmlns:a16="http://schemas.microsoft.com/office/drawing/2014/main" id="{F595AD4C-5F35-576C-0C11-4B81AEA89678}"/>
              </a:ext>
            </a:extLst>
          </p:cNvPr>
          <p:cNvSpPr>
            <a:spLocks noGrp="1"/>
          </p:cNvSpPr>
          <p:nvPr>
            <p:ph type="body" sz="quarter" idx="19" hasCustomPrompt="1"/>
          </p:nvPr>
        </p:nvSpPr>
        <p:spPr>
          <a:xfrm>
            <a:off x="4446989" y="4496739"/>
            <a:ext cx="3685516" cy="758185"/>
          </a:xfrm>
          <a:solidFill>
            <a:schemeClr val="bg1"/>
          </a:solidFill>
          <a:effectLst>
            <a:outerShdw dist="12700" dir="10800000" algn="r" rotWithShape="0">
              <a:schemeClr val="bg1">
                <a:lumMod val="75000"/>
              </a:schemeClr>
            </a:outerShdw>
          </a:effectLst>
        </p:spPr>
        <p:txBody>
          <a:bodyPr lIns="144000"/>
          <a:lstStyle>
            <a:lvl1pPr>
              <a:lnSpc>
                <a:spcPct val="100000"/>
              </a:lnSpc>
              <a:spcAft>
                <a:spcPts val="0"/>
              </a:spcAft>
              <a:defRPr sz="12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GB"/>
              <a:t>&lt;Text&gt;</a:t>
            </a:r>
          </a:p>
          <a:p>
            <a:pPr lvl="1"/>
            <a:r>
              <a:rPr lang="en-GB"/>
              <a:t>Second level</a:t>
            </a:r>
          </a:p>
          <a:p>
            <a:pPr lvl="2"/>
            <a:r>
              <a:rPr lang="en-GB"/>
              <a:t>Third level</a:t>
            </a:r>
          </a:p>
          <a:p>
            <a:pPr lvl="3"/>
            <a:r>
              <a:rPr lang="en-GB"/>
              <a:t>Fourth level</a:t>
            </a:r>
          </a:p>
        </p:txBody>
      </p:sp>
      <p:sp>
        <p:nvSpPr>
          <p:cNvPr id="29" name="Slide Number Placeholder 4">
            <a:extLst>
              <a:ext uri="{FF2B5EF4-FFF2-40B4-BE49-F238E27FC236}">
                <a16:creationId xmlns:a16="http://schemas.microsoft.com/office/drawing/2014/main" id="{D080AFE3-68BC-DA11-C8A5-D91BC0B36C2D}"/>
              </a:ext>
            </a:extLst>
          </p:cNvPr>
          <p:cNvSpPr>
            <a:spLocks noGrp="1"/>
          </p:cNvSpPr>
          <p:nvPr>
            <p:ph type="sldNum" sz="quarter" idx="20"/>
          </p:nvPr>
        </p:nvSpPr>
        <p:spPr>
          <a:xfrm>
            <a:off x="5070743" y="6334125"/>
            <a:ext cx="392243" cy="144000"/>
          </a:xfrm>
        </p:spPr>
        <p:txBody>
          <a:bodyPr/>
          <a:lstStyle>
            <a:lvl1pPr>
              <a:defRPr>
                <a:solidFill>
                  <a:schemeClr val="tx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18963623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Image right">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23064833-284D-E878-C156-993BDA6C0ACC}"/>
              </a:ext>
            </a:extLst>
          </p:cNvPr>
          <p:cNvSpPr>
            <a:spLocks noGrp="1"/>
          </p:cNvSpPr>
          <p:nvPr>
            <p:ph type="title" hasCustomPrompt="1"/>
          </p:nvPr>
        </p:nvSpPr>
        <p:spPr>
          <a:xfrm>
            <a:off x="457199" y="690743"/>
            <a:ext cx="7783200" cy="1051200"/>
          </a:xfrm>
        </p:spPr>
        <p:txBody>
          <a:bodyPr/>
          <a:lstStyle>
            <a:lvl1pPr>
              <a:defRPr>
                <a:solidFill>
                  <a:schemeClr val="bg1"/>
                </a:solidFill>
              </a:defRPr>
            </a:lvl1pPr>
          </a:lstStyle>
          <a:p>
            <a:r>
              <a:rPr lang="en-GB"/>
              <a:t>[Image right] &lt;Heading&gt;</a:t>
            </a:r>
          </a:p>
        </p:txBody>
      </p:sp>
      <p:sp>
        <p:nvSpPr>
          <p:cNvPr id="3" name="Text Placeholder 6">
            <a:extLst>
              <a:ext uri="{FF2B5EF4-FFF2-40B4-BE49-F238E27FC236}">
                <a16:creationId xmlns:a16="http://schemas.microsoft.com/office/drawing/2014/main" id="{00753F80-2FFE-A01F-B000-3FE917501D70}"/>
              </a:ext>
            </a:extLst>
          </p:cNvPr>
          <p:cNvSpPr>
            <a:spLocks noGrp="1"/>
          </p:cNvSpPr>
          <p:nvPr>
            <p:ph type="body" sz="quarter" idx="10" hasCustomPrompt="1"/>
          </p:nvPr>
        </p:nvSpPr>
        <p:spPr>
          <a:xfrm>
            <a:off x="457200" y="431800"/>
            <a:ext cx="7783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9">
            <a:extLst>
              <a:ext uri="{FF2B5EF4-FFF2-40B4-BE49-F238E27FC236}">
                <a16:creationId xmlns:a16="http://schemas.microsoft.com/office/drawing/2014/main" id="{41081B5A-83F1-4D0E-86E6-AEEEF3D3774F}"/>
              </a:ext>
            </a:extLst>
          </p:cNvPr>
          <p:cNvSpPr>
            <a:spLocks noGrp="1"/>
          </p:cNvSpPr>
          <p:nvPr>
            <p:ph type="body" sz="quarter" idx="13"/>
          </p:nvPr>
        </p:nvSpPr>
        <p:spPr>
          <a:xfrm>
            <a:off x="457198" y="2354302"/>
            <a:ext cx="7783200" cy="3341418"/>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12261219-802D-FE32-ACCC-9C68655D9231}"/>
              </a:ext>
            </a:extLst>
          </p:cNvPr>
          <p:cNvSpPr>
            <a:spLocks noGrp="1"/>
          </p:cNvSpPr>
          <p:nvPr>
            <p:ph type="body" sz="quarter" idx="14" hasCustomPrompt="1"/>
          </p:nvPr>
        </p:nvSpPr>
        <p:spPr>
          <a:xfrm>
            <a:off x="7027652" y="6299198"/>
            <a:ext cx="1212746" cy="114301"/>
          </a:xfrm>
        </p:spPr>
        <p:txBody>
          <a:bodyPr anchor="b" anchorCtr="0"/>
          <a:lstStyle>
            <a:lvl1pPr algn="r">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6" name="Picture Placeholder 15">
            <a:extLst>
              <a:ext uri="{FF2B5EF4-FFF2-40B4-BE49-F238E27FC236}">
                <a16:creationId xmlns:a16="http://schemas.microsoft.com/office/drawing/2014/main" id="{96A213E5-A2C2-0827-F34A-57C34E407F16}"/>
              </a:ext>
            </a:extLst>
          </p:cNvPr>
          <p:cNvSpPr>
            <a:spLocks noGrp="1"/>
          </p:cNvSpPr>
          <p:nvPr>
            <p:ph type="pic" sz="quarter" idx="15"/>
          </p:nvPr>
        </p:nvSpPr>
        <p:spPr>
          <a:xfrm>
            <a:off x="9002592" y="457200"/>
            <a:ext cx="3189408" cy="5943600"/>
          </a:xfrm>
          <a:custGeom>
            <a:avLst/>
            <a:gdLst>
              <a:gd name="csX0" fmla="*/ 491083 w 3189408"/>
              <a:gd name="csY0" fmla="*/ 0 h 5943600"/>
              <a:gd name="csX1" fmla="*/ 2840380 w 3189408"/>
              <a:gd name="csY1" fmla="*/ 0 h 5943600"/>
              <a:gd name="csX2" fmla="*/ 3189408 w 3189408"/>
              <a:gd name="csY2" fmla="*/ 0 h 5943600"/>
              <a:gd name="csX3" fmla="*/ 3189408 w 3189408"/>
              <a:gd name="csY3" fmla="*/ 5943600 h 5943600"/>
              <a:gd name="csX4" fmla="*/ 2840380 w 3189408"/>
              <a:gd name="csY4" fmla="*/ 5943600 h 5943600"/>
              <a:gd name="csX5" fmla="*/ 491083 w 3189408"/>
              <a:gd name="csY5" fmla="*/ 5943600 h 5943600"/>
              <a:gd name="csX6" fmla="*/ 0 w 3189408"/>
              <a:gd name="csY6" fmla="*/ 5452220 h 5943600"/>
              <a:gd name="csX7" fmla="*/ 0 w 3189408"/>
              <a:gd name="csY7" fmla="*/ 491381 h 5943600"/>
              <a:gd name="csX8" fmla="*/ 491083 w 3189408"/>
              <a:gd name="csY8" fmla="*/ 0 h 59436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189408" h="5943600">
                <a:moveTo>
                  <a:pt x="491083" y="0"/>
                </a:moveTo>
                <a:lnTo>
                  <a:pt x="2840380" y="0"/>
                </a:lnTo>
                <a:lnTo>
                  <a:pt x="3189408" y="0"/>
                </a:lnTo>
                <a:lnTo>
                  <a:pt x="3189408" y="5943600"/>
                </a:lnTo>
                <a:lnTo>
                  <a:pt x="2840380" y="5943600"/>
                </a:lnTo>
                <a:lnTo>
                  <a:pt x="491083" y="5943600"/>
                </a:lnTo>
                <a:cubicBezTo>
                  <a:pt x="219865" y="5943600"/>
                  <a:pt x="0" y="5723602"/>
                  <a:pt x="0" y="5452220"/>
                </a:cubicBezTo>
                <a:lnTo>
                  <a:pt x="0" y="491381"/>
                </a:lnTo>
                <a:cubicBezTo>
                  <a:pt x="0" y="219998"/>
                  <a:pt x="219865" y="0"/>
                  <a:pt x="491083" y="0"/>
                </a:cubicBezTo>
                <a:close/>
              </a:path>
            </a:pathLst>
          </a:custGeom>
        </p:spPr>
        <p:txBody>
          <a:bodyPr wrap="square">
            <a:noAutofit/>
          </a:bodyPr>
          <a:lstStyle/>
          <a:p>
            <a:r>
              <a:rPr lang="en-US" dirty="0"/>
              <a:t>Click icon to add picture</a:t>
            </a:r>
            <a:endParaRPr lang="en-GB" dirty="0"/>
          </a:p>
        </p:txBody>
      </p:sp>
      <p:sp>
        <p:nvSpPr>
          <p:cNvPr id="11" name="Slide Number Placeholder 4">
            <a:extLst>
              <a:ext uri="{FF2B5EF4-FFF2-40B4-BE49-F238E27FC236}">
                <a16:creationId xmlns:a16="http://schemas.microsoft.com/office/drawing/2014/main" id="{8E7D30C5-F1ED-0F47-E0A5-306C32EDD397}"/>
              </a:ext>
            </a:extLst>
          </p:cNvPr>
          <p:cNvSpPr>
            <a:spLocks noGrp="1"/>
          </p:cNvSpPr>
          <p:nvPr>
            <p:ph type="sldNum" sz="quarter" idx="12"/>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29711214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 icons">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78758E2-227B-D397-6AFF-2EC06CE949B4}"/>
              </a:ext>
            </a:extLst>
          </p:cNvPr>
          <p:cNvSpPr/>
          <p:nvPr userDrawn="1"/>
        </p:nvSpPr>
        <p:spPr>
          <a:xfrm flipH="1">
            <a:off x="7592398" y="0"/>
            <a:ext cx="459960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23064833-284D-E878-C156-993BDA6C0ACC}"/>
              </a:ext>
            </a:extLst>
          </p:cNvPr>
          <p:cNvSpPr>
            <a:spLocks noGrp="1"/>
          </p:cNvSpPr>
          <p:nvPr>
            <p:ph type="title" hasCustomPrompt="1"/>
          </p:nvPr>
        </p:nvSpPr>
        <p:spPr>
          <a:xfrm>
            <a:off x="457200" y="690743"/>
            <a:ext cx="5346000" cy="1464628"/>
          </a:xfrm>
        </p:spPr>
        <p:txBody>
          <a:bodyPr/>
          <a:lstStyle>
            <a:lvl1pPr>
              <a:defRPr>
                <a:solidFill>
                  <a:schemeClr val="bg1"/>
                </a:solidFill>
              </a:defRPr>
            </a:lvl1pPr>
          </a:lstStyle>
          <a:p>
            <a:r>
              <a:rPr lang="en-GB"/>
              <a:t>[3 icons] &lt;Heading&gt;</a:t>
            </a:r>
          </a:p>
        </p:txBody>
      </p:sp>
      <p:sp>
        <p:nvSpPr>
          <p:cNvPr id="3" name="Text Placeholder 6">
            <a:extLst>
              <a:ext uri="{FF2B5EF4-FFF2-40B4-BE49-F238E27FC236}">
                <a16:creationId xmlns:a16="http://schemas.microsoft.com/office/drawing/2014/main" id="{00753F80-2FFE-A01F-B000-3FE917501D70}"/>
              </a:ext>
            </a:extLst>
          </p:cNvPr>
          <p:cNvSpPr>
            <a:spLocks noGrp="1"/>
          </p:cNvSpPr>
          <p:nvPr>
            <p:ph type="body" sz="quarter" idx="10" hasCustomPrompt="1"/>
          </p:nvPr>
        </p:nvSpPr>
        <p:spPr>
          <a:xfrm>
            <a:off x="457200" y="431800"/>
            <a:ext cx="53460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9">
            <a:extLst>
              <a:ext uri="{FF2B5EF4-FFF2-40B4-BE49-F238E27FC236}">
                <a16:creationId xmlns:a16="http://schemas.microsoft.com/office/drawing/2014/main" id="{41081B5A-83F1-4D0E-86E6-AEEEF3D3774F}"/>
              </a:ext>
            </a:extLst>
          </p:cNvPr>
          <p:cNvSpPr>
            <a:spLocks noGrp="1"/>
          </p:cNvSpPr>
          <p:nvPr>
            <p:ph type="body" sz="quarter" idx="13"/>
          </p:nvPr>
        </p:nvSpPr>
        <p:spPr>
          <a:xfrm>
            <a:off x="457200" y="3201068"/>
            <a:ext cx="5346000" cy="2044782"/>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12261219-802D-FE32-ACCC-9C68655D9231}"/>
              </a:ext>
            </a:extLst>
          </p:cNvPr>
          <p:cNvSpPr>
            <a:spLocks noGrp="1"/>
          </p:cNvSpPr>
          <p:nvPr>
            <p:ph type="body" sz="quarter" idx="14" hasCustomPrompt="1"/>
          </p:nvPr>
        </p:nvSpPr>
        <p:spPr>
          <a:xfrm>
            <a:off x="457200" y="5663947"/>
            <a:ext cx="5346000" cy="114301"/>
          </a:xfrm>
        </p:spPr>
        <p:txBody>
          <a:bodyPr anchor="t" anchorCtr="0"/>
          <a:lstStyle>
            <a:lvl1pPr algn="l">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9" name="Text Placeholder 5">
            <a:extLst>
              <a:ext uri="{FF2B5EF4-FFF2-40B4-BE49-F238E27FC236}">
                <a16:creationId xmlns:a16="http://schemas.microsoft.com/office/drawing/2014/main" id="{68196CB1-76AF-EBCE-B896-92EAEC5776A2}"/>
              </a:ext>
            </a:extLst>
          </p:cNvPr>
          <p:cNvSpPr>
            <a:spLocks noGrp="1"/>
          </p:cNvSpPr>
          <p:nvPr>
            <p:ph type="body" sz="quarter" idx="15"/>
          </p:nvPr>
        </p:nvSpPr>
        <p:spPr>
          <a:xfrm>
            <a:off x="457200" y="2332422"/>
            <a:ext cx="5346000" cy="721021"/>
          </a:xfrm>
        </p:spPr>
        <p:txBody>
          <a:bodyPr/>
          <a:lstStyle>
            <a:lvl1pPr>
              <a:defRPr sz="1900">
                <a:solidFill>
                  <a:schemeClr val="bg1"/>
                </a:solidFill>
                <a:latin typeface="+mj-lt"/>
              </a:defRPr>
            </a:lvl1pPr>
            <a:lvl2pPr>
              <a:defRPr sz="1900">
                <a:solidFill>
                  <a:schemeClr val="bg1"/>
                </a:solidFill>
                <a:latin typeface="+mj-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
        <p:nvSpPr>
          <p:cNvPr id="12" name="Text Placeholder 5">
            <a:extLst>
              <a:ext uri="{FF2B5EF4-FFF2-40B4-BE49-F238E27FC236}">
                <a16:creationId xmlns:a16="http://schemas.microsoft.com/office/drawing/2014/main" id="{72787A0E-A3F5-D972-E1E5-FF693E007748}"/>
              </a:ext>
            </a:extLst>
          </p:cNvPr>
          <p:cNvSpPr>
            <a:spLocks noGrp="1"/>
          </p:cNvSpPr>
          <p:nvPr>
            <p:ph type="body" sz="quarter" idx="16"/>
          </p:nvPr>
        </p:nvSpPr>
        <p:spPr>
          <a:xfrm>
            <a:off x="8033657" y="2332421"/>
            <a:ext cx="3701143" cy="1610099"/>
          </a:xfrm>
        </p:spPr>
        <p:txBody>
          <a:bodyPr/>
          <a:lstStyle>
            <a:lvl1pPr>
              <a:defRPr sz="1900">
                <a:solidFill>
                  <a:schemeClr val="tx1"/>
                </a:solidFill>
                <a:latin typeface="+mj-lt"/>
              </a:defRPr>
            </a:lvl1pPr>
            <a:lvl2pPr>
              <a:defRPr sz="1900">
                <a:solidFill>
                  <a:schemeClr val="tx1"/>
                </a:solidFill>
                <a:latin typeface="+mj-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E09A43E-17F9-CB76-8F08-C38A9B264C74}"/>
              </a:ext>
            </a:extLst>
          </p:cNvPr>
          <p:cNvSpPr/>
          <p:nvPr userDrawn="1"/>
        </p:nvSpPr>
        <p:spPr>
          <a:xfrm>
            <a:off x="8699396" y="5477803"/>
            <a:ext cx="3035404" cy="6072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6">
            <a:extLst>
              <a:ext uri="{FF2B5EF4-FFF2-40B4-BE49-F238E27FC236}">
                <a16:creationId xmlns:a16="http://schemas.microsoft.com/office/drawing/2014/main" id="{F611649A-6986-CD68-0A6D-284F8C0842AC}"/>
              </a:ext>
            </a:extLst>
          </p:cNvPr>
          <p:cNvSpPr>
            <a:spLocks noGrp="1"/>
          </p:cNvSpPr>
          <p:nvPr>
            <p:ph type="body" sz="quarter" idx="17"/>
          </p:nvPr>
        </p:nvSpPr>
        <p:spPr>
          <a:xfrm>
            <a:off x="8699396" y="5477802"/>
            <a:ext cx="3035404" cy="608400"/>
          </a:xfrm>
          <a:solidFill>
            <a:schemeClr val="tx1"/>
          </a:solidFill>
        </p:spPr>
        <p:txBody>
          <a:bodyPr lIns="144000" anchor="ctr" anchorCtr="0"/>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24" name="Text Placeholder 6">
            <a:extLst>
              <a:ext uri="{FF2B5EF4-FFF2-40B4-BE49-F238E27FC236}">
                <a16:creationId xmlns:a16="http://schemas.microsoft.com/office/drawing/2014/main" id="{C8DF7F39-E0B9-0881-C497-F7A4D992CF49}"/>
              </a:ext>
            </a:extLst>
          </p:cNvPr>
          <p:cNvSpPr>
            <a:spLocks noGrp="1"/>
          </p:cNvSpPr>
          <p:nvPr>
            <p:ph type="body" sz="quarter" idx="19" hasCustomPrompt="1"/>
          </p:nvPr>
        </p:nvSpPr>
        <p:spPr>
          <a:xfrm>
            <a:off x="8090996" y="5477802"/>
            <a:ext cx="608400" cy="608400"/>
          </a:xfrm>
          <a:solidFill>
            <a:schemeClr val="bg2"/>
          </a:solidFill>
        </p:spPr>
        <p:txBody>
          <a:bodyPr lIns="144000" anchor="ctr" anchorCtr="0"/>
          <a:lstStyle>
            <a:lvl1pPr>
              <a:defRPr sz="100">
                <a:solidFill>
                  <a:schemeClr val="bg1"/>
                </a:solidFill>
              </a:defRPr>
            </a:lvl1pPr>
            <a:lvl2pPr>
              <a:defRPr>
                <a:solidFill>
                  <a:schemeClr val="bg1"/>
                </a:solidFill>
              </a:defRPr>
            </a:lvl2pPr>
          </a:lstStyle>
          <a:p>
            <a:pPr lvl="0"/>
            <a:r>
              <a:rPr lang="en-GB"/>
              <a:t> </a:t>
            </a:r>
          </a:p>
        </p:txBody>
      </p:sp>
      <p:sp>
        <p:nvSpPr>
          <p:cNvPr id="23" name="Online Image Placeholder 21">
            <a:extLst>
              <a:ext uri="{FF2B5EF4-FFF2-40B4-BE49-F238E27FC236}">
                <a16:creationId xmlns:a16="http://schemas.microsoft.com/office/drawing/2014/main" id="{6D266F87-66C3-2BCF-BCFC-1473F9218D84}"/>
              </a:ext>
            </a:extLst>
          </p:cNvPr>
          <p:cNvSpPr>
            <a:spLocks noGrp="1"/>
          </p:cNvSpPr>
          <p:nvPr>
            <p:ph type="clipArt" sz="quarter" idx="18"/>
          </p:nvPr>
        </p:nvSpPr>
        <p:spPr>
          <a:xfrm>
            <a:off x="8200702" y="5587508"/>
            <a:ext cx="388988" cy="388988"/>
          </a:xfrm>
          <a:solidFill>
            <a:schemeClr val="bg2"/>
          </a:solidFill>
        </p:spPr>
        <p:txBody>
          <a:bodyPr/>
          <a:lstStyle/>
          <a:p>
            <a:r>
              <a:rPr lang="en-US" dirty="0"/>
              <a:t>Click icon to add online image</a:t>
            </a:r>
            <a:endParaRPr lang="en-GB" dirty="0"/>
          </a:p>
        </p:txBody>
      </p:sp>
      <p:sp>
        <p:nvSpPr>
          <p:cNvPr id="27" name="Rectangle 26">
            <a:extLst>
              <a:ext uri="{FF2B5EF4-FFF2-40B4-BE49-F238E27FC236}">
                <a16:creationId xmlns:a16="http://schemas.microsoft.com/office/drawing/2014/main" id="{38B72EC4-97C9-AC01-742F-FD078E0ABC9A}"/>
              </a:ext>
            </a:extLst>
          </p:cNvPr>
          <p:cNvSpPr/>
          <p:nvPr userDrawn="1"/>
        </p:nvSpPr>
        <p:spPr>
          <a:xfrm>
            <a:off x="8699396" y="4052228"/>
            <a:ext cx="3035404" cy="6072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6">
            <a:extLst>
              <a:ext uri="{FF2B5EF4-FFF2-40B4-BE49-F238E27FC236}">
                <a16:creationId xmlns:a16="http://schemas.microsoft.com/office/drawing/2014/main" id="{346277FA-7202-A18E-61B4-AB8B0E15C07C}"/>
              </a:ext>
            </a:extLst>
          </p:cNvPr>
          <p:cNvSpPr>
            <a:spLocks noGrp="1"/>
          </p:cNvSpPr>
          <p:nvPr>
            <p:ph type="body" sz="quarter" idx="20"/>
          </p:nvPr>
        </p:nvSpPr>
        <p:spPr>
          <a:xfrm>
            <a:off x="8699396" y="4052227"/>
            <a:ext cx="3035404" cy="608400"/>
          </a:xfrm>
          <a:solidFill>
            <a:schemeClr val="tx1"/>
          </a:solidFill>
        </p:spPr>
        <p:txBody>
          <a:bodyPr lIns="144000" anchor="ctr" anchorCtr="0"/>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29" name="Text Placeholder 6">
            <a:extLst>
              <a:ext uri="{FF2B5EF4-FFF2-40B4-BE49-F238E27FC236}">
                <a16:creationId xmlns:a16="http://schemas.microsoft.com/office/drawing/2014/main" id="{0FB125C6-F537-E82D-2886-7C48C8011FA9}"/>
              </a:ext>
            </a:extLst>
          </p:cNvPr>
          <p:cNvSpPr>
            <a:spLocks noGrp="1"/>
          </p:cNvSpPr>
          <p:nvPr>
            <p:ph type="body" sz="quarter" idx="21" hasCustomPrompt="1"/>
          </p:nvPr>
        </p:nvSpPr>
        <p:spPr>
          <a:xfrm>
            <a:off x="8090996" y="4052227"/>
            <a:ext cx="608400" cy="608400"/>
          </a:xfrm>
          <a:solidFill>
            <a:schemeClr val="bg2"/>
          </a:solidFill>
        </p:spPr>
        <p:txBody>
          <a:bodyPr lIns="144000" anchor="ctr" anchorCtr="0"/>
          <a:lstStyle>
            <a:lvl1pPr>
              <a:defRPr sz="100">
                <a:solidFill>
                  <a:schemeClr val="bg1"/>
                </a:solidFill>
              </a:defRPr>
            </a:lvl1pPr>
            <a:lvl2pPr>
              <a:defRPr>
                <a:solidFill>
                  <a:schemeClr val="bg1"/>
                </a:solidFill>
              </a:defRPr>
            </a:lvl2pPr>
          </a:lstStyle>
          <a:p>
            <a:pPr lvl="0"/>
            <a:r>
              <a:rPr lang="en-GB"/>
              <a:t> </a:t>
            </a:r>
          </a:p>
        </p:txBody>
      </p:sp>
      <p:sp>
        <p:nvSpPr>
          <p:cNvPr id="30" name="Online Image Placeholder 21">
            <a:extLst>
              <a:ext uri="{FF2B5EF4-FFF2-40B4-BE49-F238E27FC236}">
                <a16:creationId xmlns:a16="http://schemas.microsoft.com/office/drawing/2014/main" id="{3E42403D-A31C-E943-17B1-517BEB07DDB4}"/>
              </a:ext>
            </a:extLst>
          </p:cNvPr>
          <p:cNvSpPr>
            <a:spLocks noGrp="1"/>
          </p:cNvSpPr>
          <p:nvPr>
            <p:ph type="clipArt" sz="quarter" idx="22"/>
          </p:nvPr>
        </p:nvSpPr>
        <p:spPr>
          <a:xfrm>
            <a:off x="8200702" y="4161933"/>
            <a:ext cx="388988" cy="388988"/>
          </a:xfrm>
          <a:solidFill>
            <a:schemeClr val="bg2"/>
          </a:solidFill>
        </p:spPr>
        <p:txBody>
          <a:bodyPr/>
          <a:lstStyle/>
          <a:p>
            <a:r>
              <a:rPr lang="en-US" dirty="0"/>
              <a:t>Click icon to add online image</a:t>
            </a:r>
            <a:endParaRPr lang="en-GB" dirty="0"/>
          </a:p>
        </p:txBody>
      </p:sp>
      <p:sp>
        <p:nvSpPr>
          <p:cNvPr id="31" name="Text Placeholder 6">
            <a:extLst>
              <a:ext uri="{FF2B5EF4-FFF2-40B4-BE49-F238E27FC236}">
                <a16:creationId xmlns:a16="http://schemas.microsoft.com/office/drawing/2014/main" id="{9A8D2697-0E80-6D5E-35D0-34BF84033B37}"/>
              </a:ext>
            </a:extLst>
          </p:cNvPr>
          <p:cNvSpPr>
            <a:spLocks noGrp="1"/>
          </p:cNvSpPr>
          <p:nvPr>
            <p:ph type="body" sz="quarter" idx="23" hasCustomPrompt="1"/>
          </p:nvPr>
        </p:nvSpPr>
        <p:spPr>
          <a:xfrm>
            <a:off x="8090996" y="4765015"/>
            <a:ext cx="608400" cy="608400"/>
          </a:xfrm>
          <a:solidFill>
            <a:schemeClr val="bg2"/>
          </a:solidFill>
        </p:spPr>
        <p:txBody>
          <a:bodyPr lIns="144000" anchor="ctr" anchorCtr="0"/>
          <a:lstStyle>
            <a:lvl1pPr>
              <a:defRPr sz="100">
                <a:solidFill>
                  <a:schemeClr val="bg1"/>
                </a:solidFill>
              </a:defRPr>
            </a:lvl1pPr>
            <a:lvl2pPr>
              <a:defRPr>
                <a:solidFill>
                  <a:schemeClr val="bg1"/>
                </a:solidFill>
              </a:defRPr>
            </a:lvl2pPr>
          </a:lstStyle>
          <a:p>
            <a:pPr lvl="0"/>
            <a:r>
              <a:rPr lang="en-GB"/>
              <a:t> </a:t>
            </a:r>
          </a:p>
        </p:txBody>
      </p:sp>
      <p:sp>
        <p:nvSpPr>
          <p:cNvPr id="32" name="Text Placeholder 6">
            <a:extLst>
              <a:ext uri="{FF2B5EF4-FFF2-40B4-BE49-F238E27FC236}">
                <a16:creationId xmlns:a16="http://schemas.microsoft.com/office/drawing/2014/main" id="{D2C80C42-0132-8F27-D285-E63F68EF724A}"/>
              </a:ext>
            </a:extLst>
          </p:cNvPr>
          <p:cNvSpPr>
            <a:spLocks noGrp="1"/>
          </p:cNvSpPr>
          <p:nvPr>
            <p:ph type="body" sz="quarter" idx="24"/>
          </p:nvPr>
        </p:nvSpPr>
        <p:spPr>
          <a:xfrm>
            <a:off x="8699396" y="4765015"/>
            <a:ext cx="3035404" cy="608400"/>
          </a:xfrm>
          <a:solidFill>
            <a:schemeClr val="tx1"/>
          </a:solidFill>
        </p:spPr>
        <p:txBody>
          <a:bodyPr lIns="144000" anchor="ctr" anchorCtr="0"/>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33" name="Online Image Placeholder 21">
            <a:extLst>
              <a:ext uri="{FF2B5EF4-FFF2-40B4-BE49-F238E27FC236}">
                <a16:creationId xmlns:a16="http://schemas.microsoft.com/office/drawing/2014/main" id="{9603EBAC-DBA2-509F-FF87-0482D2439E26}"/>
              </a:ext>
            </a:extLst>
          </p:cNvPr>
          <p:cNvSpPr>
            <a:spLocks noGrp="1"/>
          </p:cNvSpPr>
          <p:nvPr>
            <p:ph type="clipArt" sz="quarter" idx="25"/>
          </p:nvPr>
        </p:nvSpPr>
        <p:spPr>
          <a:xfrm>
            <a:off x="8200702" y="4874721"/>
            <a:ext cx="388988" cy="388988"/>
          </a:xfrm>
          <a:solidFill>
            <a:schemeClr val="bg2"/>
          </a:solidFill>
        </p:spPr>
        <p:txBody>
          <a:bodyPr/>
          <a:lstStyle/>
          <a:p>
            <a:r>
              <a:rPr lang="en-US" dirty="0"/>
              <a:t>Click icon to add online image</a:t>
            </a:r>
            <a:endParaRPr lang="en-GB" dirty="0"/>
          </a:p>
        </p:txBody>
      </p:sp>
      <p:sp>
        <p:nvSpPr>
          <p:cNvPr id="35" name="Slide Number Placeholder 4">
            <a:extLst>
              <a:ext uri="{FF2B5EF4-FFF2-40B4-BE49-F238E27FC236}">
                <a16:creationId xmlns:a16="http://schemas.microsoft.com/office/drawing/2014/main" id="{2AE8D979-A452-8437-25A7-3C251A582E84}"/>
              </a:ext>
            </a:extLst>
          </p:cNvPr>
          <p:cNvSpPr>
            <a:spLocks noGrp="1"/>
          </p:cNvSpPr>
          <p:nvPr>
            <p:ph type="sldNum" sz="quarter" idx="12"/>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249498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with full image" preserve="1" userDrawn="1">
  <p:cSld name="Title Slide with full image">
    <p:bg>
      <p:bgPr>
        <a:solidFill>
          <a:srgbClr val="FFFFFF"/>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bwMode="gray">
          <a:xfrm>
            <a:off x="0" y="0"/>
            <a:ext cx="12192000" cy="6858000"/>
          </a:xfrm>
          <a:solidFill>
            <a:srgbClr val="D9D9D9"/>
          </a:solidFill>
        </p:spPr>
        <p:txBody>
          <a:bodyPr lIns="0" tIns="0" rIns="0" bIns="2232000" anchor="ctr" anchorCtr="0"/>
          <a:lstStyle>
            <a:lvl1pPr marL="0" indent="0" algn="ctr">
              <a:buNone/>
              <a:defRPr>
                <a:solidFill>
                  <a:schemeClr val="bg1"/>
                </a:solidFill>
              </a:defRPr>
            </a:lvl1pPr>
          </a:lstStyle>
          <a:p>
            <a:r>
              <a:rPr lang="en-US" dirty="0"/>
              <a:t>Click icon to add picture</a:t>
            </a:r>
          </a:p>
        </p:txBody>
      </p:sp>
      <p:sp>
        <p:nvSpPr>
          <p:cNvPr id="11" name="Subtitle 2"/>
          <p:cNvSpPr>
            <a:spLocks noGrp="1"/>
          </p:cNvSpPr>
          <p:nvPr>
            <p:ph type="subTitle" idx="1"/>
          </p:nvPr>
        </p:nvSpPr>
        <p:spPr bwMode="gray">
          <a:xfrm>
            <a:off x="3146068" y="3920017"/>
            <a:ext cx="6912330" cy="789447"/>
          </a:xfrm>
        </p:spPr>
        <p:txBody>
          <a:bodyPr lIns="0" tIns="0" rIns="0" bIns="0">
            <a:noAutofit/>
          </a:bodyPr>
          <a:lstStyle>
            <a:lvl1pPr marL="0" indent="0" algn="l">
              <a:lnSpc>
                <a:spcPct val="95000"/>
              </a:lnSpc>
              <a:spcBef>
                <a:spcPts val="0"/>
              </a:spcBef>
              <a:spcAft>
                <a:spcPts val="0"/>
              </a:spcAft>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itle 1"/>
          <p:cNvSpPr>
            <a:spLocks noGrp="1"/>
          </p:cNvSpPr>
          <p:nvPr>
            <p:ph type="ctrTitle"/>
          </p:nvPr>
        </p:nvSpPr>
        <p:spPr bwMode="gray">
          <a:xfrm>
            <a:off x="3146068" y="2739922"/>
            <a:ext cx="6912331" cy="369460"/>
          </a:xfrm>
        </p:spPr>
        <p:txBody>
          <a:bodyPr wrap="square" anchor="t" anchorCtr="0">
            <a:spAutoFit/>
          </a:bodyPr>
          <a:lstStyle>
            <a:lvl1pPr algn="l">
              <a:lnSpc>
                <a:spcPct val="85000"/>
              </a:lnSpc>
              <a:defRPr sz="2800">
                <a:solidFill>
                  <a:schemeClr val="bg1"/>
                </a:solidFill>
              </a:defRPr>
            </a:lvl1pPr>
          </a:lstStyle>
          <a:p>
            <a:r>
              <a:rPr lang="en-US"/>
              <a:t>Click to edit Master title style</a:t>
            </a:r>
          </a:p>
        </p:txBody>
      </p:sp>
      <p:sp>
        <p:nvSpPr>
          <p:cNvPr id="10" name="Textplatzhalter 3"/>
          <p:cNvSpPr>
            <a:spLocks noGrp="1"/>
          </p:cNvSpPr>
          <p:nvPr>
            <p:ph type="body" sz="quarter" idx="10" hasCustomPrompt="1"/>
          </p:nvPr>
        </p:nvSpPr>
        <p:spPr bwMode="gray">
          <a:xfrm>
            <a:off x="3146068" y="5979695"/>
            <a:ext cx="2598239" cy="263149"/>
          </a:xfrm>
        </p:spPr>
        <p:txBody>
          <a:bodyPr>
            <a:spAutoFit/>
          </a:bodyPr>
          <a:lstStyle>
            <a:lvl1pPr marL="0" indent="0">
              <a:lnSpc>
                <a:spcPct val="95000"/>
              </a:lnSpc>
              <a:spcBef>
                <a:spcPts val="0"/>
              </a:spcBef>
              <a:spcAft>
                <a:spcPts val="0"/>
              </a:spcAft>
              <a:buNone/>
              <a:defRPr lang="de-DE" sz="1800" kern="1200" baseline="0" smtClean="0">
                <a:solidFill>
                  <a:schemeClr val="bg1"/>
                </a:solidFill>
                <a:latin typeface="+mn-lt"/>
                <a:ea typeface="+mn-ea"/>
                <a:cs typeface="+mn-cs"/>
              </a:defRPr>
            </a:lvl1pPr>
          </a:lstStyle>
          <a:p>
            <a:r>
              <a:rPr lang="en-US"/>
              <a:t>Business Descriptor</a:t>
            </a:r>
          </a:p>
        </p:txBody>
      </p:sp>
      <p:sp>
        <p:nvSpPr>
          <p:cNvPr id="7"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8"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grpSp>
        <p:nvGrpSpPr>
          <p:cNvPr id="9" name="Group 10">
            <a:extLst>
              <a:ext uri="{FF2B5EF4-FFF2-40B4-BE49-F238E27FC236}">
                <a16:creationId xmlns:a16="http://schemas.microsoft.com/office/drawing/2014/main" id="{CC289379-E7E1-4AA2-9D9A-3C6AB1501680}"/>
              </a:ext>
            </a:extLst>
          </p:cNvPr>
          <p:cNvGrpSpPr>
            <a:grpSpLocks/>
          </p:cNvGrpSpPr>
          <p:nvPr userDrawn="1">
            <p:custDataLst>
              <p:tags r:id="rId4"/>
            </p:custDataLst>
          </p:nvPr>
        </p:nvGrpSpPr>
        <p:grpSpPr>
          <a:xfrm>
            <a:off x="696118" y="2840038"/>
            <a:ext cx="1739900" cy="184150"/>
            <a:chOff x="684213" y="2840038"/>
            <a:chExt cx="1739900" cy="184150"/>
          </a:xfrm>
          <a:solidFill>
            <a:schemeClr val="bg1"/>
          </a:solidFill>
        </p:grpSpPr>
        <p:sp>
          <p:nvSpPr>
            <p:cNvPr id="13" name="Freeform 5">
              <a:extLst>
                <a:ext uri="{FF2B5EF4-FFF2-40B4-BE49-F238E27FC236}">
                  <a16:creationId xmlns:a16="http://schemas.microsoft.com/office/drawing/2014/main" id="{F0BEE156-CE53-4D31-AA5B-1D0BD4856E5E}"/>
                </a:ext>
              </a:extLst>
            </p:cNvPr>
            <p:cNvSpPr>
              <a:spLocks noEditPoints="1"/>
            </p:cNvSpPr>
            <p:nvPr userDrawn="1"/>
          </p:nvSpPr>
          <p:spPr bwMode="auto">
            <a:xfrm>
              <a:off x="684213" y="2840038"/>
              <a:ext cx="1657350" cy="184150"/>
            </a:xfrm>
            <a:custGeom>
              <a:avLst/>
              <a:gdLst>
                <a:gd name="T0" fmla="*/ 3069 w 3132"/>
                <a:gd name="T1" fmla="*/ 202 h 348"/>
                <a:gd name="T2" fmla="*/ 3069 w 3132"/>
                <a:gd name="T3" fmla="*/ 143 h 348"/>
                <a:gd name="T4" fmla="*/ 3043 w 3132"/>
                <a:gd name="T5" fmla="*/ 348 h 348"/>
                <a:gd name="T6" fmla="*/ 3090 w 3132"/>
                <a:gd name="T7" fmla="*/ 341 h 348"/>
                <a:gd name="T8" fmla="*/ 3116 w 3132"/>
                <a:gd name="T9" fmla="*/ 324 h 348"/>
                <a:gd name="T10" fmla="*/ 3130 w 3132"/>
                <a:gd name="T11" fmla="*/ 299 h 348"/>
                <a:gd name="T12" fmla="*/ 3132 w 3132"/>
                <a:gd name="T13" fmla="*/ 234 h 348"/>
                <a:gd name="T14" fmla="*/ 3125 w 3132"/>
                <a:gd name="T15" fmla="*/ 213 h 348"/>
                <a:gd name="T16" fmla="*/ 3120 w 3132"/>
                <a:gd name="T17" fmla="*/ 136 h 348"/>
                <a:gd name="T18" fmla="*/ 3132 w 3132"/>
                <a:gd name="T19" fmla="*/ 109 h 348"/>
                <a:gd name="T20" fmla="*/ 3131 w 3132"/>
                <a:gd name="T21" fmla="*/ 57 h 348"/>
                <a:gd name="T22" fmla="*/ 3121 w 3132"/>
                <a:gd name="T23" fmla="*/ 30 h 348"/>
                <a:gd name="T24" fmla="*/ 3098 w 3132"/>
                <a:gd name="T25" fmla="*/ 11 h 348"/>
                <a:gd name="T26" fmla="*/ 3064 w 3132"/>
                <a:gd name="T27" fmla="*/ 1 h 348"/>
                <a:gd name="T28" fmla="*/ 3043 w 3132"/>
                <a:gd name="T29" fmla="*/ 348 h 348"/>
                <a:gd name="T30" fmla="*/ 2395 w 3132"/>
                <a:gd name="T31" fmla="*/ 202 h 348"/>
                <a:gd name="T32" fmla="*/ 2395 w 3132"/>
                <a:gd name="T33" fmla="*/ 143 h 348"/>
                <a:gd name="T34" fmla="*/ 2368 w 3132"/>
                <a:gd name="T35" fmla="*/ 348 h 348"/>
                <a:gd name="T36" fmla="*/ 2416 w 3132"/>
                <a:gd name="T37" fmla="*/ 341 h 348"/>
                <a:gd name="T38" fmla="*/ 2442 w 3132"/>
                <a:gd name="T39" fmla="*/ 324 h 348"/>
                <a:gd name="T40" fmla="*/ 2456 w 3132"/>
                <a:gd name="T41" fmla="*/ 299 h 348"/>
                <a:gd name="T42" fmla="*/ 2458 w 3132"/>
                <a:gd name="T43" fmla="*/ 234 h 348"/>
                <a:gd name="T44" fmla="*/ 2451 w 3132"/>
                <a:gd name="T45" fmla="*/ 213 h 348"/>
                <a:gd name="T46" fmla="*/ 2446 w 3132"/>
                <a:gd name="T47" fmla="*/ 136 h 348"/>
                <a:gd name="T48" fmla="*/ 2458 w 3132"/>
                <a:gd name="T49" fmla="*/ 109 h 348"/>
                <a:gd name="T50" fmla="*/ 2457 w 3132"/>
                <a:gd name="T51" fmla="*/ 57 h 348"/>
                <a:gd name="T52" fmla="*/ 2446 w 3132"/>
                <a:gd name="T53" fmla="*/ 30 h 348"/>
                <a:gd name="T54" fmla="*/ 2424 w 3132"/>
                <a:gd name="T55" fmla="*/ 11 h 348"/>
                <a:gd name="T56" fmla="*/ 2390 w 3132"/>
                <a:gd name="T57" fmla="*/ 1 h 348"/>
                <a:gd name="T58" fmla="*/ 2368 w 3132"/>
                <a:gd name="T59" fmla="*/ 348 h 348"/>
                <a:gd name="T60" fmla="*/ 1374 w 3132"/>
                <a:gd name="T61" fmla="*/ 0 h 348"/>
                <a:gd name="T62" fmla="*/ 1312 w 3132"/>
                <a:gd name="T63" fmla="*/ 278 h 348"/>
                <a:gd name="T64" fmla="*/ 1320 w 3132"/>
                <a:gd name="T65" fmla="*/ 309 h 348"/>
                <a:gd name="T66" fmla="*/ 1338 w 3132"/>
                <a:gd name="T67" fmla="*/ 331 h 348"/>
                <a:gd name="T68" fmla="*/ 1367 w 3132"/>
                <a:gd name="T69" fmla="*/ 346 h 348"/>
                <a:gd name="T70" fmla="*/ 1681 w 3132"/>
                <a:gd name="T71" fmla="*/ 348 h 348"/>
                <a:gd name="T72" fmla="*/ 1711 w 3132"/>
                <a:gd name="T73" fmla="*/ 346 h 348"/>
                <a:gd name="T74" fmla="*/ 1740 w 3132"/>
                <a:gd name="T75" fmla="*/ 331 h 348"/>
                <a:gd name="T76" fmla="*/ 1758 w 3132"/>
                <a:gd name="T77" fmla="*/ 309 h 348"/>
                <a:gd name="T78" fmla="*/ 1766 w 3132"/>
                <a:gd name="T79" fmla="*/ 278 h 348"/>
                <a:gd name="T80" fmla="*/ 698 w 3132"/>
                <a:gd name="T81" fmla="*/ 142 h 348"/>
                <a:gd name="T82" fmla="*/ 698 w 3132"/>
                <a:gd name="T83" fmla="*/ 348 h 348"/>
                <a:gd name="T84" fmla="*/ 1095 w 3132"/>
                <a:gd name="T85" fmla="*/ 348 h 348"/>
                <a:gd name="T86" fmla="*/ 698 w 3132"/>
                <a:gd name="T87" fmla="*/ 142 h 348"/>
                <a:gd name="T88" fmla="*/ 85 w 3132"/>
                <a:gd name="T89" fmla="*/ 0 h 348"/>
                <a:gd name="T90" fmla="*/ 47 w 3132"/>
                <a:gd name="T91" fmla="*/ 5 h 348"/>
                <a:gd name="T92" fmla="*/ 20 w 3132"/>
                <a:gd name="T93" fmla="*/ 21 h 348"/>
                <a:gd name="T94" fmla="*/ 5 w 3132"/>
                <a:gd name="T95" fmla="*/ 46 h 348"/>
                <a:gd name="T96" fmla="*/ 0 w 3132"/>
                <a:gd name="T97" fmla="*/ 79 h 348"/>
                <a:gd name="T98" fmla="*/ 1 w 3132"/>
                <a:gd name="T99" fmla="*/ 286 h 348"/>
                <a:gd name="T100" fmla="*/ 11 w 3132"/>
                <a:gd name="T101" fmla="*/ 315 h 348"/>
                <a:gd name="T102" fmla="*/ 33 w 3132"/>
                <a:gd name="T103" fmla="*/ 336 h 348"/>
                <a:gd name="T104" fmla="*/ 64 w 3132"/>
                <a:gd name="T105" fmla="*/ 347 h 348"/>
                <a:gd name="T106" fmla="*/ 453 w 3132"/>
                <a:gd name="T107" fmla="*/ 28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2" h="348">
                  <a:moveTo>
                    <a:pt x="3069" y="289"/>
                  </a:moveTo>
                  <a:lnTo>
                    <a:pt x="2720" y="289"/>
                  </a:lnTo>
                  <a:lnTo>
                    <a:pt x="2720" y="202"/>
                  </a:lnTo>
                  <a:lnTo>
                    <a:pt x="3069" y="202"/>
                  </a:lnTo>
                  <a:lnTo>
                    <a:pt x="3069" y="289"/>
                  </a:lnTo>
                  <a:close/>
                  <a:moveTo>
                    <a:pt x="2720" y="59"/>
                  </a:moveTo>
                  <a:lnTo>
                    <a:pt x="3069" y="59"/>
                  </a:lnTo>
                  <a:lnTo>
                    <a:pt x="3069" y="143"/>
                  </a:lnTo>
                  <a:lnTo>
                    <a:pt x="2720" y="143"/>
                  </a:lnTo>
                  <a:lnTo>
                    <a:pt x="2720" y="59"/>
                  </a:lnTo>
                  <a:close/>
                  <a:moveTo>
                    <a:pt x="3043" y="348"/>
                  </a:moveTo>
                  <a:lnTo>
                    <a:pt x="3043" y="348"/>
                  </a:lnTo>
                  <a:lnTo>
                    <a:pt x="3064" y="347"/>
                  </a:lnTo>
                  <a:lnTo>
                    <a:pt x="3073" y="346"/>
                  </a:lnTo>
                  <a:lnTo>
                    <a:pt x="3083" y="343"/>
                  </a:lnTo>
                  <a:lnTo>
                    <a:pt x="3090" y="341"/>
                  </a:lnTo>
                  <a:lnTo>
                    <a:pt x="3098" y="337"/>
                  </a:lnTo>
                  <a:lnTo>
                    <a:pt x="3105" y="334"/>
                  </a:lnTo>
                  <a:lnTo>
                    <a:pt x="3111" y="329"/>
                  </a:lnTo>
                  <a:lnTo>
                    <a:pt x="3116" y="324"/>
                  </a:lnTo>
                  <a:lnTo>
                    <a:pt x="3121" y="318"/>
                  </a:lnTo>
                  <a:lnTo>
                    <a:pt x="3124" y="312"/>
                  </a:lnTo>
                  <a:lnTo>
                    <a:pt x="3128" y="307"/>
                  </a:lnTo>
                  <a:lnTo>
                    <a:pt x="3130" y="299"/>
                  </a:lnTo>
                  <a:lnTo>
                    <a:pt x="3131" y="291"/>
                  </a:lnTo>
                  <a:lnTo>
                    <a:pt x="3132" y="284"/>
                  </a:lnTo>
                  <a:lnTo>
                    <a:pt x="3132" y="275"/>
                  </a:lnTo>
                  <a:lnTo>
                    <a:pt x="3132" y="234"/>
                  </a:lnTo>
                  <a:lnTo>
                    <a:pt x="3132" y="234"/>
                  </a:lnTo>
                  <a:lnTo>
                    <a:pt x="3132" y="226"/>
                  </a:lnTo>
                  <a:lnTo>
                    <a:pt x="3130" y="219"/>
                  </a:lnTo>
                  <a:lnTo>
                    <a:pt x="3125" y="213"/>
                  </a:lnTo>
                  <a:lnTo>
                    <a:pt x="3120" y="207"/>
                  </a:lnTo>
                  <a:lnTo>
                    <a:pt x="3079" y="172"/>
                  </a:lnTo>
                  <a:lnTo>
                    <a:pt x="3120" y="136"/>
                  </a:lnTo>
                  <a:lnTo>
                    <a:pt x="3120" y="136"/>
                  </a:lnTo>
                  <a:lnTo>
                    <a:pt x="3125" y="130"/>
                  </a:lnTo>
                  <a:lnTo>
                    <a:pt x="3130" y="124"/>
                  </a:lnTo>
                  <a:lnTo>
                    <a:pt x="3132" y="117"/>
                  </a:lnTo>
                  <a:lnTo>
                    <a:pt x="3132" y="109"/>
                  </a:lnTo>
                  <a:lnTo>
                    <a:pt x="3132" y="73"/>
                  </a:lnTo>
                  <a:lnTo>
                    <a:pt x="3132" y="73"/>
                  </a:lnTo>
                  <a:lnTo>
                    <a:pt x="3132" y="64"/>
                  </a:lnTo>
                  <a:lnTo>
                    <a:pt x="3131" y="57"/>
                  </a:lnTo>
                  <a:lnTo>
                    <a:pt x="3130" y="49"/>
                  </a:lnTo>
                  <a:lnTo>
                    <a:pt x="3128" y="41"/>
                  </a:lnTo>
                  <a:lnTo>
                    <a:pt x="3124" y="36"/>
                  </a:lnTo>
                  <a:lnTo>
                    <a:pt x="3121" y="30"/>
                  </a:lnTo>
                  <a:lnTo>
                    <a:pt x="3116" y="24"/>
                  </a:lnTo>
                  <a:lnTo>
                    <a:pt x="3111" y="19"/>
                  </a:lnTo>
                  <a:lnTo>
                    <a:pt x="3105" y="14"/>
                  </a:lnTo>
                  <a:lnTo>
                    <a:pt x="3098" y="11"/>
                  </a:lnTo>
                  <a:lnTo>
                    <a:pt x="3090" y="7"/>
                  </a:lnTo>
                  <a:lnTo>
                    <a:pt x="3083" y="5"/>
                  </a:lnTo>
                  <a:lnTo>
                    <a:pt x="3073" y="2"/>
                  </a:lnTo>
                  <a:lnTo>
                    <a:pt x="3064" y="1"/>
                  </a:lnTo>
                  <a:lnTo>
                    <a:pt x="3043" y="0"/>
                  </a:lnTo>
                  <a:lnTo>
                    <a:pt x="2657" y="0"/>
                  </a:lnTo>
                  <a:lnTo>
                    <a:pt x="2657" y="348"/>
                  </a:lnTo>
                  <a:lnTo>
                    <a:pt x="3043" y="348"/>
                  </a:lnTo>
                  <a:close/>
                  <a:moveTo>
                    <a:pt x="2395" y="289"/>
                  </a:moveTo>
                  <a:lnTo>
                    <a:pt x="2046" y="289"/>
                  </a:lnTo>
                  <a:lnTo>
                    <a:pt x="2046" y="202"/>
                  </a:lnTo>
                  <a:lnTo>
                    <a:pt x="2395" y="202"/>
                  </a:lnTo>
                  <a:lnTo>
                    <a:pt x="2395" y="289"/>
                  </a:lnTo>
                  <a:close/>
                  <a:moveTo>
                    <a:pt x="2046" y="59"/>
                  </a:moveTo>
                  <a:lnTo>
                    <a:pt x="2395" y="59"/>
                  </a:lnTo>
                  <a:lnTo>
                    <a:pt x="2395" y="143"/>
                  </a:lnTo>
                  <a:lnTo>
                    <a:pt x="2046" y="143"/>
                  </a:lnTo>
                  <a:lnTo>
                    <a:pt x="2046" y="59"/>
                  </a:lnTo>
                  <a:close/>
                  <a:moveTo>
                    <a:pt x="2368" y="348"/>
                  </a:moveTo>
                  <a:lnTo>
                    <a:pt x="2368" y="348"/>
                  </a:lnTo>
                  <a:lnTo>
                    <a:pt x="2390" y="347"/>
                  </a:lnTo>
                  <a:lnTo>
                    <a:pt x="2399" y="346"/>
                  </a:lnTo>
                  <a:lnTo>
                    <a:pt x="2408" y="343"/>
                  </a:lnTo>
                  <a:lnTo>
                    <a:pt x="2416" y="341"/>
                  </a:lnTo>
                  <a:lnTo>
                    <a:pt x="2424" y="337"/>
                  </a:lnTo>
                  <a:lnTo>
                    <a:pt x="2431" y="334"/>
                  </a:lnTo>
                  <a:lnTo>
                    <a:pt x="2437" y="329"/>
                  </a:lnTo>
                  <a:lnTo>
                    <a:pt x="2442" y="324"/>
                  </a:lnTo>
                  <a:lnTo>
                    <a:pt x="2446" y="318"/>
                  </a:lnTo>
                  <a:lnTo>
                    <a:pt x="2450" y="312"/>
                  </a:lnTo>
                  <a:lnTo>
                    <a:pt x="2454" y="307"/>
                  </a:lnTo>
                  <a:lnTo>
                    <a:pt x="2456" y="299"/>
                  </a:lnTo>
                  <a:lnTo>
                    <a:pt x="2457" y="291"/>
                  </a:lnTo>
                  <a:lnTo>
                    <a:pt x="2458" y="284"/>
                  </a:lnTo>
                  <a:lnTo>
                    <a:pt x="2458" y="275"/>
                  </a:lnTo>
                  <a:lnTo>
                    <a:pt x="2458" y="234"/>
                  </a:lnTo>
                  <a:lnTo>
                    <a:pt x="2458" y="234"/>
                  </a:lnTo>
                  <a:lnTo>
                    <a:pt x="2458" y="226"/>
                  </a:lnTo>
                  <a:lnTo>
                    <a:pt x="2455" y="219"/>
                  </a:lnTo>
                  <a:lnTo>
                    <a:pt x="2451" y="213"/>
                  </a:lnTo>
                  <a:lnTo>
                    <a:pt x="2446" y="207"/>
                  </a:lnTo>
                  <a:lnTo>
                    <a:pt x="2405" y="172"/>
                  </a:lnTo>
                  <a:lnTo>
                    <a:pt x="2446" y="136"/>
                  </a:lnTo>
                  <a:lnTo>
                    <a:pt x="2446" y="136"/>
                  </a:lnTo>
                  <a:lnTo>
                    <a:pt x="2451" y="130"/>
                  </a:lnTo>
                  <a:lnTo>
                    <a:pt x="2455" y="124"/>
                  </a:lnTo>
                  <a:lnTo>
                    <a:pt x="2458" y="117"/>
                  </a:lnTo>
                  <a:lnTo>
                    <a:pt x="2458" y="109"/>
                  </a:lnTo>
                  <a:lnTo>
                    <a:pt x="2458" y="73"/>
                  </a:lnTo>
                  <a:lnTo>
                    <a:pt x="2458" y="73"/>
                  </a:lnTo>
                  <a:lnTo>
                    <a:pt x="2458" y="64"/>
                  </a:lnTo>
                  <a:lnTo>
                    <a:pt x="2457" y="57"/>
                  </a:lnTo>
                  <a:lnTo>
                    <a:pt x="2456" y="49"/>
                  </a:lnTo>
                  <a:lnTo>
                    <a:pt x="2454" y="41"/>
                  </a:lnTo>
                  <a:lnTo>
                    <a:pt x="2450" y="36"/>
                  </a:lnTo>
                  <a:lnTo>
                    <a:pt x="2446" y="30"/>
                  </a:lnTo>
                  <a:lnTo>
                    <a:pt x="2442" y="24"/>
                  </a:lnTo>
                  <a:lnTo>
                    <a:pt x="2437" y="19"/>
                  </a:lnTo>
                  <a:lnTo>
                    <a:pt x="2431" y="14"/>
                  </a:lnTo>
                  <a:lnTo>
                    <a:pt x="2424" y="11"/>
                  </a:lnTo>
                  <a:lnTo>
                    <a:pt x="2416" y="7"/>
                  </a:lnTo>
                  <a:lnTo>
                    <a:pt x="2408" y="5"/>
                  </a:lnTo>
                  <a:lnTo>
                    <a:pt x="2399" y="2"/>
                  </a:lnTo>
                  <a:lnTo>
                    <a:pt x="2390" y="1"/>
                  </a:lnTo>
                  <a:lnTo>
                    <a:pt x="2368" y="0"/>
                  </a:lnTo>
                  <a:lnTo>
                    <a:pt x="1983" y="0"/>
                  </a:lnTo>
                  <a:lnTo>
                    <a:pt x="1983" y="348"/>
                  </a:lnTo>
                  <a:lnTo>
                    <a:pt x="2368" y="348"/>
                  </a:lnTo>
                  <a:close/>
                  <a:moveTo>
                    <a:pt x="1704" y="0"/>
                  </a:moveTo>
                  <a:lnTo>
                    <a:pt x="1704" y="286"/>
                  </a:lnTo>
                  <a:lnTo>
                    <a:pt x="1374" y="286"/>
                  </a:lnTo>
                  <a:lnTo>
                    <a:pt x="1374" y="0"/>
                  </a:lnTo>
                  <a:lnTo>
                    <a:pt x="1311" y="0"/>
                  </a:lnTo>
                  <a:lnTo>
                    <a:pt x="1311" y="269"/>
                  </a:lnTo>
                  <a:lnTo>
                    <a:pt x="1311" y="269"/>
                  </a:lnTo>
                  <a:lnTo>
                    <a:pt x="1312" y="278"/>
                  </a:lnTo>
                  <a:lnTo>
                    <a:pt x="1313" y="286"/>
                  </a:lnTo>
                  <a:lnTo>
                    <a:pt x="1314" y="295"/>
                  </a:lnTo>
                  <a:lnTo>
                    <a:pt x="1317" y="302"/>
                  </a:lnTo>
                  <a:lnTo>
                    <a:pt x="1320" y="309"/>
                  </a:lnTo>
                  <a:lnTo>
                    <a:pt x="1323" y="315"/>
                  </a:lnTo>
                  <a:lnTo>
                    <a:pt x="1328" y="322"/>
                  </a:lnTo>
                  <a:lnTo>
                    <a:pt x="1332" y="327"/>
                  </a:lnTo>
                  <a:lnTo>
                    <a:pt x="1338" y="331"/>
                  </a:lnTo>
                  <a:lnTo>
                    <a:pt x="1345" y="336"/>
                  </a:lnTo>
                  <a:lnTo>
                    <a:pt x="1352" y="340"/>
                  </a:lnTo>
                  <a:lnTo>
                    <a:pt x="1359" y="343"/>
                  </a:lnTo>
                  <a:lnTo>
                    <a:pt x="1367" y="346"/>
                  </a:lnTo>
                  <a:lnTo>
                    <a:pt x="1376" y="347"/>
                  </a:lnTo>
                  <a:lnTo>
                    <a:pt x="1387" y="348"/>
                  </a:lnTo>
                  <a:lnTo>
                    <a:pt x="1397" y="348"/>
                  </a:lnTo>
                  <a:lnTo>
                    <a:pt x="1681" y="348"/>
                  </a:lnTo>
                  <a:lnTo>
                    <a:pt x="1681" y="348"/>
                  </a:lnTo>
                  <a:lnTo>
                    <a:pt x="1691" y="348"/>
                  </a:lnTo>
                  <a:lnTo>
                    <a:pt x="1702" y="347"/>
                  </a:lnTo>
                  <a:lnTo>
                    <a:pt x="1711" y="346"/>
                  </a:lnTo>
                  <a:lnTo>
                    <a:pt x="1719" y="343"/>
                  </a:lnTo>
                  <a:lnTo>
                    <a:pt x="1726" y="340"/>
                  </a:lnTo>
                  <a:lnTo>
                    <a:pt x="1733" y="336"/>
                  </a:lnTo>
                  <a:lnTo>
                    <a:pt x="1740" y="331"/>
                  </a:lnTo>
                  <a:lnTo>
                    <a:pt x="1746" y="327"/>
                  </a:lnTo>
                  <a:lnTo>
                    <a:pt x="1750" y="322"/>
                  </a:lnTo>
                  <a:lnTo>
                    <a:pt x="1755" y="315"/>
                  </a:lnTo>
                  <a:lnTo>
                    <a:pt x="1758" y="309"/>
                  </a:lnTo>
                  <a:lnTo>
                    <a:pt x="1761" y="302"/>
                  </a:lnTo>
                  <a:lnTo>
                    <a:pt x="1764" y="295"/>
                  </a:lnTo>
                  <a:lnTo>
                    <a:pt x="1765" y="286"/>
                  </a:lnTo>
                  <a:lnTo>
                    <a:pt x="1766" y="278"/>
                  </a:lnTo>
                  <a:lnTo>
                    <a:pt x="1767" y="269"/>
                  </a:lnTo>
                  <a:lnTo>
                    <a:pt x="1767" y="0"/>
                  </a:lnTo>
                  <a:lnTo>
                    <a:pt x="1704" y="0"/>
                  </a:lnTo>
                  <a:close/>
                  <a:moveTo>
                    <a:pt x="698" y="142"/>
                  </a:moveTo>
                  <a:lnTo>
                    <a:pt x="698" y="0"/>
                  </a:lnTo>
                  <a:lnTo>
                    <a:pt x="636" y="0"/>
                  </a:lnTo>
                  <a:lnTo>
                    <a:pt x="636" y="348"/>
                  </a:lnTo>
                  <a:lnTo>
                    <a:pt x="698" y="348"/>
                  </a:lnTo>
                  <a:lnTo>
                    <a:pt x="698" y="204"/>
                  </a:lnTo>
                  <a:lnTo>
                    <a:pt x="1033" y="204"/>
                  </a:lnTo>
                  <a:lnTo>
                    <a:pt x="1033" y="348"/>
                  </a:lnTo>
                  <a:lnTo>
                    <a:pt x="1095" y="348"/>
                  </a:lnTo>
                  <a:lnTo>
                    <a:pt x="1095" y="0"/>
                  </a:lnTo>
                  <a:lnTo>
                    <a:pt x="1033" y="0"/>
                  </a:lnTo>
                  <a:lnTo>
                    <a:pt x="1033" y="142"/>
                  </a:lnTo>
                  <a:lnTo>
                    <a:pt x="698" y="142"/>
                  </a:lnTo>
                  <a:close/>
                  <a:moveTo>
                    <a:pt x="453" y="62"/>
                  </a:moveTo>
                  <a:lnTo>
                    <a:pt x="453" y="0"/>
                  </a:lnTo>
                  <a:lnTo>
                    <a:pt x="85" y="0"/>
                  </a:lnTo>
                  <a:lnTo>
                    <a:pt x="85" y="0"/>
                  </a:lnTo>
                  <a:lnTo>
                    <a:pt x="75" y="0"/>
                  </a:lnTo>
                  <a:lnTo>
                    <a:pt x="64" y="1"/>
                  </a:lnTo>
                  <a:lnTo>
                    <a:pt x="55" y="2"/>
                  </a:lnTo>
                  <a:lnTo>
                    <a:pt x="47" y="5"/>
                  </a:lnTo>
                  <a:lnTo>
                    <a:pt x="40" y="8"/>
                  </a:lnTo>
                  <a:lnTo>
                    <a:pt x="33" y="12"/>
                  </a:lnTo>
                  <a:lnTo>
                    <a:pt x="26" y="17"/>
                  </a:lnTo>
                  <a:lnTo>
                    <a:pt x="20" y="21"/>
                  </a:lnTo>
                  <a:lnTo>
                    <a:pt x="16" y="26"/>
                  </a:lnTo>
                  <a:lnTo>
                    <a:pt x="11" y="33"/>
                  </a:lnTo>
                  <a:lnTo>
                    <a:pt x="8" y="39"/>
                  </a:lnTo>
                  <a:lnTo>
                    <a:pt x="5" y="46"/>
                  </a:lnTo>
                  <a:lnTo>
                    <a:pt x="2" y="53"/>
                  </a:lnTo>
                  <a:lnTo>
                    <a:pt x="1" y="62"/>
                  </a:lnTo>
                  <a:lnTo>
                    <a:pt x="0" y="70"/>
                  </a:lnTo>
                  <a:lnTo>
                    <a:pt x="0" y="79"/>
                  </a:lnTo>
                  <a:lnTo>
                    <a:pt x="0" y="269"/>
                  </a:lnTo>
                  <a:lnTo>
                    <a:pt x="0" y="269"/>
                  </a:lnTo>
                  <a:lnTo>
                    <a:pt x="0" y="278"/>
                  </a:lnTo>
                  <a:lnTo>
                    <a:pt x="1" y="286"/>
                  </a:lnTo>
                  <a:lnTo>
                    <a:pt x="2" y="295"/>
                  </a:lnTo>
                  <a:lnTo>
                    <a:pt x="5" y="302"/>
                  </a:lnTo>
                  <a:lnTo>
                    <a:pt x="8" y="309"/>
                  </a:lnTo>
                  <a:lnTo>
                    <a:pt x="11" y="315"/>
                  </a:lnTo>
                  <a:lnTo>
                    <a:pt x="16" y="322"/>
                  </a:lnTo>
                  <a:lnTo>
                    <a:pt x="20" y="327"/>
                  </a:lnTo>
                  <a:lnTo>
                    <a:pt x="26" y="331"/>
                  </a:lnTo>
                  <a:lnTo>
                    <a:pt x="33" y="336"/>
                  </a:lnTo>
                  <a:lnTo>
                    <a:pt x="40" y="340"/>
                  </a:lnTo>
                  <a:lnTo>
                    <a:pt x="47" y="343"/>
                  </a:lnTo>
                  <a:lnTo>
                    <a:pt x="55" y="346"/>
                  </a:lnTo>
                  <a:lnTo>
                    <a:pt x="64" y="347"/>
                  </a:lnTo>
                  <a:lnTo>
                    <a:pt x="75" y="348"/>
                  </a:lnTo>
                  <a:lnTo>
                    <a:pt x="85" y="348"/>
                  </a:lnTo>
                  <a:lnTo>
                    <a:pt x="453" y="348"/>
                  </a:lnTo>
                  <a:lnTo>
                    <a:pt x="453" y="286"/>
                  </a:lnTo>
                  <a:lnTo>
                    <a:pt x="63" y="286"/>
                  </a:lnTo>
                  <a:lnTo>
                    <a:pt x="63" y="62"/>
                  </a:lnTo>
                  <a:lnTo>
                    <a:pt x="453"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6">
              <a:extLst>
                <a:ext uri="{FF2B5EF4-FFF2-40B4-BE49-F238E27FC236}">
                  <a16:creationId xmlns:a16="http://schemas.microsoft.com/office/drawing/2014/main" id="{0251025E-4E5E-48A6-B414-78BBDB5BD48A}"/>
                </a:ext>
              </a:extLst>
            </p:cNvPr>
            <p:cNvSpPr>
              <a:spLocks noEditPoints="1"/>
            </p:cNvSpPr>
            <p:nvPr userDrawn="1"/>
          </p:nvSpPr>
          <p:spPr bwMode="auto">
            <a:xfrm>
              <a:off x="2376488" y="2840038"/>
              <a:ext cx="47625" cy="50800"/>
            </a:xfrm>
            <a:custGeom>
              <a:avLst/>
              <a:gdLst>
                <a:gd name="T0" fmla="*/ 71 w 90"/>
                <a:gd name="T1" fmla="*/ 7 h 95"/>
                <a:gd name="T2" fmla="*/ 83 w 90"/>
                <a:gd name="T3" fmla="*/ 20 h 95"/>
                <a:gd name="T4" fmla="*/ 90 w 90"/>
                <a:gd name="T5" fmla="*/ 38 h 95"/>
                <a:gd name="T6" fmla="*/ 90 w 90"/>
                <a:gd name="T7" fmla="*/ 57 h 95"/>
                <a:gd name="T8" fmla="*/ 83 w 90"/>
                <a:gd name="T9" fmla="*/ 73 h 95"/>
                <a:gd name="T10" fmla="*/ 71 w 90"/>
                <a:gd name="T11" fmla="*/ 86 h 95"/>
                <a:gd name="T12" fmla="*/ 54 w 90"/>
                <a:gd name="T13" fmla="*/ 94 h 95"/>
                <a:gd name="T14" fmla="*/ 36 w 90"/>
                <a:gd name="T15" fmla="*/ 94 h 95"/>
                <a:gd name="T16" fmla="*/ 19 w 90"/>
                <a:gd name="T17" fmla="*/ 86 h 95"/>
                <a:gd name="T18" fmla="*/ 8 w 90"/>
                <a:gd name="T19" fmla="*/ 73 h 95"/>
                <a:gd name="T20" fmla="*/ 1 w 90"/>
                <a:gd name="T21" fmla="*/ 57 h 95"/>
                <a:gd name="T22" fmla="*/ 1 w 90"/>
                <a:gd name="T23" fmla="*/ 38 h 95"/>
                <a:gd name="T24" fmla="*/ 8 w 90"/>
                <a:gd name="T25" fmla="*/ 20 h 95"/>
                <a:gd name="T26" fmla="*/ 19 w 90"/>
                <a:gd name="T27" fmla="*/ 7 h 95"/>
                <a:gd name="T28" fmla="*/ 36 w 90"/>
                <a:gd name="T29" fmla="*/ 0 h 95"/>
                <a:gd name="T30" fmla="*/ 54 w 90"/>
                <a:gd name="T31" fmla="*/ 0 h 95"/>
                <a:gd name="T32" fmla="*/ 30 w 90"/>
                <a:gd name="T33" fmla="*/ 9 h 95"/>
                <a:gd name="T34" fmla="*/ 18 w 90"/>
                <a:gd name="T35" fmla="*/ 18 h 95"/>
                <a:gd name="T36" fmla="*/ 10 w 90"/>
                <a:gd name="T37" fmla="*/ 31 h 95"/>
                <a:gd name="T38" fmla="*/ 6 w 90"/>
                <a:gd name="T39" fmla="*/ 47 h 95"/>
                <a:gd name="T40" fmla="*/ 10 w 90"/>
                <a:gd name="T41" fmla="*/ 63 h 95"/>
                <a:gd name="T42" fmla="*/ 18 w 90"/>
                <a:gd name="T43" fmla="*/ 76 h 95"/>
                <a:gd name="T44" fmla="*/ 30 w 90"/>
                <a:gd name="T45" fmla="*/ 84 h 95"/>
                <a:gd name="T46" fmla="*/ 45 w 90"/>
                <a:gd name="T47" fmla="*/ 88 h 95"/>
                <a:gd name="T48" fmla="*/ 61 w 90"/>
                <a:gd name="T49" fmla="*/ 84 h 95"/>
                <a:gd name="T50" fmla="*/ 72 w 90"/>
                <a:gd name="T51" fmla="*/ 76 h 95"/>
                <a:gd name="T52" fmla="*/ 80 w 90"/>
                <a:gd name="T53" fmla="*/ 63 h 95"/>
                <a:gd name="T54" fmla="*/ 83 w 90"/>
                <a:gd name="T55" fmla="*/ 47 h 95"/>
                <a:gd name="T56" fmla="*/ 80 w 90"/>
                <a:gd name="T57" fmla="*/ 31 h 95"/>
                <a:gd name="T58" fmla="*/ 72 w 90"/>
                <a:gd name="T59" fmla="*/ 18 h 95"/>
                <a:gd name="T60" fmla="*/ 61 w 90"/>
                <a:gd name="T61" fmla="*/ 9 h 95"/>
                <a:gd name="T62" fmla="*/ 45 w 90"/>
                <a:gd name="T63" fmla="*/ 6 h 95"/>
                <a:gd name="T64" fmla="*/ 30 w 90"/>
                <a:gd name="T65" fmla="*/ 9 h 95"/>
                <a:gd name="T66" fmla="*/ 29 w 90"/>
                <a:gd name="T67" fmla="*/ 20 h 95"/>
                <a:gd name="T68" fmla="*/ 56 w 90"/>
                <a:gd name="T69" fmla="*/ 20 h 95"/>
                <a:gd name="T70" fmla="*/ 62 w 90"/>
                <a:gd name="T71" fmla="*/ 24 h 95"/>
                <a:gd name="T72" fmla="*/ 66 w 90"/>
                <a:gd name="T73" fmla="*/ 34 h 95"/>
                <a:gd name="T74" fmla="*/ 62 w 90"/>
                <a:gd name="T75" fmla="*/ 45 h 95"/>
                <a:gd name="T76" fmla="*/ 57 w 90"/>
                <a:gd name="T77" fmla="*/ 49 h 95"/>
                <a:gd name="T78" fmla="*/ 61 w 90"/>
                <a:gd name="T79" fmla="*/ 75 h 95"/>
                <a:gd name="T80" fmla="*/ 35 w 90"/>
                <a:gd name="T81" fmla="*/ 75 h 95"/>
                <a:gd name="T82" fmla="*/ 49 w 90"/>
                <a:gd name="T83" fmla="*/ 44 h 95"/>
                <a:gd name="T84" fmla="*/ 58 w 90"/>
                <a:gd name="T85" fmla="*/ 40 h 95"/>
                <a:gd name="T86" fmla="*/ 60 w 90"/>
                <a:gd name="T87" fmla="*/ 34 h 95"/>
                <a:gd name="T88" fmla="*/ 58 w 90"/>
                <a:gd name="T89" fmla="*/ 30 h 95"/>
                <a:gd name="T90" fmla="*/ 52 w 90"/>
                <a:gd name="T91" fmla="*/ 26 h 95"/>
                <a:gd name="T92" fmla="*/ 35 w 90"/>
                <a:gd name="T93" fmla="*/ 25 h 95"/>
                <a:gd name="T94" fmla="*/ 44 w 90"/>
                <a:gd name="T95"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5">
                  <a:moveTo>
                    <a:pt x="63" y="4"/>
                  </a:moveTo>
                  <a:lnTo>
                    <a:pt x="63" y="4"/>
                  </a:lnTo>
                  <a:lnTo>
                    <a:pt x="71" y="7"/>
                  </a:lnTo>
                  <a:lnTo>
                    <a:pt x="78" y="13"/>
                  </a:lnTo>
                  <a:lnTo>
                    <a:pt x="78" y="13"/>
                  </a:lnTo>
                  <a:lnTo>
                    <a:pt x="83" y="20"/>
                  </a:lnTo>
                  <a:lnTo>
                    <a:pt x="87" y="28"/>
                  </a:lnTo>
                  <a:lnTo>
                    <a:pt x="87" y="28"/>
                  </a:lnTo>
                  <a:lnTo>
                    <a:pt x="90" y="38"/>
                  </a:lnTo>
                  <a:lnTo>
                    <a:pt x="90" y="47"/>
                  </a:lnTo>
                  <a:lnTo>
                    <a:pt x="90" y="47"/>
                  </a:lnTo>
                  <a:lnTo>
                    <a:pt x="90" y="57"/>
                  </a:lnTo>
                  <a:lnTo>
                    <a:pt x="87" y="66"/>
                  </a:lnTo>
                  <a:lnTo>
                    <a:pt x="87" y="66"/>
                  </a:lnTo>
                  <a:lnTo>
                    <a:pt x="83" y="73"/>
                  </a:lnTo>
                  <a:lnTo>
                    <a:pt x="78" y="80"/>
                  </a:lnTo>
                  <a:lnTo>
                    <a:pt x="78" y="80"/>
                  </a:lnTo>
                  <a:lnTo>
                    <a:pt x="71" y="86"/>
                  </a:lnTo>
                  <a:lnTo>
                    <a:pt x="63" y="91"/>
                  </a:lnTo>
                  <a:lnTo>
                    <a:pt x="63" y="91"/>
                  </a:lnTo>
                  <a:lnTo>
                    <a:pt x="54" y="94"/>
                  </a:lnTo>
                  <a:lnTo>
                    <a:pt x="45" y="95"/>
                  </a:lnTo>
                  <a:lnTo>
                    <a:pt x="45" y="95"/>
                  </a:lnTo>
                  <a:lnTo>
                    <a:pt x="36" y="94"/>
                  </a:lnTo>
                  <a:lnTo>
                    <a:pt x="27" y="91"/>
                  </a:lnTo>
                  <a:lnTo>
                    <a:pt x="27" y="91"/>
                  </a:lnTo>
                  <a:lnTo>
                    <a:pt x="19" y="86"/>
                  </a:lnTo>
                  <a:lnTo>
                    <a:pt x="13" y="80"/>
                  </a:lnTo>
                  <a:lnTo>
                    <a:pt x="13" y="80"/>
                  </a:lnTo>
                  <a:lnTo>
                    <a:pt x="8" y="73"/>
                  </a:lnTo>
                  <a:lnTo>
                    <a:pt x="3" y="66"/>
                  </a:lnTo>
                  <a:lnTo>
                    <a:pt x="3" y="66"/>
                  </a:lnTo>
                  <a:lnTo>
                    <a:pt x="1" y="57"/>
                  </a:lnTo>
                  <a:lnTo>
                    <a:pt x="0" y="47"/>
                  </a:lnTo>
                  <a:lnTo>
                    <a:pt x="0" y="47"/>
                  </a:lnTo>
                  <a:lnTo>
                    <a:pt x="1" y="38"/>
                  </a:lnTo>
                  <a:lnTo>
                    <a:pt x="3" y="28"/>
                  </a:lnTo>
                  <a:lnTo>
                    <a:pt x="3" y="28"/>
                  </a:lnTo>
                  <a:lnTo>
                    <a:pt x="8" y="20"/>
                  </a:lnTo>
                  <a:lnTo>
                    <a:pt x="13" y="13"/>
                  </a:lnTo>
                  <a:lnTo>
                    <a:pt x="13" y="13"/>
                  </a:lnTo>
                  <a:lnTo>
                    <a:pt x="19" y="7"/>
                  </a:lnTo>
                  <a:lnTo>
                    <a:pt x="27" y="4"/>
                  </a:lnTo>
                  <a:lnTo>
                    <a:pt x="27" y="4"/>
                  </a:lnTo>
                  <a:lnTo>
                    <a:pt x="36" y="0"/>
                  </a:lnTo>
                  <a:lnTo>
                    <a:pt x="45" y="0"/>
                  </a:lnTo>
                  <a:lnTo>
                    <a:pt x="45" y="0"/>
                  </a:lnTo>
                  <a:lnTo>
                    <a:pt x="54" y="0"/>
                  </a:lnTo>
                  <a:lnTo>
                    <a:pt x="63" y="4"/>
                  </a:lnTo>
                  <a:lnTo>
                    <a:pt x="63" y="4"/>
                  </a:lnTo>
                  <a:close/>
                  <a:moveTo>
                    <a:pt x="30" y="9"/>
                  </a:moveTo>
                  <a:lnTo>
                    <a:pt x="30" y="9"/>
                  </a:lnTo>
                  <a:lnTo>
                    <a:pt x="23" y="13"/>
                  </a:lnTo>
                  <a:lnTo>
                    <a:pt x="18" y="18"/>
                  </a:lnTo>
                  <a:lnTo>
                    <a:pt x="18" y="18"/>
                  </a:lnTo>
                  <a:lnTo>
                    <a:pt x="13" y="24"/>
                  </a:lnTo>
                  <a:lnTo>
                    <a:pt x="10" y="31"/>
                  </a:lnTo>
                  <a:lnTo>
                    <a:pt x="10" y="31"/>
                  </a:lnTo>
                  <a:lnTo>
                    <a:pt x="8" y="39"/>
                  </a:lnTo>
                  <a:lnTo>
                    <a:pt x="6" y="47"/>
                  </a:lnTo>
                  <a:lnTo>
                    <a:pt x="6" y="47"/>
                  </a:lnTo>
                  <a:lnTo>
                    <a:pt x="8" y="56"/>
                  </a:lnTo>
                  <a:lnTo>
                    <a:pt x="10" y="63"/>
                  </a:lnTo>
                  <a:lnTo>
                    <a:pt x="10" y="63"/>
                  </a:lnTo>
                  <a:lnTo>
                    <a:pt x="13" y="70"/>
                  </a:lnTo>
                  <a:lnTo>
                    <a:pt x="18" y="76"/>
                  </a:lnTo>
                  <a:lnTo>
                    <a:pt x="18" y="76"/>
                  </a:lnTo>
                  <a:lnTo>
                    <a:pt x="23" y="80"/>
                  </a:lnTo>
                  <a:lnTo>
                    <a:pt x="30" y="84"/>
                  </a:lnTo>
                  <a:lnTo>
                    <a:pt x="30" y="84"/>
                  </a:lnTo>
                  <a:lnTo>
                    <a:pt x="37" y="86"/>
                  </a:lnTo>
                  <a:lnTo>
                    <a:pt x="45" y="88"/>
                  </a:lnTo>
                  <a:lnTo>
                    <a:pt x="45" y="88"/>
                  </a:lnTo>
                  <a:lnTo>
                    <a:pt x="53" y="86"/>
                  </a:lnTo>
                  <a:lnTo>
                    <a:pt x="61" y="84"/>
                  </a:lnTo>
                  <a:lnTo>
                    <a:pt x="61" y="84"/>
                  </a:lnTo>
                  <a:lnTo>
                    <a:pt x="66" y="80"/>
                  </a:lnTo>
                  <a:lnTo>
                    <a:pt x="72" y="76"/>
                  </a:lnTo>
                  <a:lnTo>
                    <a:pt x="72" y="76"/>
                  </a:lnTo>
                  <a:lnTo>
                    <a:pt x="76" y="70"/>
                  </a:lnTo>
                  <a:lnTo>
                    <a:pt x="80" y="63"/>
                  </a:lnTo>
                  <a:lnTo>
                    <a:pt x="80" y="63"/>
                  </a:lnTo>
                  <a:lnTo>
                    <a:pt x="82" y="56"/>
                  </a:lnTo>
                  <a:lnTo>
                    <a:pt x="83" y="47"/>
                  </a:lnTo>
                  <a:lnTo>
                    <a:pt x="83" y="47"/>
                  </a:lnTo>
                  <a:lnTo>
                    <a:pt x="82" y="39"/>
                  </a:lnTo>
                  <a:lnTo>
                    <a:pt x="80" y="31"/>
                  </a:lnTo>
                  <a:lnTo>
                    <a:pt x="80" y="31"/>
                  </a:lnTo>
                  <a:lnTo>
                    <a:pt x="76" y="24"/>
                  </a:lnTo>
                  <a:lnTo>
                    <a:pt x="72" y="18"/>
                  </a:lnTo>
                  <a:lnTo>
                    <a:pt x="72" y="18"/>
                  </a:lnTo>
                  <a:lnTo>
                    <a:pt x="66" y="13"/>
                  </a:lnTo>
                  <a:lnTo>
                    <a:pt x="61" y="9"/>
                  </a:lnTo>
                  <a:lnTo>
                    <a:pt x="61" y="9"/>
                  </a:lnTo>
                  <a:lnTo>
                    <a:pt x="53" y="7"/>
                  </a:lnTo>
                  <a:lnTo>
                    <a:pt x="45" y="6"/>
                  </a:lnTo>
                  <a:lnTo>
                    <a:pt x="45" y="6"/>
                  </a:lnTo>
                  <a:lnTo>
                    <a:pt x="37" y="7"/>
                  </a:lnTo>
                  <a:lnTo>
                    <a:pt x="30" y="9"/>
                  </a:lnTo>
                  <a:lnTo>
                    <a:pt x="30" y="9"/>
                  </a:lnTo>
                  <a:close/>
                  <a:moveTo>
                    <a:pt x="29" y="75"/>
                  </a:moveTo>
                  <a:lnTo>
                    <a:pt x="29" y="20"/>
                  </a:lnTo>
                  <a:lnTo>
                    <a:pt x="48" y="20"/>
                  </a:lnTo>
                  <a:lnTo>
                    <a:pt x="48" y="20"/>
                  </a:lnTo>
                  <a:lnTo>
                    <a:pt x="56" y="20"/>
                  </a:lnTo>
                  <a:lnTo>
                    <a:pt x="60" y="21"/>
                  </a:lnTo>
                  <a:lnTo>
                    <a:pt x="62" y="24"/>
                  </a:lnTo>
                  <a:lnTo>
                    <a:pt x="62" y="24"/>
                  </a:lnTo>
                  <a:lnTo>
                    <a:pt x="65" y="28"/>
                  </a:lnTo>
                  <a:lnTo>
                    <a:pt x="66" y="34"/>
                  </a:lnTo>
                  <a:lnTo>
                    <a:pt x="66" y="34"/>
                  </a:lnTo>
                  <a:lnTo>
                    <a:pt x="65" y="41"/>
                  </a:lnTo>
                  <a:lnTo>
                    <a:pt x="65" y="41"/>
                  </a:lnTo>
                  <a:lnTo>
                    <a:pt x="62" y="45"/>
                  </a:lnTo>
                  <a:lnTo>
                    <a:pt x="62" y="45"/>
                  </a:lnTo>
                  <a:lnTo>
                    <a:pt x="57" y="49"/>
                  </a:lnTo>
                  <a:lnTo>
                    <a:pt x="57" y="49"/>
                  </a:lnTo>
                  <a:lnTo>
                    <a:pt x="53" y="50"/>
                  </a:lnTo>
                  <a:lnTo>
                    <a:pt x="69" y="75"/>
                  </a:lnTo>
                  <a:lnTo>
                    <a:pt x="61" y="75"/>
                  </a:lnTo>
                  <a:lnTo>
                    <a:pt x="46" y="50"/>
                  </a:lnTo>
                  <a:lnTo>
                    <a:pt x="35" y="50"/>
                  </a:lnTo>
                  <a:lnTo>
                    <a:pt x="35" y="75"/>
                  </a:lnTo>
                  <a:lnTo>
                    <a:pt x="29" y="75"/>
                  </a:lnTo>
                  <a:close/>
                  <a:moveTo>
                    <a:pt x="49" y="44"/>
                  </a:moveTo>
                  <a:lnTo>
                    <a:pt x="49" y="44"/>
                  </a:lnTo>
                  <a:lnTo>
                    <a:pt x="55" y="43"/>
                  </a:lnTo>
                  <a:lnTo>
                    <a:pt x="55" y="43"/>
                  </a:lnTo>
                  <a:lnTo>
                    <a:pt x="58" y="40"/>
                  </a:lnTo>
                  <a:lnTo>
                    <a:pt x="58" y="40"/>
                  </a:lnTo>
                  <a:lnTo>
                    <a:pt x="60" y="38"/>
                  </a:lnTo>
                  <a:lnTo>
                    <a:pt x="60" y="34"/>
                  </a:lnTo>
                  <a:lnTo>
                    <a:pt x="60" y="34"/>
                  </a:lnTo>
                  <a:lnTo>
                    <a:pt x="58" y="30"/>
                  </a:lnTo>
                  <a:lnTo>
                    <a:pt x="58" y="30"/>
                  </a:lnTo>
                  <a:lnTo>
                    <a:pt x="55" y="27"/>
                  </a:lnTo>
                  <a:lnTo>
                    <a:pt x="55" y="27"/>
                  </a:lnTo>
                  <a:lnTo>
                    <a:pt x="52" y="26"/>
                  </a:lnTo>
                  <a:lnTo>
                    <a:pt x="52" y="26"/>
                  </a:lnTo>
                  <a:lnTo>
                    <a:pt x="47" y="25"/>
                  </a:lnTo>
                  <a:lnTo>
                    <a:pt x="35" y="25"/>
                  </a:lnTo>
                  <a:lnTo>
                    <a:pt x="35" y="44"/>
                  </a:lnTo>
                  <a:lnTo>
                    <a:pt x="44" y="44"/>
                  </a:lnTo>
                  <a:lnTo>
                    <a:pt x="44" y="44"/>
                  </a:lnTo>
                  <a:lnTo>
                    <a:pt x="49" y="44"/>
                  </a:lnTo>
                  <a:lnTo>
                    <a:pt x="4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2372411"/>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ighlights">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endParaRPr lang="en-GB" dirty="0">
              <a:solidFill>
                <a:schemeClr val="bg1"/>
              </a:solidFill>
            </a:endParaRP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bg1"/>
                </a:solidFill>
              </a:defRPr>
            </a:lvl1pPr>
          </a:lstStyle>
          <a:p>
            <a:fld id="{4A9586EF-C0F1-B148-8737-E0386246BC03}" type="slidenum">
              <a:rPr lang="en-GB" smtClean="0"/>
              <a:pPr/>
              <a:t>‹#›</a:t>
            </a:fld>
            <a:endParaRPr lang="en-GB" dirty="0"/>
          </a:p>
        </p:txBody>
      </p:sp>
      <p:sp>
        <p:nvSpPr>
          <p:cNvPr id="2" name="Title 1">
            <a:extLst>
              <a:ext uri="{FF2B5EF4-FFF2-40B4-BE49-F238E27FC236}">
                <a16:creationId xmlns:a16="http://schemas.microsoft.com/office/drawing/2014/main" id="{A1C4D26A-3DD1-C3D9-0EBC-BCF1E8E29EBA}"/>
              </a:ext>
            </a:extLst>
          </p:cNvPr>
          <p:cNvSpPr>
            <a:spLocks noGrp="1"/>
          </p:cNvSpPr>
          <p:nvPr>
            <p:ph type="title" hasCustomPrompt="1"/>
          </p:nvPr>
        </p:nvSpPr>
        <p:spPr>
          <a:xfrm>
            <a:off x="457200" y="690743"/>
            <a:ext cx="4618800" cy="1051200"/>
          </a:xfrm>
        </p:spPr>
        <p:txBody>
          <a:bodyPr/>
          <a:lstStyle>
            <a:lvl1pPr>
              <a:defRPr>
                <a:solidFill>
                  <a:schemeClr val="bg1"/>
                </a:solidFill>
              </a:defRPr>
            </a:lvl1pPr>
          </a:lstStyle>
          <a:p>
            <a:r>
              <a:rPr lang="en-GB"/>
              <a:t>[Highlights] &lt;Heading&gt;</a:t>
            </a:r>
          </a:p>
        </p:txBody>
      </p:sp>
      <p:sp>
        <p:nvSpPr>
          <p:cNvPr id="3" name="Text Placeholder 6">
            <a:extLst>
              <a:ext uri="{FF2B5EF4-FFF2-40B4-BE49-F238E27FC236}">
                <a16:creationId xmlns:a16="http://schemas.microsoft.com/office/drawing/2014/main" id="{8EF142A4-8D3E-651E-2112-73716D515F81}"/>
              </a:ext>
            </a:extLst>
          </p:cNvPr>
          <p:cNvSpPr>
            <a:spLocks noGrp="1"/>
          </p:cNvSpPr>
          <p:nvPr>
            <p:ph type="body" sz="quarter" idx="10" hasCustomPrompt="1"/>
          </p:nvPr>
        </p:nvSpPr>
        <p:spPr>
          <a:xfrm>
            <a:off x="457200" y="431800"/>
            <a:ext cx="46188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6" name="Text Placeholder 9">
            <a:extLst>
              <a:ext uri="{FF2B5EF4-FFF2-40B4-BE49-F238E27FC236}">
                <a16:creationId xmlns:a16="http://schemas.microsoft.com/office/drawing/2014/main" id="{8A6C0218-5074-4D22-7F16-6F42F1E2CC45}"/>
              </a:ext>
            </a:extLst>
          </p:cNvPr>
          <p:cNvSpPr>
            <a:spLocks noGrp="1"/>
          </p:cNvSpPr>
          <p:nvPr>
            <p:ph type="body" sz="quarter" idx="13"/>
          </p:nvPr>
        </p:nvSpPr>
        <p:spPr>
          <a:xfrm>
            <a:off x="457199" y="1994727"/>
            <a:ext cx="4618800" cy="3453460"/>
          </a:xfrm>
        </p:spPr>
        <p:txBody>
          <a:bodyPr/>
          <a:lstStyle>
            <a:lvl1pPr marL="144000" indent="-144000">
              <a:lnSpc>
                <a:spcPct val="110000"/>
              </a:lnSpc>
              <a:spcAft>
                <a:spcPts val="1200"/>
              </a:spcAft>
              <a:buSzPct val="120000"/>
              <a:buFont typeface="Arial" panose="020B0604020202020204" pitchFamily="34" charset="0"/>
              <a:buChar char="•"/>
              <a:defRPr sz="1400">
                <a:solidFill>
                  <a:schemeClr val="bg1"/>
                </a:solidFill>
              </a:defRPr>
            </a:lvl1pPr>
            <a:lvl2pPr marL="144000" indent="-144000">
              <a:lnSpc>
                <a:spcPct val="110000"/>
              </a:lnSpc>
              <a:spcAft>
                <a:spcPts val="1200"/>
              </a:spcAft>
              <a:buSzPct val="120000"/>
              <a:buFont typeface="Arial" panose="020B0604020202020204" pitchFamily="34" charset="0"/>
              <a:buChar char="•"/>
              <a:defRPr sz="1400">
                <a:solidFill>
                  <a:schemeClr val="bg1"/>
                </a:solidFill>
              </a:defRPr>
            </a:lvl2pPr>
            <a:lvl3pPr marL="144000" indent="-144000">
              <a:lnSpc>
                <a:spcPct val="110000"/>
              </a:lnSpc>
              <a:spcAft>
                <a:spcPts val="1200"/>
              </a:spcAft>
              <a:buSzPct val="120000"/>
              <a:buFont typeface="Arial" panose="020B0604020202020204" pitchFamily="34" charset="0"/>
              <a:buChar char="•"/>
              <a:defRPr sz="1400">
                <a:solidFill>
                  <a:schemeClr val="bg1"/>
                </a:solidFill>
              </a:defRPr>
            </a:lvl3pPr>
            <a:lvl4pPr marL="144000" indent="-144000">
              <a:lnSpc>
                <a:spcPct val="110000"/>
              </a:lnSpc>
              <a:spcAft>
                <a:spcPts val="1200"/>
              </a:spcAft>
              <a:buSzPct val="120000"/>
              <a:buFont typeface="Arial" panose="020B0604020202020204" pitchFamily="34" charset="0"/>
              <a:buChar char="•"/>
              <a:defRPr sz="1400">
                <a:solidFill>
                  <a:schemeClr val="bg1"/>
                </a:solidFill>
              </a:defRPr>
            </a:lvl4pPr>
            <a:lvl5pPr marL="144000" indent="-144000">
              <a:lnSpc>
                <a:spcPct val="110000"/>
              </a:lnSpc>
              <a:spcAft>
                <a:spcPts val="1200"/>
              </a:spcAft>
              <a:buSzPct val="120000"/>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Graphic 6">
            <a:extLst>
              <a:ext uri="{FF2B5EF4-FFF2-40B4-BE49-F238E27FC236}">
                <a16:creationId xmlns:a16="http://schemas.microsoft.com/office/drawing/2014/main" id="{270A9881-AE7B-2EE1-FDCC-9601F5FE5D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14" name="Picture Placeholder 13">
            <a:extLst>
              <a:ext uri="{FF2B5EF4-FFF2-40B4-BE49-F238E27FC236}">
                <a16:creationId xmlns:a16="http://schemas.microsoft.com/office/drawing/2014/main" id="{7A59CF99-A8D3-5272-5388-9DBC1C74F9B2}"/>
              </a:ext>
            </a:extLst>
          </p:cNvPr>
          <p:cNvSpPr>
            <a:spLocks noGrp="1"/>
          </p:cNvSpPr>
          <p:nvPr>
            <p:ph type="pic" sz="quarter" idx="15"/>
          </p:nvPr>
        </p:nvSpPr>
        <p:spPr>
          <a:xfrm>
            <a:off x="5887184" y="457200"/>
            <a:ext cx="5853600" cy="2377812"/>
          </a:xfrm>
          <a:custGeom>
            <a:avLst/>
            <a:gdLst>
              <a:gd name="csX0" fmla="*/ 491167 w 5853600"/>
              <a:gd name="csY0" fmla="*/ 0 h 2377812"/>
              <a:gd name="csX1" fmla="*/ 1286767 w 5853600"/>
              <a:gd name="csY1" fmla="*/ 0 h 2377812"/>
              <a:gd name="csX2" fmla="*/ 4566833 w 5853600"/>
              <a:gd name="csY2" fmla="*/ 0 h 2377812"/>
              <a:gd name="csX3" fmla="*/ 5362433 w 5853600"/>
              <a:gd name="csY3" fmla="*/ 0 h 2377812"/>
              <a:gd name="csX4" fmla="*/ 5853600 w 5853600"/>
              <a:gd name="csY4" fmla="*/ 491167 h 2377812"/>
              <a:gd name="csX5" fmla="*/ 5853600 w 5853600"/>
              <a:gd name="csY5" fmla="*/ 2377812 h 2377812"/>
              <a:gd name="csX6" fmla="*/ 0 w 5853600"/>
              <a:gd name="csY6" fmla="*/ 2377812 h 2377812"/>
              <a:gd name="csX7" fmla="*/ 0 w 5853600"/>
              <a:gd name="csY7" fmla="*/ 491167 h 2377812"/>
              <a:gd name="csX8" fmla="*/ 491167 w 5853600"/>
              <a:gd name="csY8" fmla="*/ 0 h 23778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853600" h="2377812">
                <a:moveTo>
                  <a:pt x="491167" y="0"/>
                </a:moveTo>
                <a:lnTo>
                  <a:pt x="1286767" y="0"/>
                </a:lnTo>
                <a:lnTo>
                  <a:pt x="4566833" y="0"/>
                </a:lnTo>
                <a:lnTo>
                  <a:pt x="5362433" y="0"/>
                </a:lnTo>
                <a:cubicBezTo>
                  <a:pt x="5633697" y="0"/>
                  <a:pt x="5853600" y="219903"/>
                  <a:pt x="5853600" y="491167"/>
                </a:cubicBezTo>
                <a:lnTo>
                  <a:pt x="5853600" y="2377812"/>
                </a:lnTo>
                <a:lnTo>
                  <a:pt x="0" y="2377812"/>
                </a:lnTo>
                <a:lnTo>
                  <a:pt x="0" y="491167"/>
                </a:lnTo>
                <a:cubicBezTo>
                  <a:pt x="0" y="219903"/>
                  <a:pt x="219903" y="0"/>
                  <a:pt x="491167" y="0"/>
                </a:cubicBezTo>
                <a:close/>
              </a:path>
            </a:pathLst>
          </a:custGeom>
        </p:spPr>
        <p:txBody>
          <a:bodyPr wrap="square">
            <a:noAutofit/>
          </a:bodyPr>
          <a:lstStyle/>
          <a:p>
            <a:r>
              <a:rPr lang="en-US" dirty="0"/>
              <a:t>Click icon to add picture</a:t>
            </a:r>
            <a:endParaRPr lang="en-GB" dirty="0"/>
          </a:p>
        </p:txBody>
      </p:sp>
      <p:sp>
        <p:nvSpPr>
          <p:cNvPr id="17" name="Rectangle 16">
            <a:extLst>
              <a:ext uri="{FF2B5EF4-FFF2-40B4-BE49-F238E27FC236}">
                <a16:creationId xmlns:a16="http://schemas.microsoft.com/office/drawing/2014/main" id="{DDD8A2D9-3DD0-31A6-CE60-EA754C49025B}"/>
              </a:ext>
            </a:extLst>
          </p:cNvPr>
          <p:cNvSpPr/>
          <p:nvPr userDrawn="1"/>
        </p:nvSpPr>
        <p:spPr>
          <a:xfrm>
            <a:off x="5887184" y="2835012"/>
            <a:ext cx="5853600" cy="40229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 Placeholder 9">
            <a:extLst>
              <a:ext uri="{FF2B5EF4-FFF2-40B4-BE49-F238E27FC236}">
                <a16:creationId xmlns:a16="http://schemas.microsoft.com/office/drawing/2014/main" id="{0A952EC9-EA95-7D4E-A5FD-8FB2D584A77F}"/>
              </a:ext>
            </a:extLst>
          </p:cNvPr>
          <p:cNvSpPr>
            <a:spLocks noGrp="1"/>
          </p:cNvSpPr>
          <p:nvPr>
            <p:ph type="body" sz="quarter" idx="16" hasCustomPrompt="1"/>
          </p:nvPr>
        </p:nvSpPr>
        <p:spPr>
          <a:xfrm>
            <a:off x="6320508" y="3177151"/>
            <a:ext cx="4986953" cy="3301139"/>
          </a:xfrm>
        </p:spPr>
        <p:txBody>
          <a:bodyPr anchor="t" anchorCtr="0"/>
          <a:lstStyle>
            <a:lvl1pPr marL="252000" indent="-252000">
              <a:lnSpc>
                <a:spcPct val="110000"/>
              </a:lnSpc>
              <a:spcAft>
                <a:spcPts val="1200"/>
              </a:spcAft>
              <a:buSzPct val="120000"/>
              <a:buFont typeface="Arial" panose="020B0604020202020204" pitchFamily="34" charset="0"/>
              <a:buNone/>
              <a:defRPr sz="1900">
                <a:solidFill>
                  <a:schemeClr val="tx1"/>
                </a:solidFill>
                <a:latin typeface="+mj-lt"/>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5pPr>
          </a:lstStyle>
          <a:p>
            <a:pPr lvl="0"/>
            <a:r>
              <a:rPr lang="en-GB"/>
              <a:t>First level &lt;Heading&gt;</a:t>
            </a:r>
          </a:p>
          <a:p>
            <a:pPr lvl="1"/>
            <a:r>
              <a:rPr lang="en-GB"/>
              <a:t>Second level &lt;Text&gt;</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198009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olution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tx1"/>
                </a:solidFill>
              </a:defRPr>
            </a:lvl1pPr>
          </a:lstStyle>
          <a:p>
            <a:r>
              <a:rPr lang="en-GB" dirty="0"/>
              <a:t>Confidential and Proprietary Information of Chubb Personal Risk Services. Do Not Distribute   |   P</a:t>
            </a:r>
            <a:endParaRPr lang="en-GB" dirty="0">
              <a:solidFill>
                <a:schemeClr val="tx1"/>
              </a:solidFill>
            </a:endParaRP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tx1"/>
                </a:solidFill>
              </a:defRPr>
            </a:lvl1pPr>
          </a:lstStyle>
          <a:p>
            <a:fld id="{4A9586EF-C0F1-B148-8737-E0386246BC03}" type="slidenum">
              <a:rPr lang="en-GB" smtClean="0"/>
              <a:pPr/>
              <a:t>‹#›</a:t>
            </a:fld>
            <a:endParaRPr lang="en-GB" dirty="0"/>
          </a:p>
        </p:txBody>
      </p:sp>
      <p:sp>
        <p:nvSpPr>
          <p:cNvPr id="10" name="Text Placeholder 9">
            <a:extLst>
              <a:ext uri="{FF2B5EF4-FFF2-40B4-BE49-F238E27FC236}">
                <a16:creationId xmlns:a16="http://schemas.microsoft.com/office/drawing/2014/main" id="{F76EDF25-4297-A1CF-77CF-ACB6C84D5A37}"/>
              </a:ext>
            </a:extLst>
          </p:cNvPr>
          <p:cNvSpPr>
            <a:spLocks noGrp="1"/>
          </p:cNvSpPr>
          <p:nvPr>
            <p:ph type="body" sz="quarter" idx="13"/>
          </p:nvPr>
        </p:nvSpPr>
        <p:spPr>
          <a:xfrm>
            <a:off x="457200" y="2354302"/>
            <a:ext cx="5637600" cy="3195352"/>
          </a:xfrm>
        </p:spPr>
        <p:txBody>
          <a:bodyPr anchor="t" anchorCtr="0"/>
          <a:lstStyle>
            <a:lvl1pPr marL="252000" indent="-252000">
              <a:lnSpc>
                <a:spcPct val="110000"/>
              </a:lnSpc>
              <a:spcAft>
                <a:spcPts val="1200"/>
              </a:spcAft>
              <a:buSzPct val="120000"/>
              <a:buFontTx/>
              <a:buBlip>
                <a:blip r:embed="rId2">
                  <a:extLst>
                    <a:ext uri="{96DAC541-7B7A-43D3-8B79-37D633B846F1}">
                      <asvg:svgBlip xmlns:asvg="http://schemas.microsoft.com/office/drawing/2016/SVG/main" r:embed="rId3"/>
                    </a:ext>
                  </a:extLst>
                </a:blip>
              </a:buBlip>
              <a:defRPr sz="1400">
                <a:solidFill>
                  <a:schemeClr val="tx1"/>
                </a:solidFill>
              </a:defRPr>
            </a:lvl1pPr>
            <a:lvl2pPr marL="252000" indent="-252000">
              <a:lnSpc>
                <a:spcPct val="110000"/>
              </a:lnSpc>
              <a:spcAft>
                <a:spcPts val="1200"/>
              </a:spcAft>
              <a:buSzPct val="120000"/>
              <a:buFontTx/>
              <a:buBlip>
                <a:blip r:embed="rId2">
                  <a:extLst>
                    <a:ext uri="{96DAC541-7B7A-43D3-8B79-37D633B846F1}">
                      <asvg:svgBlip xmlns:asvg="http://schemas.microsoft.com/office/drawing/2016/SVG/main" r:embed="rId3"/>
                    </a:ext>
                  </a:extLst>
                </a:blip>
              </a:buBlip>
              <a:defRPr sz="1400">
                <a:solidFill>
                  <a:schemeClr val="tx1"/>
                </a:solidFill>
              </a:defRPr>
            </a:lvl2pPr>
            <a:lvl3pPr marL="252000" indent="-252000">
              <a:lnSpc>
                <a:spcPct val="110000"/>
              </a:lnSpc>
              <a:spcAft>
                <a:spcPts val="1200"/>
              </a:spcAft>
              <a:buSzPct val="120000"/>
              <a:buFontTx/>
              <a:buBlip>
                <a:blip r:embed="rId2">
                  <a:extLst>
                    <a:ext uri="{96DAC541-7B7A-43D3-8B79-37D633B846F1}">
                      <asvg:svgBlip xmlns:asvg="http://schemas.microsoft.com/office/drawing/2016/SVG/main" r:embed="rId3"/>
                    </a:ext>
                  </a:extLst>
                </a:blip>
              </a:buBlip>
              <a:defRPr sz="1400">
                <a:solidFill>
                  <a:schemeClr val="tx1"/>
                </a:solidFill>
              </a:defRPr>
            </a:lvl3pPr>
            <a:lvl4pPr marL="252000" indent="-252000">
              <a:lnSpc>
                <a:spcPct val="110000"/>
              </a:lnSpc>
              <a:spcAft>
                <a:spcPts val="1200"/>
              </a:spcAft>
              <a:buSzPct val="120000"/>
              <a:buFontTx/>
              <a:buBlip>
                <a:blip r:embed="rId2">
                  <a:extLst>
                    <a:ext uri="{96DAC541-7B7A-43D3-8B79-37D633B846F1}">
                      <asvg:svgBlip xmlns:asvg="http://schemas.microsoft.com/office/drawing/2016/SVG/main" r:embed="rId3"/>
                    </a:ext>
                  </a:extLst>
                </a:blip>
              </a:buBlip>
              <a:defRPr sz="1400">
                <a:solidFill>
                  <a:schemeClr val="tx1"/>
                </a:solidFill>
              </a:defRPr>
            </a:lvl4pPr>
            <a:lvl5pPr marL="252000" indent="-252000">
              <a:lnSpc>
                <a:spcPct val="110000"/>
              </a:lnSpc>
              <a:spcAft>
                <a:spcPts val="1200"/>
              </a:spcAft>
              <a:buSzPct val="120000"/>
              <a:buFontTx/>
              <a:buBlip>
                <a:blip r:embed="rId2">
                  <a:extLst>
                    <a:ext uri="{96DAC541-7B7A-43D3-8B79-37D633B846F1}">
                      <asvg:svgBlip xmlns:asvg="http://schemas.microsoft.com/office/drawing/2016/SVG/main" r:embed="rId3"/>
                    </a:ext>
                  </a:extLst>
                </a:blip>
              </a:buBlip>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98BCC9FC-8362-8C7B-9835-ABA0E8246CE5}"/>
              </a:ext>
            </a:extLst>
          </p:cNvPr>
          <p:cNvSpPr>
            <a:spLocks noGrp="1"/>
          </p:cNvSpPr>
          <p:nvPr>
            <p:ph type="body" sz="quarter" idx="10" hasCustomPrompt="1"/>
          </p:nvPr>
        </p:nvSpPr>
        <p:spPr>
          <a:xfrm>
            <a:off x="457200" y="431800"/>
            <a:ext cx="56376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tx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6" name="Title 5">
            <a:extLst>
              <a:ext uri="{FF2B5EF4-FFF2-40B4-BE49-F238E27FC236}">
                <a16:creationId xmlns:a16="http://schemas.microsoft.com/office/drawing/2014/main" id="{F6A4FC8C-9516-5824-C88D-738DA1038720}"/>
              </a:ext>
            </a:extLst>
          </p:cNvPr>
          <p:cNvSpPr>
            <a:spLocks noGrp="1"/>
          </p:cNvSpPr>
          <p:nvPr>
            <p:ph type="title" hasCustomPrompt="1"/>
          </p:nvPr>
        </p:nvSpPr>
        <p:spPr>
          <a:xfrm>
            <a:off x="457200" y="690743"/>
            <a:ext cx="5637600" cy="1047636"/>
          </a:xfrm>
        </p:spPr>
        <p:txBody>
          <a:bodyPr/>
          <a:lstStyle>
            <a:lvl1pPr>
              <a:defRPr>
                <a:solidFill>
                  <a:schemeClr val="tx1"/>
                </a:solidFill>
              </a:defRPr>
            </a:lvl1pPr>
          </a:lstStyle>
          <a:p>
            <a:r>
              <a:rPr lang="en-GB"/>
              <a:t>[Solutions] &lt;Heading&gt;</a:t>
            </a:r>
          </a:p>
        </p:txBody>
      </p:sp>
      <p:sp>
        <p:nvSpPr>
          <p:cNvPr id="2" name="Round Same Side Corner Rectangle 10">
            <a:extLst>
              <a:ext uri="{FF2B5EF4-FFF2-40B4-BE49-F238E27FC236}">
                <a16:creationId xmlns:a16="http://schemas.microsoft.com/office/drawing/2014/main" id="{32375E02-C6F8-1E2E-2B5C-713595F57B08}"/>
              </a:ext>
            </a:extLst>
          </p:cNvPr>
          <p:cNvSpPr/>
          <p:nvPr userDrawn="1"/>
        </p:nvSpPr>
        <p:spPr>
          <a:xfrm>
            <a:off x="7355772" y="457200"/>
            <a:ext cx="4379027" cy="6400800"/>
          </a:xfrm>
          <a:prstGeom prst="round2SameRect">
            <a:avLst>
              <a:gd name="adj1" fmla="val 9743"/>
              <a:gd name="adj2"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6">
            <a:extLst>
              <a:ext uri="{FF2B5EF4-FFF2-40B4-BE49-F238E27FC236}">
                <a16:creationId xmlns:a16="http://schemas.microsoft.com/office/drawing/2014/main" id="{1C218E14-56C9-3412-E0E8-85C4B3049240}"/>
              </a:ext>
            </a:extLst>
          </p:cNvPr>
          <p:cNvSpPr>
            <a:spLocks noGrp="1"/>
          </p:cNvSpPr>
          <p:nvPr>
            <p:ph type="body" sz="quarter" idx="14"/>
          </p:nvPr>
        </p:nvSpPr>
        <p:spPr>
          <a:xfrm>
            <a:off x="7779345" y="1008794"/>
            <a:ext cx="3531881" cy="362806"/>
          </a:xfrm>
          <a:solidFill>
            <a:schemeClr val="tx1"/>
          </a:solidFill>
          <a:effectLst>
            <a:outerShdw dist="12700" dir="5400000" algn="t" rotWithShape="0">
              <a:schemeClr val="bg1">
                <a:lumMod val="75000"/>
              </a:schemeClr>
            </a:outerShdw>
          </a:effectLst>
        </p:spPr>
        <p:txBody>
          <a:bodyPr lIns="503999"/>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7" name="Online Image Placeholder 26">
            <a:extLst>
              <a:ext uri="{FF2B5EF4-FFF2-40B4-BE49-F238E27FC236}">
                <a16:creationId xmlns:a16="http://schemas.microsoft.com/office/drawing/2014/main" id="{842723BA-36E4-B6D1-2DCB-03AF2921F96A}"/>
              </a:ext>
            </a:extLst>
          </p:cNvPr>
          <p:cNvSpPr>
            <a:spLocks noGrp="1"/>
          </p:cNvSpPr>
          <p:nvPr>
            <p:ph type="clipArt" sz="quarter" idx="15"/>
          </p:nvPr>
        </p:nvSpPr>
        <p:spPr>
          <a:xfrm>
            <a:off x="7810341" y="980631"/>
            <a:ext cx="270000" cy="270000"/>
          </a:xfrm>
        </p:spPr>
        <p:txBody>
          <a:bodyPr/>
          <a:lstStyle/>
          <a:p>
            <a:r>
              <a:rPr lang="en-US" dirty="0"/>
              <a:t>Click icon to add online image</a:t>
            </a:r>
            <a:endParaRPr lang="en-GB" dirty="0"/>
          </a:p>
        </p:txBody>
      </p:sp>
      <p:sp>
        <p:nvSpPr>
          <p:cNvPr id="28" name="Text Placeholder 6">
            <a:extLst>
              <a:ext uri="{FF2B5EF4-FFF2-40B4-BE49-F238E27FC236}">
                <a16:creationId xmlns:a16="http://schemas.microsoft.com/office/drawing/2014/main" id="{64388880-C73E-478A-69B6-41CC020D89D6}"/>
              </a:ext>
            </a:extLst>
          </p:cNvPr>
          <p:cNvSpPr>
            <a:spLocks noGrp="1"/>
          </p:cNvSpPr>
          <p:nvPr>
            <p:ph type="body" sz="quarter" idx="16"/>
          </p:nvPr>
        </p:nvSpPr>
        <p:spPr>
          <a:xfrm>
            <a:off x="7779345" y="1559845"/>
            <a:ext cx="3531881" cy="362806"/>
          </a:xfrm>
          <a:solidFill>
            <a:schemeClr val="tx1"/>
          </a:solidFill>
          <a:effectLst>
            <a:outerShdw dist="12700" dir="5400000" algn="t" rotWithShape="0">
              <a:schemeClr val="bg1">
                <a:lumMod val="75000"/>
              </a:schemeClr>
            </a:outerShdw>
          </a:effectLst>
        </p:spPr>
        <p:txBody>
          <a:bodyPr lIns="503999"/>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9" name="Text Placeholder 6">
            <a:extLst>
              <a:ext uri="{FF2B5EF4-FFF2-40B4-BE49-F238E27FC236}">
                <a16:creationId xmlns:a16="http://schemas.microsoft.com/office/drawing/2014/main" id="{894FF70A-348E-3819-6BF7-068DE0FDF45E}"/>
              </a:ext>
            </a:extLst>
          </p:cNvPr>
          <p:cNvSpPr>
            <a:spLocks noGrp="1"/>
          </p:cNvSpPr>
          <p:nvPr>
            <p:ph type="body" sz="quarter" idx="17"/>
          </p:nvPr>
        </p:nvSpPr>
        <p:spPr>
          <a:xfrm>
            <a:off x="7779345" y="2110896"/>
            <a:ext cx="3531881" cy="362806"/>
          </a:xfrm>
          <a:solidFill>
            <a:schemeClr val="tx1"/>
          </a:solidFill>
          <a:effectLst>
            <a:outerShdw dist="12700" dir="5400000" algn="t" rotWithShape="0">
              <a:schemeClr val="bg1">
                <a:lumMod val="75000"/>
              </a:schemeClr>
            </a:outerShdw>
          </a:effectLst>
        </p:spPr>
        <p:txBody>
          <a:bodyPr lIns="503999"/>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0" name="Text Placeholder 6">
            <a:extLst>
              <a:ext uri="{FF2B5EF4-FFF2-40B4-BE49-F238E27FC236}">
                <a16:creationId xmlns:a16="http://schemas.microsoft.com/office/drawing/2014/main" id="{3D8F24C8-5791-5556-B0AB-CF448627AB11}"/>
              </a:ext>
            </a:extLst>
          </p:cNvPr>
          <p:cNvSpPr>
            <a:spLocks noGrp="1"/>
          </p:cNvSpPr>
          <p:nvPr>
            <p:ph type="body" sz="quarter" idx="18"/>
          </p:nvPr>
        </p:nvSpPr>
        <p:spPr>
          <a:xfrm>
            <a:off x="7779345" y="2661947"/>
            <a:ext cx="3531881" cy="362806"/>
          </a:xfrm>
          <a:solidFill>
            <a:schemeClr val="tx1"/>
          </a:solidFill>
          <a:effectLst>
            <a:outerShdw dist="12700" dir="5400000" algn="t" rotWithShape="0">
              <a:schemeClr val="bg1">
                <a:lumMod val="75000"/>
              </a:schemeClr>
            </a:outerShdw>
          </a:effectLst>
        </p:spPr>
        <p:txBody>
          <a:bodyPr lIns="503999"/>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1" name="Text Placeholder 6">
            <a:extLst>
              <a:ext uri="{FF2B5EF4-FFF2-40B4-BE49-F238E27FC236}">
                <a16:creationId xmlns:a16="http://schemas.microsoft.com/office/drawing/2014/main" id="{3108E197-0C38-2160-AB0C-84502905054D}"/>
              </a:ext>
            </a:extLst>
          </p:cNvPr>
          <p:cNvSpPr>
            <a:spLocks noGrp="1"/>
          </p:cNvSpPr>
          <p:nvPr>
            <p:ph type="body" sz="quarter" idx="19"/>
          </p:nvPr>
        </p:nvSpPr>
        <p:spPr>
          <a:xfrm>
            <a:off x="7779345" y="3212998"/>
            <a:ext cx="3531881" cy="362806"/>
          </a:xfrm>
          <a:solidFill>
            <a:schemeClr val="tx1"/>
          </a:solidFill>
          <a:effectLst>
            <a:outerShdw dist="12700" dir="5400000" algn="t" rotWithShape="0">
              <a:schemeClr val="bg1">
                <a:lumMod val="75000"/>
              </a:schemeClr>
            </a:outerShdw>
          </a:effectLst>
        </p:spPr>
        <p:txBody>
          <a:bodyPr lIns="503999"/>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2" name="Text Placeholder 6">
            <a:extLst>
              <a:ext uri="{FF2B5EF4-FFF2-40B4-BE49-F238E27FC236}">
                <a16:creationId xmlns:a16="http://schemas.microsoft.com/office/drawing/2014/main" id="{889183B2-C65C-6F87-1380-4B1D3004783E}"/>
              </a:ext>
            </a:extLst>
          </p:cNvPr>
          <p:cNvSpPr>
            <a:spLocks noGrp="1"/>
          </p:cNvSpPr>
          <p:nvPr>
            <p:ph type="body" sz="quarter" idx="20"/>
          </p:nvPr>
        </p:nvSpPr>
        <p:spPr>
          <a:xfrm>
            <a:off x="7779345" y="3764049"/>
            <a:ext cx="3531881" cy="362806"/>
          </a:xfrm>
          <a:solidFill>
            <a:schemeClr val="tx1"/>
          </a:solidFill>
          <a:effectLst>
            <a:outerShdw dist="12700" dir="5400000" algn="t" rotWithShape="0">
              <a:schemeClr val="bg1">
                <a:lumMod val="75000"/>
              </a:schemeClr>
            </a:outerShdw>
          </a:effectLst>
        </p:spPr>
        <p:txBody>
          <a:bodyPr lIns="503999"/>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3" name="Text Placeholder 6">
            <a:extLst>
              <a:ext uri="{FF2B5EF4-FFF2-40B4-BE49-F238E27FC236}">
                <a16:creationId xmlns:a16="http://schemas.microsoft.com/office/drawing/2014/main" id="{347E9B47-D5C2-6EE2-5322-3510E36B0CA2}"/>
              </a:ext>
            </a:extLst>
          </p:cNvPr>
          <p:cNvSpPr>
            <a:spLocks noGrp="1"/>
          </p:cNvSpPr>
          <p:nvPr>
            <p:ph type="body" sz="quarter" idx="21"/>
          </p:nvPr>
        </p:nvSpPr>
        <p:spPr>
          <a:xfrm>
            <a:off x="7779345" y="4315100"/>
            <a:ext cx="3531881" cy="362806"/>
          </a:xfrm>
          <a:solidFill>
            <a:schemeClr val="tx1"/>
          </a:solidFill>
          <a:effectLst>
            <a:outerShdw dist="12700" dir="5400000" algn="t" rotWithShape="0">
              <a:schemeClr val="bg1">
                <a:lumMod val="75000"/>
              </a:schemeClr>
            </a:outerShdw>
          </a:effectLst>
        </p:spPr>
        <p:txBody>
          <a:bodyPr lIns="503999"/>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4" name="Text Placeholder 6">
            <a:extLst>
              <a:ext uri="{FF2B5EF4-FFF2-40B4-BE49-F238E27FC236}">
                <a16:creationId xmlns:a16="http://schemas.microsoft.com/office/drawing/2014/main" id="{6C9815B4-72D7-331A-B750-0F4387D9366E}"/>
              </a:ext>
            </a:extLst>
          </p:cNvPr>
          <p:cNvSpPr>
            <a:spLocks noGrp="1"/>
          </p:cNvSpPr>
          <p:nvPr>
            <p:ph type="body" sz="quarter" idx="22"/>
          </p:nvPr>
        </p:nvSpPr>
        <p:spPr>
          <a:xfrm>
            <a:off x="7779345" y="4866151"/>
            <a:ext cx="3531881" cy="362806"/>
          </a:xfrm>
          <a:solidFill>
            <a:schemeClr val="tx1"/>
          </a:solidFill>
          <a:effectLst>
            <a:outerShdw dist="12700" dir="5400000" algn="t" rotWithShape="0">
              <a:schemeClr val="bg1">
                <a:lumMod val="75000"/>
              </a:schemeClr>
            </a:outerShdw>
          </a:effectLst>
        </p:spPr>
        <p:txBody>
          <a:bodyPr lIns="503999"/>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5" name="Text Placeholder 6">
            <a:extLst>
              <a:ext uri="{FF2B5EF4-FFF2-40B4-BE49-F238E27FC236}">
                <a16:creationId xmlns:a16="http://schemas.microsoft.com/office/drawing/2014/main" id="{E4322E97-A22D-4E21-CE40-A7FCE37C9C40}"/>
              </a:ext>
            </a:extLst>
          </p:cNvPr>
          <p:cNvSpPr>
            <a:spLocks noGrp="1"/>
          </p:cNvSpPr>
          <p:nvPr>
            <p:ph type="body" sz="quarter" idx="23"/>
          </p:nvPr>
        </p:nvSpPr>
        <p:spPr>
          <a:xfrm>
            <a:off x="7779345" y="5417202"/>
            <a:ext cx="3531881" cy="362806"/>
          </a:xfrm>
          <a:solidFill>
            <a:schemeClr val="tx1"/>
          </a:solidFill>
          <a:effectLst>
            <a:outerShdw dist="12700" dir="5400000" algn="t" rotWithShape="0">
              <a:schemeClr val="bg1">
                <a:lumMod val="75000"/>
              </a:schemeClr>
            </a:outerShdw>
          </a:effectLst>
        </p:spPr>
        <p:txBody>
          <a:bodyPr lIns="503999"/>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6" name="Text Placeholder 6">
            <a:extLst>
              <a:ext uri="{FF2B5EF4-FFF2-40B4-BE49-F238E27FC236}">
                <a16:creationId xmlns:a16="http://schemas.microsoft.com/office/drawing/2014/main" id="{EBAC8487-09D5-5835-3591-8A6EFAE89492}"/>
              </a:ext>
            </a:extLst>
          </p:cNvPr>
          <p:cNvSpPr>
            <a:spLocks noGrp="1"/>
          </p:cNvSpPr>
          <p:nvPr>
            <p:ph type="body" sz="quarter" idx="24"/>
          </p:nvPr>
        </p:nvSpPr>
        <p:spPr>
          <a:xfrm>
            <a:off x="7779345" y="5968249"/>
            <a:ext cx="3531881" cy="362806"/>
          </a:xfrm>
          <a:solidFill>
            <a:schemeClr val="tx1"/>
          </a:solidFill>
          <a:effectLst>
            <a:outerShdw dist="12700" dir="5400000" algn="t" rotWithShape="0">
              <a:schemeClr val="bg1">
                <a:lumMod val="75000"/>
              </a:schemeClr>
            </a:outerShdw>
          </a:effectLst>
        </p:spPr>
        <p:txBody>
          <a:bodyPr lIns="503999"/>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8" name="Online Image Placeholder 26">
            <a:extLst>
              <a:ext uri="{FF2B5EF4-FFF2-40B4-BE49-F238E27FC236}">
                <a16:creationId xmlns:a16="http://schemas.microsoft.com/office/drawing/2014/main" id="{C25BA8A3-9420-CBAD-D66A-255E2B81E80C}"/>
              </a:ext>
            </a:extLst>
          </p:cNvPr>
          <p:cNvSpPr>
            <a:spLocks noGrp="1"/>
          </p:cNvSpPr>
          <p:nvPr>
            <p:ph type="clipArt" sz="quarter" idx="25"/>
          </p:nvPr>
        </p:nvSpPr>
        <p:spPr>
          <a:xfrm>
            <a:off x="7810341" y="1530964"/>
            <a:ext cx="270000" cy="270000"/>
          </a:xfrm>
        </p:spPr>
        <p:txBody>
          <a:bodyPr/>
          <a:lstStyle/>
          <a:p>
            <a:r>
              <a:rPr lang="en-US" dirty="0"/>
              <a:t>Click icon to add online image</a:t>
            </a:r>
            <a:endParaRPr lang="en-GB" dirty="0"/>
          </a:p>
        </p:txBody>
      </p:sp>
      <p:sp>
        <p:nvSpPr>
          <p:cNvPr id="39" name="Online Image Placeholder 26">
            <a:extLst>
              <a:ext uri="{FF2B5EF4-FFF2-40B4-BE49-F238E27FC236}">
                <a16:creationId xmlns:a16="http://schemas.microsoft.com/office/drawing/2014/main" id="{9DA689AF-5FB1-28C7-38EA-BACA4B1DCE29}"/>
              </a:ext>
            </a:extLst>
          </p:cNvPr>
          <p:cNvSpPr>
            <a:spLocks noGrp="1"/>
          </p:cNvSpPr>
          <p:nvPr>
            <p:ph type="clipArt" sz="quarter" idx="26"/>
          </p:nvPr>
        </p:nvSpPr>
        <p:spPr>
          <a:xfrm>
            <a:off x="7810341" y="2081297"/>
            <a:ext cx="270000" cy="270000"/>
          </a:xfrm>
        </p:spPr>
        <p:txBody>
          <a:bodyPr/>
          <a:lstStyle/>
          <a:p>
            <a:r>
              <a:rPr lang="en-US" dirty="0"/>
              <a:t>Click icon to add online image</a:t>
            </a:r>
            <a:endParaRPr lang="en-GB" dirty="0"/>
          </a:p>
        </p:txBody>
      </p:sp>
      <p:sp>
        <p:nvSpPr>
          <p:cNvPr id="40" name="Online Image Placeholder 26">
            <a:extLst>
              <a:ext uri="{FF2B5EF4-FFF2-40B4-BE49-F238E27FC236}">
                <a16:creationId xmlns:a16="http://schemas.microsoft.com/office/drawing/2014/main" id="{C43376EF-923E-3D37-5A6F-CF0D0A3FD261}"/>
              </a:ext>
            </a:extLst>
          </p:cNvPr>
          <p:cNvSpPr>
            <a:spLocks noGrp="1"/>
          </p:cNvSpPr>
          <p:nvPr>
            <p:ph type="clipArt" sz="quarter" idx="27"/>
          </p:nvPr>
        </p:nvSpPr>
        <p:spPr>
          <a:xfrm>
            <a:off x="7810341" y="2631630"/>
            <a:ext cx="270000" cy="270000"/>
          </a:xfrm>
        </p:spPr>
        <p:txBody>
          <a:bodyPr/>
          <a:lstStyle/>
          <a:p>
            <a:r>
              <a:rPr lang="en-US" dirty="0"/>
              <a:t>Click icon to add online image</a:t>
            </a:r>
            <a:endParaRPr lang="en-GB" dirty="0"/>
          </a:p>
        </p:txBody>
      </p:sp>
      <p:sp>
        <p:nvSpPr>
          <p:cNvPr id="41" name="Online Image Placeholder 26">
            <a:extLst>
              <a:ext uri="{FF2B5EF4-FFF2-40B4-BE49-F238E27FC236}">
                <a16:creationId xmlns:a16="http://schemas.microsoft.com/office/drawing/2014/main" id="{81DD8992-92B1-4B5C-7EB1-72FE53AC7C76}"/>
              </a:ext>
            </a:extLst>
          </p:cNvPr>
          <p:cNvSpPr>
            <a:spLocks noGrp="1"/>
          </p:cNvSpPr>
          <p:nvPr>
            <p:ph type="clipArt" sz="quarter" idx="28"/>
          </p:nvPr>
        </p:nvSpPr>
        <p:spPr>
          <a:xfrm>
            <a:off x="7810341" y="3181963"/>
            <a:ext cx="270000" cy="270000"/>
          </a:xfrm>
        </p:spPr>
        <p:txBody>
          <a:bodyPr/>
          <a:lstStyle/>
          <a:p>
            <a:r>
              <a:rPr lang="en-US" dirty="0"/>
              <a:t>Click icon to add online image</a:t>
            </a:r>
            <a:endParaRPr lang="en-GB" dirty="0"/>
          </a:p>
        </p:txBody>
      </p:sp>
      <p:sp>
        <p:nvSpPr>
          <p:cNvPr id="42" name="Online Image Placeholder 26">
            <a:extLst>
              <a:ext uri="{FF2B5EF4-FFF2-40B4-BE49-F238E27FC236}">
                <a16:creationId xmlns:a16="http://schemas.microsoft.com/office/drawing/2014/main" id="{0E340C5A-9FD2-C7A9-1991-C200765EC99F}"/>
              </a:ext>
            </a:extLst>
          </p:cNvPr>
          <p:cNvSpPr>
            <a:spLocks noGrp="1"/>
          </p:cNvSpPr>
          <p:nvPr>
            <p:ph type="clipArt" sz="quarter" idx="29"/>
          </p:nvPr>
        </p:nvSpPr>
        <p:spPr>
          <a:xfrm>
            <a:off x="7810341" y="3732296"/>
            <a:ext cx="270000" cy="270000"/>
          </a:xfrm>
        </p:spPr>
        <p:txBody>
          <a:bodyPr/>
          <a:lstStyle/>
          <a:p>
            <a:r>
              <a:rPr lang="en-US" dirty="0"/>
              <a:t>Click icon to add online image</a:t>
            </a:r>
            <a:endParaRPr lang="en-GB" dirty="0"/>
          </a:p>
        </p:txBody>
      </p:sp>
      <p:sp>
        <p:nvSpPr>
          <p:cNvPr id="43" name="Online Image Placeholder 26">
            <a:extLst>
              <a:ext uri="{FF2B5EF4-FFF2-40B4-BE49-F238E27FC236}">
                <a16:creationId xmlns:a16="http://schemas.microsoft.com/office/drawing/2014/main" id="{E0A785E0-A2C3-F10F-E5FA-2DF033F3B0A2}"/>
              </a:ext>
            </a:extLst>
          </p:cNvPr>
          <p:cNvSpPr>
            <a:spLocks noGrp="1"/>
          </p:cNvSpPr>
          <p:nvPr>
            <p:ph type="clipArt" sz="quarter" idx="30"/>
          </p:nvPr>
        </p:nvSpPr>
        <p:spPr>
          <a:xfrm>
            <a:off x="7810341" y="4282629"/>
            <a:ext cx="270000" cy="270000"/>
          </a:xfrm>
        </p:spPr>
        <p:txBody>
          <a:bodyPr/>
          <a:lstStyle/>
          <a:p>
            <a:r>
              <a:rPr lang="en-US" dirty="0"/>
              <a:t>Click icon to add online image</a:t>
            </a:r>
            <a:endParaRPr lang="en-GB" dirty="0"/>
          </a:p>
        </p:txBody>
      </p:sp>
      <p:sp>
        <p:nvSpPr>
          <p:cNvPr id="44" name="Online Image Placeholder 26">
            <a:extLst>
              <a:ext uri="{FF2B5EF4-FFF2-40B4-BE49-F238E27FC236}">
                <a16:creationId xmlns:a16="http://schemas.microsoft.com/office/drawing/2014/main" id="{BCA1C06A-8BCB-5D92-B344-DD7071BB861E}"/>
              </a:ext>
            </a:extLst>
          </p:cNvPr>
          <p:cNvSpPr>
            <a:spLocks noGrp="1"/>
          </p:cNvSpPr>
          <p:nvPr>
            <p:ph type="clipArt" sz="quarter" idx="31"/>
          </p:nvPr>
        </p:nvSpPr>
        <p:spPr>
          <a:xfrm>
            <a:off x="7810341" y="4832962"/>
            <a:ext cx="270000" cy="270000"/>
          </a:xfrm>
        </p:spPr>
        <p:txBody>
          <a:bodyPr/>
          <a:lstStyle/>
          <a:p>
            <a:r>
              <a:rPr lang="en-US" dirty="0"/>
              <a:t>Click icon to add online image</a:t>
            </a:r>
            <a:endParaRPr lang="en-GB" dirty="0"/>
          </a:p>
        </p:txBody>
      </p:sp>
      <p:sp>
        <p:nvSpPr>
          <p:cNvPr id="45" name="Online Image Placeholder 26">
            <a:extLst>
              <a:ext uri="{FF2B5EF4-FFF2-40B4-BE49-F238E27FC236}">
                <a16:creationId xmlns:a16="http://schemas.microsoft.com/office/drawing/2014/main" id="{DA02B7CC-6A8E-7FBF-B73B-26D1CCEAFD6B}"/>
              </a:ext>
            </a:extLst>
          </p:cNvPr>
          <p:cNvSpPr>
            <a:spLocks noGrp="1"/>
          </p:cNvSpPr>
          <p:nvPr>
            <p:ph type="clipArt" sz="quarter" idx="32"/>
          </p:nvPr>
        </p:nvSpPr>
        <p:spPr>
          <a:xfrm>
            <a:off x="7810341" y="5383295"/>
            <a:ext cx="270000" cy="270000"/>
          </a:xfrm>
        </p:spPr>
        <p:txBody>
          <a:bodyPr/>
          <a:lstStyle/>
          <a:p>
            <a:r>
              <a:rPr lang="en-US" dirty="0"/>
              <a:t>Click icon to add online image</a:t>
            </a:r>
            <a:endParaRPr lang="en-GB" dirty="0"/>
          </a:p>
        </p:txBody>
      </p:sp>
      <p:sp>
        <p:nvSpPr>
          <p:cNvPr id="46" name="Online Image Placeholder 26">
            <a:extLst>
              <a:ext uri="{FF2B5EF4-FFF2-40B4-BE49-F238E27FC236}">
                <a16:creationId xmlns:a16="http://schemas.microsoft.com/office/drawing/2014/main" id="{43B43721-FBB9-D26D-C92A-E495F5BFE6BA}"/>
              </a:ext>
            </a:extLst>
          </p:cNvPr>
          <p:cNvSpPr>
            <a:spLocks noGrp="1"/>
          </p:cNvSpPr>
          <p:nvPr>
            <p:ph type="clipArt" sz="quarter" idx="33"/>
          </p:nvPr>
        </p:nvSpPr>
        <p:spPr>
          <a:xfrm>
            <a:off x="7810341" y="5933631"/>
            <a:ext cx="270000" cy="270000"/>
          </a:xfrm>
        </p:spPr>
        <p:txBody>
          <a:bodyPr/>
          <a:lstStyle/>
          <a:p>
            <a:r>
              <a:rPr lang="en-US" dirty="0"/>
              <a:t>Click icon to add online image</a:t>
            </a:r>
            <a:endParaRPr lang="en-GB" dirty="0"/>
          </a:p>
        </p:txBody>
      </p:sp>
    </p:spTree>
    <p:extLst>
      <p:ext uri="{BB962C8B-B14F-4D97-AF65-F5344CB8AC3E}">
        <p14:creationId xmlns:p14="http://schemas.microsoft.com/office/powerpoint/2010/main" val="39487028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urvey">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endParaRPr lang="en-GB" dirty="0">
              <a:solidFill>
                <a:schemeClr val="bg1"/>
              </a:solidFill>
            </a:endParaRP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bg1"/>
                </a:solidFill>
              </a:defRPr>
            </a:lvl1pPr>
          </a:lstStyle>
          <a:p>
            <a:fld id="{4A9586EF-C0F1-B148-8737-E0386246BC03}" type="slidenum">
              <a:rPr lang="en-GB" smtClean="0"/>
              <a:pPr/>
              <a:t>‹#›</a:t>
            </a:fld>
            <a:endParaRPr lang="en-GB" dirty="0"/>
          </a:p>
        </p:txBody>
      </p:sp>
      <p:sp>
        <p:nvSpPr>
          <p:cNvPr id="2" name="Title 1">
            <a:extLst>
              <a:ext uri="{FF2B5EF4-FFF2-40B4-BE49-F238E27FC236}">
                <a16:creationId xmlns:a16="http://schemas.microsoft.com/office/drawing/2014/main" id="{A1C4D26A-3DD1-C3D9-0EBC-BCF1E8E29EBA}"/>
              </a:ext>
            </a:extLst>
          </p:cNvPr>
          <p:cNvSpPr>
            <a:spLocks noGrp="1"/>
          </p:cNvSpPr>
          <p:nvPr>
            <p:ph type="title" hasCustomPrompt="1"/>
          </p:nvPr>
        </p:nvSpPr>
        <p:spPr>
          <a:xfrm>
            <a:off x="457200" y="690743"/>
            <a:ext cx="3324386" cy="1051200"/>
          </a:xfrm>
        </p:spPr>
        <p:txBody>
          <a:bodyPr/>
          <a:lstStyle>
            <a:lvl1pPr>
              <a:defRPr>
                <a:solidFill>
                  <a:schemeClr val="bg1"/>
                </a:solidFill>
              </a:defRPr>
            </a:lvl1pPr>
          </a:lstStyle>
          <a:p>
            <a:r>
              <a:rPr lang="en-GB"/>
              <a:t>[Survey] &lt;Heading&gt;</a:t>
            </a:r>
          </a:p>
        </p:txBody>
      </p:sp>
      <p:sp>
        <p:nvSpPr>
          <p:cNvPr id="3" name="Text Placeholder 6">
            <a:extLst>
              <a:ext uri="{FF2B5EF4-FFF2-40B4-BE49-F238E27FC236}">
                <a16:creationId xmlns:a16="http://schemas.microsoft.com/office/drawing/2014/main" id="{8EF142A4-8D3E-651E-2112-73716D515F81}"/>
              </a:ext>
            </a:extLst>
          </p:cNvPr>
          <p:cNvSpPr>
            <a:spLocks noGrp="1"/>
          </p:cNvSpPr>
          <p:nvPr>
            <p:ph type="body" sz="quarter" idx="10" hasCustomPrompt="1"/>
          </p:nvPr>
        </p:nvSpPr>
        <p:spPr>
          <a:xfrm>
            <a:off x="457200" y="431800"/>
            <a:ext cx="33228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pic>
        <p:nvPicPr>
          <p:cNvPr id="7" name="Graphic 6">
            <a:extLst>
              <a:ext uri="{FF2B5EF4-FFF2-40B4-BE49-F238E27FC236}">
                <a16:creationId xmlns:a16="http://schemas.microsoft.com/office/drawing/2014/main" id="{270A9881-AE7B-2EE1-FDCC-9601F5FE5D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9" name="Text Placeholder 5">
            <a:extLst>
              <a:ext uri="{FF2B5EF4-FFF2-40B4-BE49-F238E27FC236}">
                <a16:creationId xmlns:a16="http://schemas.microsoft.com/office/drawing/2014/main" id="{72F3DA1B-960D-1C75-1270-8CBADD59F3A4}"/>
              </a:ext>
            </a:extLst>
          </p:cNvPr>
          <p:cNvSpPr>
            <a:spLocks noGrp="1"/>
          </p:cNvSpPr>
          <p:nvPr>
            <p:ph type="body" sz="quarter" idx="13"/>
          </p:nvPr>
        </p:nvSpPr>
        <p:spPr>
          <a:xfrm>
            <a:off x="457200" y="4487152"/>
            <a:ext cx="3324386" cy="853640"/>
          </a:xfrm>
        </p:spPr>
        <p:txBody>
          <a:bodyPr/>
          <a:lstStyle>
            <a:lvl1pPr>
              <a:defRPr sz="1200">
                <a:solidFill>
                  <a:schemeClr val="bg1"/>
                </a:solidFill>
                <a:latin typeface="+mn-lt"/>
              </a:defRPr>
            </a:lvl1pPr>
            <a:lvl2pPr>
              <a:defRPr sz="1200">
                <a:solidFill>
                  <a:schemeClr val="bg1"/>
                </a:solidFill>
                <a:latin typeface="+mn-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
        <p:nvSpPr>
          <p:cNvPr id="10" name="Rectangle 9">
            <a:extLst>
              <a:ext uri="{FF2B5EF4-FFF2-40B4-BE49-F238E27FC236}">
                <a16:creationId xmlns:a16="http://schemas.microsoft.com/office/drawing/2014/main" id="{9942473B-7412-777E-1F8F-669D9A301B0E}"/>
              </a:ext>
            </a:extLst>
          </p:cNvPr>
          <p:cNvSpPr/>
          <p:nvPr userDrawn="1"/>
        </p:nvSpPr>
        <p:spPr>
          <a:xfrm rot="5400000">
            <a:off x="818045" y="3975236"/>
            <a:ext cx="9144" cy="731520"/>
          </a:xfrm>
          <a:prstGeom prst="rect">
            <a:avLst/>
          </a:prstGeom>
          <a:solidFill>
            <a:srgbClr val="FFA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5">
            <a:extLst>
              <a:ext uri="{FF2B5EF4-FFF2-40B4-BE49-F238E27FC236}">
                <a16:creationId xmlns:a16="http://schemas.microsoft.com/office/drawing/2014/main" id="{37A7B31F-0AAF-CF12-531C-A95915CA9868}"/>
              </a:ext>
            </a:extLst>
          </p:cNvPr>
          <p:cNvSpPr>
            <a:spLocks noGrp="1"/>
          </p:cNvSpPr>
          <p:nvPr>
            <p:ph type="body" sz="quarter" idx="14"/>
          </p:nvPr>
        </p:nvSpPr>
        <p:spPr>
          <a:xfrm>
            <a:off x="457200" y="3541443"/>
            <a:ext cx="3324386" cy="653667"/>
          </a:xfrm>
        </p:spPr>
        <p:txBody>
          <a:bodyPr anchor="b" anchorCtr="0"/>
          <a:lstStyle>
            <a:lvl1pPr>
              <a:defRPr sz="1200">
                <a:solidFill>
                  <a:schemeClr val="bg1"/>
                </a:solidFill>
                <a:latin typeface="+mn-lt"/>
              </a:defRPr>
            </a:lvl1pPr>
            <a:lvl2pPr>
              <a:defRPr sz="1200">
                <a:solidFill>
                  <a:schemeClr val="bg1"/>
                </a:solidFill>
                <a:latin typeface="+mn-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
        <p:nvSpPr>
          <p:cNvPr id="15" name="Text Placeholder 5">
            <a:extLst>
              <a:ext uri="{FF2B5EF4-FFF2-40B4-BE49-F238E27FC236}">
                <a16:creationId xmlns:a16="http://schemas.microsoft.com/office/drawing/2014/main" id="{06BAB688-427D-4E70-23AC-AF3D90C5FD9D}"/>
              </a:ext>
            </a:extLst>
          </p:cNvPr>
          <p:cNvSpPr>
            <a:spLocks noGrp="1"/>
          </p:cNvSpPr>
          <p:nvPr>
            <p:ph type="body" sz="quarter" idx="20"/>
          </p:nvPr>
        </p:nvSpPr>
        <p:spPr>
          <a:xfrm>
            <a:off x="457200" y="1856620"/>
            <a:ext cx="3322800" cy="1364093"/>
          </a:xfrm>
        </p:spPr>
        <p:txBody>
          <a:bodyPr/>
          <a:lstStyle>
            <a:lvl1pPr>
              <a:defRPr sz="1200">
                <a:solidFill>
                  <a:schemeClr val="bg1"/>
                </a:solidFill>
                <a:latin typeface="+mn-lt"/>
              </a:defRPr>
            </a:lvl1pPr>
            <a:lvl2pPr>
              <a:defRPr sz="1200">
                <a:solidFill>
                  <a:schemeClr val="bg1"/>
                </a:solidFill>
                <a:latin typeface="+mn-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
        <p:nvSpPr>
          <p:cNvPr id="16" name="Text Placeholder 9">
            <a:extLst>
              <a:ext uri="{FF2B5EF4-FFF2-40B4-BE49-F238E27FC236}">
                <a16:creationId xmlns:a16="http://schemas.microsoft.com/office/drawing/2014/main" id="{E2693BEC-3865-6E54-992E-AFEE7E0F3587}"/>
              </a:ext>
            </a:extLst>
          </p:cNvPr>
          <p:cNvSpPr>
            <a:spLocks noGrp="1"/>
          </p:cNvSpPr>
          <p:nvPr>
            <p:ph type="body" sz="quarter" idx="21"/>
          </p:nvPr>
        </p:nvSpPr>
        <p:spPr>
          <a:xfrm>
            <a:off x="4581525" y="575970"/>
            <a:ext cx="7149600" cy="352717"/>
          </a:xfrm>
          <a:noFill/>
        </p:spPr>
        <p:txBody>
          <a:bodyPr/>
          <a:lstStyle>
            <a:lvl1pPr>
              <a:lnSpc>
                <a:spcPct val="95000"/>
              </a:lnSpc>
              <a:spcAft>
                <a:spcPts val="0"/>
              </a:spcAft>
              <a:defRPr sz="2000">
                <a:solidFill>
                  <a:schemeClr val="bg1"/>
                </a:solidFill>
                <a:latin typeface="+mj-lt"/>
              </a:defRPr>
            </a:lvl1pPr>
          </a:lstStyle>
          <a:p>
            <a:pPr lvl="0"/>
            <a:r>
              <a:rPr lang="en-US"/>
              <a:t>Click to edit Master text styles</a:t>
            </a:r>
          </a:p>
        </p:txBody>
      </p:sp>
      <p:cxnSp>
        <p:nvCxnSpPr>
          <p:cNvPr id="19" name="Straight Connector 18">
            <a:extLst>
              <a:ext uri="{FF2B5EF4-FFF2-40B4-BE49-F238E27FC236}">
                <a16:creationId xmlns:a16="http://schemas.microsoft.com/office/drawing/2014/main" id="{2206B807-9D67-EB3F-6470-4E0C7F1BC102}"/>
              </a:ext>
            </a:extLst>
          </p:cNvPr>
          <p:cNvCxnSpPr>
            <a:cxnSpLocks/>
          </p:cNvCxnSpPr>
          <p:nvPr userDrawn="1"/>
        </p:nvCxnSpPr>
        <p:spPr>
          <a:xfrm>
            <a:off x="4581525" y="1851025"/>
            <a:ext cx="7153275"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20" name="Graphic 19">
            <a:extLst>
              <a:ext uri="{FF2B5EF4-FFF2-40B4-BE49-F238E27FC236}">
                <a16:creationId xmlns:a16="http://schemas.microsoft.com/office/drawing/2014/main" id="{16A858D9-002D-4520-FAAF-3AA44E720CD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81525" y="1025524"/>
            <a:ext cx="925830" cy="565785"/>
          </a:xfrm>
          <a:prstGeom prst="rect">
            <a:avLst/>
          </a:prstGeom>
        </p:spPr>
      </p:pic>
      <p:pic>
        <p:nvPicPr>
          <p:cNvPr id="21" name="Graphic 20">
            <a:extLst>
              <a:ext uri="{FF2B5EF4-FFF2-40B4-BE49-F238E27FC236}">
                <a16:creationId xmlns:a16="http://schemas.microsoft.com/office/drawing/2014/main" id="{F3E1A36D-E3D1-2B94-6FEB-144F048A241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504112" y="820640"/>
            <a:ext cx="1065213" cy="893404"/>
          </a:xfrm>
          <a:prstGeom prst="rect">
            <a:avLst/>
          </a:prstGeom>
        </p:spPr>
      </p:pic>
      <p:sp>
        <p:nvSpPr>
          <p:cNvPr id="22" name="Text Placeholder 9">
            <a:extLst>
              <a:ext uri="{FF2B5EF4-FFF2-40B4-BE49-F238E27FC236}">
                <a16:creationId xmlns:a16="http://schemas.microsoft.com/office/drawing/2014/main" id="{260DED75-DB92-FB2A-0F3C-3D7F3556CAF9}"/>
              </a:ext>
            </a:extLst>
          </p:cNvPr>
          <p:cNvSpPr>
            <a:spLocks noGrp="1"/>
          </p:cNvSpPr>
          <p:nvPr>
            <p:ph type="body" sz="quarter" idx="17"/>
          </p:nvPr>
        </p:nvSpPr>
        <p:spPr>
          <a:xfrm>
            <a:off x="4581525" y="4336424"/>
            <a:ext cx="1125061" cy="502275"/>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23" name="Text Placeholder 9">
            <a:extLst>
              <a:ext uri="{FF2B5EF4-FFF2-40B4-BE49-F238E27FC236}">
                <a16:creationId xmlns:a16="http://schemas.microsoft.com/office/drawing/2014/main" id="{5DC92ADA-3CC8-8A99-F308-30B6C492831A}"/>
              </a:ext>
            </a:extLst>
          </p:cNvPr>
          <p:cNvSpPr>
            <a:spLocks noGrp="1"/>
          </p:cNvSpPr>
          <p:nvPr>
            <p:ph type="body" sz="quarter" idx="22"/>
          </p:nvPr>
        </p:nvSpPr>
        <p:spPr>
          <a:xfrm>
            <a:off x="4581525" y="2069538"/>
            <a:ext cx="7149600" cy="352717"/>
          </a:xfrm>
          <a:noFill/>
        </p:spPr>
        <p:txBody>
          <a:bodyPr/>
          <a:lstStyle>
            <a:lvl1pPr>
              <a:lnSpc>
                <a:spcPct val="95000"/>
              </a:lnSpc>
              <a:spcAft>
                <a:spcPts val="0"/>
              </a:spcAft>
              <a:defRPr sz="2000">
                <a:solidFill>
                  <a:schemeClr val="bg1"/>
                </a:solidFill>
                <a:latin typeface="+mj-lt"/>
              </a:defRPr>
            </a:lvl1pPr>
          </a:lstStyle>
          <a:p>
            <a:pPr lvl="0"/>
            <a:r>
              <a:rPr lang="en-US"/>
              <a:t>Click to edit Master text styles</a:t>
            </a:r>
          </a:p>
        </p:txBody>
      </p:sp>
      <p:sp>
        <p:nvSpPr>
          <p:cNvPr id="24" name="Text Placeholder 9">
            <a:extLst>
              <a:ext uri="{FF2B5EF4-FFF2-40B4-BE49-F238E27FC236}">
                <a16:creationId xmlns:a16="http://schemas.microsoft.com/office/drawing/2014/main" id="{6A296520-E78A-F2A2-5758-95174821B8C4}"/>
              </a:ext>
            </a:extLst>
          </p:cNvPr>
          <p:cNvSpPr>
            <a:spLocks noGrp="1"/>
          </p:cNvSpPr>
          <p:nvPr>
            <p:ph type="body" sz="quarter" idx="23"/>
          </p:nvPr>
        </p:nvSpPr>
        <p:spPr>
          <a:xfrm>
            <a:off x="4581525" y="3895627"/>
            <a:ext cx="7149600" cy="352717"/>
          </a:xfrm>
          <a:noFill/>
        </p:spPr>
        <p:txBody>
          <a:bodyPr/>
          <a:lstStyle>
            <a:lvl1pPr>
              <a:lnSpc>
                <a:spcPct val="95000"/>
              </a:lnSpc>
              <a:spcAft>
                <a:spcPts val="0"/>
              </a:spcAft>
              <a:defRPr sz="2000">
                <a:solidFill>
                  <a:schemeClr val="bg1"/>
                </a:solidFill>
                <a:latin typeface="+mj-lt"/>
              </a:defRPr>
            </a:lvl1pPr>
          </a:lstStyle>
          <a:p>
            <a:pPr lvl="0"/>
            <a:r>
              <a:rPr lang="en-US"/>
              <a:t>Click to edit Master text styles</a:t>
            </a:r>
          </a:p>
        </p:txBody>
      </p:sp>
      <p:sp>
        <p:nvSpPr>
          <p:cNvPr id="26" name="Text Placeholder 9">
            <a:extLst>
              <a:ext uri="{FF2B5EF4-FFF2-40B4-BE49-F238E27FC236}">
                <a16:creationId xmlns:a16="http://schemas.microsoft.com/office/drawing/2014/main" id="{9B6F59E8-D870-4550-333A-8265F7F374D5}"/>
              </a:ext>
            </a:extLst>
          </p:cNvPr>
          <p:cNvSpPr>
            <a:spLocks noGrp="1"/>
          </p:cNvSpPr>
          <p:nvPr>
            <p:ph type="body" sz="quarter" idx="16" hasCustomPrompt="1"/>
          </p:nvPr>
        </p:nvSpPr>
        <p:spPr>
          <a:xfrm>
            <a:off x="5727382" y="1053531"/>
            <a:ext cx="1065212" cy="743368"/>
          </a:xfrm>
        </p:spPr>
        <p:txBody>
          <a:bodyPr/>
          <a:lstStyle>
            <a:lvl1pPr>
              <a:defRPr sz="4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000</a:t>
            </a:r>
          </a:p>
        </p:txBody>
      </p:sp>
      <p:sp>
        <p:nvSpPr>
          <p:cNvPr id="27" name="Text Placeholder 9">
            <a:extLst>
              <a:ext uri="{FF2B5EF4-FFF2-40B4-BE49-F238E27FC236}">
                <a16:creationId xmlns:a16="http://schemas.microsoft.com/office/drawing/2014/main" id="{31020CC8-C0CF-89CD-9422-B1293417CA9E}"/>
              </a:ext>
            </a:extLst>
          </p:cNvPr>
          <p:cNvSpPr>
            <a:spLocks noGrp="1"/>
          </p:cNvSpPr>
          <p:nvPr>
            <p:ph type="body" sz="quarter" idx="25"/>
          </p:nvPr>
        </p:nvSpPr>
        <p:spPr>
          <a:xfrm>
            <a:off x="5727382" y="950338"/>
            <a:ext cx="968375" cy="206386"/>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28" name="Text Placeholder 9">
            <a:extLst>
              <a:ext uri="{FF2B5EF4-FFF2-40B4-BE49-F238E27FC236}">
                <a16:creationId xmlns:a16="http://schemas.microsoft.com/office/drawing/2014/main" id="{44B561A5-548F-26CD-AE59-86078BB30AA8}"/>
              </a:ext>
            </a:extLst>
          </p:cNvPr>
          <p:cNvSpPr>
            <a:spLocks noGrp="1"/>
          </p:cNvSpPr>
          <p:nvPr>
            <p:ph type="body" sz="quarter" idx="26" hasCustomPrompt="1"/>
          </p:nvPr>
        </p:nvSpPr>
        <p:spPr>
          <a:xfrm>
            <a:off x="8788082" y="1053531"/>
            <a:ext cx="1065212" cy="743368"/>
          </a:xfrm>
        </p:spPr>
        <p:txBody>
          <a:bodyPr/>
          <a:lstStyle>
            <a:lvl1pPr>
              <a:defRPr sz="4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000</a:t>
            </a:r>
          </a:p>
        </p:txBody>
      </p:sp>
      <p:sp>
        <p:nvSpPr>
          <p:cNvPr id="29" name="Text Placeholder 9">
            <a:extLst>
              <a:ext uri="{FF2B5EF4-FFF2-40B4-BE49-F238E27FC236}">
                <a16:creationId xmlns:a16="http://schemas.microsoft.com/office/drawing/2014/main" id="{4339E4BF-5312-A2EA-9403-7AE9890E4203}"/>
              </a:ext>
            </a:extLst>
          </p:cNvPr>
          <p:cNvSpPr>
            <a:spLocks noGrp="1"/>
          </p:cNvSpPr>
          <p:nvPr>
            <p:ph type="body" sz="quarter" idx="27"/>
          </p:nvPr>
        </p:nvSpPr>
        <p:spPr>
          <a:xfrm>
            <a:off x="8788082" y="950338"/>
            <a:ext cx="968375" cy="206386"/>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30" name="Text Placeholder 9">
            <a:extLst>
              <a:ext uri="{FF2B5EF4-FFF2-40B4-BE49-F238E27FC236}">
                <a16:creationId xmlns:a16="http://schemas.microsoft.com/office/drawing/2014/main" id="{8B9E9D49-63EC-6A08-D7C0-3DB340DD44BF}"/>
              </a:ext>
            </a:extLst>
          </p:cNvPr>
          <p:cNvSpPr>
            <a:spLocks noGrp="1"/>
          </p:cNvSpPr>
          <p:nvPr>
            <p:ph type="body" sz="quarter" idx="28" hasCustomPrompt="1"/>
          </p:nvPr>
        </p:nvSpPr>
        <p:spPr>
          <a:xfrm>
            <a:off x="4581525" y="4809763"/>
            <a:ext cx="1125060"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31" name="Text Placeholder 9">
            <a:extLst>
              <a:ext uri="{FF2B5EF4-FFF2-40B4-BE49-F238E27FC236}">
                <a16:creationId xmlns:a16="http://schemas.microsoft.com/office/drawing/2014/main" id="{4EC9E85A-153A-95BE-0773-B5E438994EF8}"/>
              </a:ext>
            </a:extLst>
          </p:cNvPr>
          <p:cNvSpPr>
            <a:spLocks noGrp="1"/>
          </p:cNvSpPr>
          <p:nvPr>
            <p:ph type="body" sz="quarter" idx="29"/>
          </p:nvPr>
        </p:nvSpPr>
        <p:spPr>
          <a:xfrm>
            <a:off x="6068292" y="4336424"/>
            <a:ext cx="1125061" cy="502275"/>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32" name="Text Placeholder 9">
            <a:extLst>
              <a:ext uri="{FF2B5EF4-FFF2-40B4-BE49-F238E27FC236}">
                <a16:creationId xmlns:a16="http://schemas.microsoft.com/office/drawing/2014/main" id="{0E37684D-E564-8036-0C64-425DBA21050E}"/>
              </a:ext>
            </a:extLst>
          </p:cNvPr>
          <p:cNvSpPr>
            <a:spLocks noGrp="1"/>
          </p:cNvSpPr>
          <p:nvPr>
            <p:ph type="body" sz="quarter" idx="30" hasCustomPrompt="1"/>
          </p:nvPr>
        </p:nvSpPr>
        <p:spPr>
          <a:xfrm>
            <a:off x="6068293" y="4809763"/>
            <a:ext cx="1125060"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33" name="Text Placeholder 9">
            <a:extLst>
              <a:ext uri="{FF2B5EF4-FFF2-40B4-BE49-F238E27FC236}">
                <a16:creationId xmlns:a16="http://schemas.microsoft.com/office/drawing/2014/main" id="{0292C445-44B0-691A-6273-B64C031385D6}"/>
              </a:ext>
            </a:extLst>
          </p:cNvPr>
          <p:cNvSpPr>
            <a:spLocks noGrp="1"/>
          </p:cNvSpPr>
          <p:nvPr>
            <p:ph type="body" sz="quarter" idx="31"/>
          </p:nvPr>
        </p:nvSpPr>
        <p:spPr>
          <a:xfrm>
            <a:off x="7555059" y="4336424"/>
            <a:ext cx="1125061" cy="502275"/>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34" name="Text Placeholder 9">
            <a:extLst>
              <a:ext uri="{FF2B5EF4-FFF2-40B4-BE49-F238E27FC236}">
                <a16:creationId xmlns:a16="http://schemas.microsoft.com/office/drawing/2014/main" id="{5DD29387-3958-BF18-6CE4-929C79B89222}"/>
              </a:ext>
            </a:extLst>
          </p:cNvPr>
          <p:cNvSpPr>
            <a:spLocks noGrp="1"/>
          </p:cNvSpPr>
          <p:nvPr>
            <p:ph type="body" sz="quarter" idx="32" hasCustomPrompt="1"/>
          </p:nvPr>
        </p:nvSpPr>
        <p:spPr>
          <a:xfrm>
            <a:off x="7555061" y="4809763"/>
            <a:ext cx="1125060"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35" name="Text Placeholder 9">
            <a:extLst>
              <a:ext uri="{FF2B5EF4-FFF2-40B4-BE49-F238E27FC236}">
                <a16:creationId xmlns:a16="http://schemas.microsoft.com/office/drawing/2014/main" id="{7F16ECCF-F29E-D559-64D2-DE75A2944FD4}"/>
              </a:ext>
            </a:extLst>
          </p:cNvPr>
          <p:cNvSpPr>
            <a:spLocks noGrp="1"/>
          </p:cNvSpPr>
          <p:nvPr>
            <p:ph type="body" sz="quarter" idx="33"/>
          </p:nvPr>
        </p:nvSpPr>
        <p:spPr>
          <a:xfrm>
            <a:off x="9041827" y="4336424"/>
            <a:ext cx="1125061" cy="502275"/>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36" name="Text Placeholder 9">
            <a:extLst>
              <a:ext uri="{FF2B5EF4-FFF2-40B4-BE49-F238E27FC236}">
                <a16:creationId xmlns:a16="http://schemas.microsoft.com/office/drawing/2014/main" id="{D7992B18-CEAA-FDDA-F6C8-ED173CFA0CA2}"/>
              </a:ext>
            </a:extLst>
          </p:cNvPr>
          <p:cNvSpPr>
            <a:spLocks noGrp="1"/>
          </p:cNvSpPr>
          <p:nvPr>
            <p:ph type="body" sz="quarter" idx="34" hasCustomPrompt="1"/>
          </p:nvPr>
        </p:nvSpPr>
        <p:spPr>
          <a:xfrm>
            <a:off x="9041828" y="4809763"/>
            <a:ext cx="1125060"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41" name="Text Placeholder 9">
            <a:extLst>
              <a:ext uri="{FF2B5EF4-FFF2-40B4-BE49-F238E27FC236}">
                <a16:creationId xmlns:a16="http://schemas.microsoft.com/office/drawing/2014/main" id="{59E6F21F-8146-CA99-B6EA-1B938F7F060A}"/>
              </a:ext>
            </a:extLst>
          </p:cNvPr>
          <p:cNvSpPr>
            <a:spLocks noGrp="1"/>
          </p:cNvSpPr>
          <p:nvPr>
            <p:ph type="body" sz="quarter" idx="39"/>
          </p:nvPr>
        </p:nvSpPr>
        <p:spPr>
          <a:xfrm>
            <a:off x="4581525" y="2553327"/>
            <a:ext cx="968375" cy="342268"/>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42" name="Text Placeholder 9">
            <a:extLst>
              <a:ext uri="{FF2B5EF4-FFF2-40B4-BE49-F238E27FC236}">
                <a16:creationId xmlns:a16="http://schemas.microsoft.com/office/drawing/2014/main" id="{47BBCCBE-6226-2F80-82C9-633963A45E6A}"/>
              </a:ext>
            </a:extLst>
          </p:cNvPr>
          <p:cNvSpPr>
            <a:spLocks noGrp="1"/>
          </p:cNvSpPr>
          <p:nvPr>
            <p:ph type="body" sz="quarter" idx="40" hasCustomPrompt="1"/>
          </p:nvPr>
        </p:nvSpPr>
        <p:spPr>
          <a:xfrm>
            <a:off x="4581525" y="2848865"/>
            <a:ext cx="968374"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43" name="Text Placeholder 9">
            <a:extLst>
              <a:ext uri="{FF2B5EF4-FFF2-40B4-BE49-F238E27FC236}">
                <a16:creationId xmlns:a16="http://schemas.microsoft.com/office/drawing/2014/main" id="{2CB8C75E-F470-5703-73C5-81B55C2AFA7D}"/>
              </a:ext>
            </a:extLst>
          </p:cNvPr>
          <p:cNvSpPr>
            <a:spLocks noGrp="1"/>
          </p:cNvSpPr>
          <p:nvPr>
            <p:ph type="body" sz="quarter" idx="41"/>
          </p:nvPr>
        </p:nvSpPr>
        <p:spPr>
          <a:xfrm>
            <a:off x="5785262" y="2553327"/>
            <a:ext cx="968375" cy="342268"/>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44" name="Text Placeholder 9">
            <a:extLst>
              <a:ext uri="{FF2B5EF4-FFF2-40B4-BE49-F238E27FC236}">
                <a16:creationId xmlns:a16="http://schemas.microsoft.com/office/drawing/2014/main" id="{4304C183-33AA-1322-9DBF-3689A6DC8ABC}"/>
              </a:ext>
            </a:extLst>
          </p:cNvPr>
          <p:cNvSpPr>
            <a:spLocks noGrp="1"/>
          </p:cNvSpPr>
          <p:nvPr>
            <p:ph type="body" sz="quarter" idx="42" hasCustomPrompt="1"/>
          </p:nvPr>
        </p:nvSpPr>
        <p:spPr>
          <a:xfrm>
            <a:off x="5785263" y="2848865"/>
            <a:ext cx="968374"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45" name="Text Placeholder 9">
            <a:extLst>
              <a:ext uri="{FF2B5EF4-FFF2-40B4-BE49-F238E27FC236}">
                <a16:creationId xmlns:a16="http://schemas.microsoft.com/office/drawing/2014/main" id="{9FD289D2-6476-CB5D-706E-DD9A0CF98501}"/>
              </a:ext>
            </a:extLst>
          </p:cNvPr>
          <p:cNvSpPr>
            <a:spLocks noGrp="1"/>
          </p:cNvSpPr>
          <p:nvPr>
            <p:ph type="body" sz="quarter" idx="43"/>
          </p:nvPr>
        </p:nvSpPr>
        <p:spPr>
          <a:xfrm>
            <a:off x="6988999" y="2553327"/>
            <a:ext cx="968375" cy="342268"/>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46" name="Text Placeholder 9">
            <a:extLst>
              <a:ext uri="{FF2B5EF4-FFF2-40B4-BE49-F238E27FC236}">
                <a16:creationId xmlns:a16="http://schemas.microsoft.com/office/drawing/2014/main" id="{C967DB17-9204-6934-BC32-6E9E11EE92C0}"/>
              </a:ext>
            </a:extLst>
          </p:cNvPr>
          <p:cNvSpPr>
            <a:spLocks noGrp="1"/>
          </p:cNvSpPr>
          <p:nvPr>
            <p:ph type="body" sz="quarter" idx="44" hasCustomPrompt="1"/>
          </p:nvPr>
        </p:nvSpPr>
        <p:spPr>
          <a:xfrm>
            <a:off x="6988999" y="2848865"/>
            <a:ext cx="968374"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47" name="Text Placeholder 9">
            <a:extLst>
              <a:ext uri="{FF2B5EF4-FFF2-40B4-BE49-F238E27FC236}">
                <a16:creationId xmlns:a16="http://schemas.microsoft.com/office/drawing/2014/main" id="{A28DBC43-8342-5308-E6E3-F3736E487B8C}"/>
              </a:ext>
            </a:extLst>
          </p:cNvPr>
          <p:cNvSpPr>
            <a:spLocks noGrp="1"/>
          </p:cNvSpPr>
          <p:nvPr>
            <p:ph type="body" sz="quarter" idx="45"/>
          </p:nvPr>
        </p:nvSpPr>
        <p:spPr>
          <a:xfrm>
            <a:off x="8192736" y="2553327"/>
            <a:ext cx="968375" cy="342268"/>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48" name="Text Placeholder 9">
            <a:extLst>
              <a:ext uri="{FF2B5EF4-FFF2-40B4-BE49-F238E27FC236}">
                <a16:creationId xmlns:a16="http://schemas.microsoft.com/office/drawing/2014/main" id="{D5B2041D-842E-2EB3-4C6C-176126706A8A}"/>
              </a:ext>
            </a:extLst>
          </p:cNvPr>
          <p:cNvSpPr>
            <a:spLocks noGrp="1"/>
          </p:cNvSpPr>
          <p:nvPr>
            <p:ph type="body" sz="quarter" idx="46" hasCustomPrompt="1"/>
          </p:nvPr>
        </p:nvSpPr>
        <p:spPr>
          <a:xfrm>
            <a:off x="8192736" y="2848865"/>
            <a:ext cx="968374"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49" name="Text Placeholder 9">
            <a:extLst>
              <a:ext uri="{FF2B5EF4-FFF2-40B4-BE49-F238E27FC236}">
                <a16:creationId xmlns:a16="http://schemas.microsoft.com/office/drawing/2014/main" id="{77301E50-8EB7-FB99-1DD2-1642D90D8D69}"/>
              </a:ext>
            </a:extLst>
          </p:cNvPr>
          <p:cNvSpPr>
            <a:spLocks noGrp="1"/>
          </p:cNvSpPr>
          <p:nvPr>
            <p:ph type="body" sz="quarter" idx="47"/>
          </p:nvPr>
        </p:nvSpPr>
        <p:spPr>
          <a:xfrm>
            <a:off x="9396473" y="2553327"/>
            <a:ext cx="968375" cy="342268"/>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50" name="Text Placeholder 9">
            <a:extLst>
              <a:ext uri="{FF2B5EF4-FFF2-40B4-BE49-F238E27FC236}">
                <a16:creationId xmlns:a16="http://schemas.microsoft.com/office/drawing/2014/main" id="{79647806-0759-17EC-DB31-CC8C76FD68D3}"/>
              </a:ext>
            </a:extLst>
          </p:cNvPr>
          <p:cNvSpPr>
            <a:spLocks noGrp="1"/>
          </p:cNvSpPr>
          <p:nvPr>
            <p:ph type="body" sz="quarter" idx="48" hasCustomPrompt="1"/>
          </p:nvPr>
        </p:nvSpPr>
        <p:spPr>
          <a:xfrm>
            <a:off x="9396473" y="2848865"/>
            <a:ext cx="1203734"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51" name="Text Placeholder 9">
            <a:extLst>
              <a:ext uri="{FF2B5EF4-FFF2-40B4-BE49-F238E27FC236}">
                <a16:creationId xmlns:a16="http://schemas.microsoft.com/office/drawing/2014/main" id="{8D509965-0DC1-1DDA-4C62-B9DFAE000B33}"/>
              </a:ext>
            </a:extLst>
          </p:cNvPr>
          <p:cNvSpPr>
            <a:spLocks noGrp="1"/>
          </p:cNvSpPr>
          <p:nvPr>
            <p:ph type="body" sz="quarter" idx="49"/>
          </p:nvPr>
        </p:nvSpPr>
        <p:spPr>
          <a:xfrm>
            <a:off x="10600208" y="2553327"/>
            <a:ext cx="1319942" cy="342268"/>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52" name="Text Placeholder 9">
            <a:extLst>
              <a:ext uri="{FF2B5EF4-FFF2-40B4-BE49-F238E27FC236}">
                <a16:creationId xmlns:a16="http://schemas.microsoft.com/office/drawing/2014/main" id="{D4342747-0A99-4C72-AC2E-E6E7FADCC9DB}"/>
              </a:ext>
            </a:extLst>
          </p:cNvPr>
          <p:cNvSpPr>
            <a:spLocks noGrp="1"/>
          </p:cNvSpPr>
          <p:nvPr>
            <p:ph type="body" sz="quarter" idx="50" hasCustomPrompt="1"/>
          </p:nvPr>
        </p:nvSpPr>
        <p:spPr>
          <a:xfrm>
            <a:off x="10600208" y="2848865"/>
            <a:ext cx="968374"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cxnSp>
        <p:nvCxnSpPr>
          <p:cNvPr id="53" name="Straight Connector 52">
            <a:extLst>
              <a:ext uri="{FF2B5EF4-FFF2-40B4-BE49-F238E27FC236}">
                <a16:creationId xmlns:a16="http://schemas.microsoft.com/office/drawing/2014/main" id="{C905E0EE-99E9-806C-70C9-3A41D2B10A26}"/>
              </a:ext>
            </a:extLst>
          </p:cNvPr>
          <p:cNvCxnSpPr>
            <a:cxnSpLocks/>
          </p:cNvCxnSpPr>
          <p:nvPr userDrawn="1"/>
        </p:nvCxnSpPr>
        <p:spPr>
          <a:xfrm>
            <a:off x="4581525" y="3651250"/>
            <a:ext cx="7149600"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2013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A0B4-470A-8701-3B74-0ABF23B3762C}"/>
              </a:ext>
            </a:extLst>
          </p:cNvPr>
          <p:cNvSpPr>
            <a:spLocks noGrp="1"/>
          </p:cNvSpPr>
          <p:nvPr>
            <p:ph type="title" hasCustomPrompt="1"/>
          </p:nvPr>
        </p:nvSpPr>
        <p:spPr>
          <a:xfrm>
            <a:off x="457200" y="558007"/>
            <a:ext cx="7731814" cy="1288688"/>
          </a:xfrm>
        </p:spPr>
        <p:txBody>
          <a:bodyPr/>
          <a:lstStyle>
            <a:lvl1pPr>
              <a:defRPr sz="8000">
                <a:solidFill>
                  <a:schemeClr val="bg1"/>
                </a:solidFill>
                <a:latin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a:t>[Thank you</a:t>
            </a:r>
            <a:r>
              <a:rPr lang="en-GB">
                <a:effectLst/>
                <a:latin typeface="Georgia" panose="02040502050405020303" pitchFamily="18" charset="0"/>
              </a:rPr>
              <a:t>]</a:t>
            </a:r>
            <a:endParaRPr lang="en-GB"/>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bg1"/>
                </a:solidFill>
              </a:defRPr>
            </a:lvl1pPr>
          </a:lstStyle>
          <a:p>
            <a:fld id="{4A9586EF-C0F1-B148-8737-E0386246BC03}" type="slidenum">
              <a:rPr lang="en-GB" smtClean="0"/>
              <a:pPr/>
              <a:t>‹#›</a:t>
            </a:fld>
            <a:endParaRPr lang="en-GB" dirty="0"/>
          </a:p>
        </p:txBody>
      </p:sp>
      <p:pic>
        <p:nvPicPr>
          <p:cNvPr id="8" name="Graphic 7">
            <a:extLst>
              <a:ext uri="{FF2B5EF4-FFF2-40B4-BE49-F238E27FC236}">
                <a16:creationId xmlns:a16="http://schemas.microsoft.com/office/drawing/2014/main" id="{C8C18544-DC08-A770-8298-56B70E0981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11" name="Text Placeholder 5">
            <a:extLst>
              <a:ext uri="{FF2B5EF4-FFF2-40B4-BE49-F238E27FC236}">
                <a16:creationId xmlns:a16="http://schemas.microsoft.com/office/drawing/2014/main" id="{DCF0A970-0D7F-6841-39BB-D012D14F50D6}"/>
              </a:ext>
            </a:extLst>
          </p:cNvPr>
          <p:cNvSpPr>
            <a:spLocks noGrp="1"/>
          </p:cNvSpPr>
          <p:nvPr>
            <p:ph type="body" sz="quarter" idx="16"/>
          </p:nvPr>
        </p:nvSpPr>
        <p:spPr>
          <a:xfrm>
            <a:off x="457200" y="4013735"/>
            <a:ext cx="8646025" cy="1736406"/>
          </a:xfrm>
        </p:spPr>
        <p:txBody>
          <a:bodyPr anchor="b" anchorCtr="0"/>
          <a:lstStyle>
            <a:lvl1pPr>
              <a:lnSpc>
                <a:spcPct val="105000"/>
              </a:lnSpc>
              <a:defRPr sz="800">
                <a:solidFill>
                  <a:schemeClr val="bg1"/>
                </a:solidFill>
                <a:latin typeface="+mn-lt"/>
              </a:defRPr>
            </a:lvl1pPr>
            <a:lvl2pPr>
              <a:lnSpc>
                <a:spcPct val="105000"/>
              </a:lnSpc>
              <a:defRPr sz="800">
                <a:solidFill>
                  <a:schemeClr val="bg1"/>
                </a:solidFill>
                <a:latin typeface="+mn-lt"/>
              </a:defRPr>
            </a:lvl2pPr>
            <a:lvl3pPr>
              <a:lnSpc>
                <a:spcPct val="105000"/>
              </a:lnSpc>
              <a:defRPr sz="800">
                <a:solidFill>
                  <a:schemeClr val="bg1"/>
                </a:solidFill>
                <a:latin typeface="+mn-lt"/>
              </a:defRPr>
            </a:lvl3pPr>
            <a:lvl4pPr>
              <a:lnSpc>
                <a:spcPct val="105000"/>
              </a:lnSpc>
              <a:defRPr sz="800">
                <a:solidFill>
                  <a:schemeClr val="bg1"/>
                </a:solidFill>
                <a:latin typeface="+mn-lt"/>
              </a:defRPr>
            </a:lvl4pPr>
            <a:lvl5pPr>
              <a:lnSpc>
                <a:spcPct val="105000"/>
              </a:lnSpc>
              <a:defRPr sz="8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72610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B32D-8E5B-8698-6014-C5BDD9CC70BC}"/>
              </a:ext>
            </a:extLst>
          </p:cNvPr>
          <p:cNvSpPr>
            <a:spLocks noGrp="1"/>
          </p:cNvSpPr>
          <p:nvPr>
            <p:ph type="ctrTitle" hasCustomPrompt="1"/>
          </p:nvPr>
        </p:nvSpPr>
        <p:spPr>
          <a:xfrm>
            <a:off x="457200" y="1651245"/>
            <a:ext cx="6157526" cy="1942113"/>
          </a:xfrm>
        </p:spPr>
        <p:txBody>
          <a:bodyPr anchor="b"/>
          <a:lstStyle>
            <a:lvl1pPr algn="l">
              <a:defRPr sz="6000">
                <a:solidFill>
                  <a:schemeClr val="bg1"/>
                </a:solidFill>
              </a:defRPr>
            </a:lvl1pPr>
          </a:lstStyle>
          <a:p>
            <a:r>
              <a:rPr lang="en-GB"/>
              <a:t>[Title Slide] &lt;Heading&gt;</a:t>
            </a:r>
          </a:p>
        </p:txBody>
      </p:sp>
      <p:sp>
        <p:nvSpPr>
          <p:cNvPr id="3" name="Subtitle 2">
            <a:extLst>
              <a:ext uri="{FF2B5EF4-FFF2-40B4-BE49-F238E27FC236}">
                <a16:creationId xmlns:a16="http://schemas.microsoft.com/office/drawing/2014/main" id="{2EA62072-959D-3DED-A4AA-C98E00483ED0}"/>
              </a:ext>
            </a:extLst>
          </p:cNvPr>
          <p:cNvSpPr>
            <a:spLocks noGrp="1"/>
          </p:cNvSpPr>
          <p:nvPr>
            <p:ph type="subTitle" idx="1" hasCustomPrompt="1"/>
          </p:nvPr>
        </p:nvSpPr>
        <p:spPr>
          <a:xfrm>
            <a:off x="457200" y="3822945"/>
            <a:ext cx="5210175" cy="728662"/>
          </a:xfr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&lt;Subtitle&gt;</a:t>
            </a:r>
          </a:p>
        </p:txBody>
      </p:sp>
      <p:pic>
        <p:nvPicPr>
          <p:cNvPr id="10" name="Graphic 9">
            <a:extLst>
              <a:ext uri="{FF2B5EF4-FFF2-40B4-BE49-F238E27FC236}">
                <a16:creationId xmlns:a16="http://schemas.microsoft.com/office/drawing/2014/main" id="{FDE8359D-552E-3010-4183-E3D3DD2677D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00" y="458952"/>
            <a:ext cx="1466850" cy="151743"/>
          </a:xfrm>
          <a:prstGeom prst="rect">
            <a:avLst/>
          </a:prstGeom>
        </p:spPr>
      </p:pic>
      <p:sp>
        <p:nvSpPr>
          <p:cNvPr id="11" name="Text Placeholder 10">
            <a:extLst>
              <a:ext uri="{FF2B5EF4-FFF2-40B4-BE49-F238E27FC236}">
                <a16:creationId xmlns:a16="http://schemas.microsoft.com/office/drawing/2014/main" id="{224FF03C-B670-BB6D-6D58-703965085DC5}"/>
              </a:ext>
            </a:extLst>
          </p:cNvPr>
          <p:cNvSpPr>
            <a:spLocks noGrp="1"/>
          </p:cNvSpPr>
          <p:nvPr>
            <p:ph type="body" sz="quarter" idx="10" hasCustomPrompt="1"/>
          </p:nvPr>
        </p:nvSpPr>
        <p:spPr>
          <a:xfrm>
            <a:off x="457200" y="6242979"/>
            <a:ext cx="2647950" cy="325193"/>
          </a:xfrm>
        </p:spPr>
        <p:txBody>
          <a:bodyPr/>
          <a:lstStyle>
            <a:lvl1pPr>
              <a:defRPr>
                <a:solidFill>
                  <a:schemeClr val="bg1"/>
                </a:solidFill>
              </a:defRPr>
            </a:lvl1pPr>
          </a:lstStyle>
          <a:p>
            <a:pPr lvl="0"/>
            <a:r>
              <a:rPr lang="en-GB"/>
              <a:t>&lt;Month DD, YYYY&gt;</a:t>
            </a:r>
          </a:p>
        </p:txBody>
      </p:sp>
    </p:spTree>
    <p:extLst>
      <p:ext uri="{BB962C8B-B14F-4D97-AF65-F5344CB8AC3E}">
        <p14:creationId xmlns:p14="http://schemas.microsoft.com/office/powerpoint/2010/main" val="18841699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Panel and image: v1">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13D70D-9DB0-3D0F-17F6-8F3921102AFC}"/>
              </a:ext>
            </a:extLst>
          </p:cNvPr>
          <p:cNvSpPr/>
          <p:nvPr userDrawn="1"/>
        </p:nvSpPr>
        <p:spPr>
          <a:xfrm>
            <a:off x="0" y="1739504"/>
            <a:ext cx="6430150" cy="4160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C175B521-2E5A-30A1-965A-3A19E08DEF76}"/>
              </a:ext>
            </a:extLst>
          </p:cNvPr>
          <p:cNvSpPr>
            <a:spLocks noGrp="1"/>
          </p:cNvSpPr>
          <p:nvPr>
            <p:ph type="pic" sz="quarter" idx="15"/>
          </p:nvPr>
        </p:nvSpPr>
        <p:spPr>
          <a:xfrm>
            <a:off x="6430150" y="1738379"/>
            <a:ext cx="5302250" cy="4161678"/>
          </a:xfrm>
          <a:custGeom>
            <a:avLst/>
            <a:gdLst>
              <a:gd name="csX0" fmla="*/ 0 w 5302250"/>
              <a:gd name="csY0" fmla="*/ 0 h 4161678"/>
              <a:gd name="csX1" fmla="*/ 165275 w 5302250"/>
              <a:gd name="csY1" fmla="*/ 0 h 4161678"/>
              <a:gd name="csX2" fmla="*/ 1185983 w 5302250"/>
              <a:gd name="csY2" fmla="*/ 0 h 4161678"/>
              <a:gd name="csX3" fmla="*/ 5136976 w 5302250"/>
              <a:gd name="csY3" fmla="*/ 0 h 4161678"/>
              <a:gd name="csX4" fmla="*/ 5302250 w 5302250"/>
              <a:gd name="csY4" fmla="*/ 165077 h 4161678"/>
              <a:gd name="csX5" fmla="*/ 5302250 w 5302250"/>
              <a:gd name="csY5" fmla="*/ 514355 h 4161678"/>
              <a:gd name="csX6" fmla="*/ 5302250 w 5302250"/>
              <a:gd name="csY6" fmla="*/ 3647323 h 4161678"/>
              <a:gd name="csX7" fmla="*/ 5302250 w 5302250"/>
              <a:gd name="csY7" fmla="*/ 3996601 h 4161678"/>
              <a:gd name="csX8" fmla="*/ 5136976 w 5302250"/>
              <a:gd name="csY8" fmla="*/ 4161678 h 4161678"/>
              <a:gd name="csX9" fmla="*/ 1185983 w 5302250"/>
              <a:gd name="csY9" fmla="*/ 4161678 h 4161678"/>
              <a:gd name="csX10" fmla="*/ 165275 w 5302250"/>
              <a:gd name="csY10" fmla="*/ 4161678 h 4161678"/>
              <a:gd name="csX11" fmla="*/ 0 w 5302250"/>
              <a:gd name="csY11" fmla="*/ 4161678 h 4161678"/>
              <a:gd name="csX12" fmla="*/ 0 w 5302250"/>
              <a:gd name="csY12" fmla="*/ 3996601 h 4161678"/>
              <a:gd name="csX13" fmla="*/ 0 w 5302250"/>
              <a:gd name="csY13" fmla="*/ 3812400 h 4161678"/>
              <a:gd name="csX14" fmla="*/ 0 w 5302250"/>
              <a:gd name="csY14" fmla="*/ 3647323 h 4161678"/>
              <a:gd name="csX15" fmla="*/ 0 w 5302250"/>
              <a:gd name="csY15" fmla="*/ 514355 h 4161678"/>
              <a:gd name="csX16" fmla="*/ 0 w 5302250"/>
              <a:gd name="csY16" fmla="*/ 349278 h 4161678"/>
              <a:gd name="csX17" fmla="*/ 0 w 5302250"/>
              <a:gd name="csY17" fmla="*/ 165077 h 41616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5302250" h="4161678">
                <a:moveTo>
                  <a:pt x="0" y="0"/>
                </a:moveTo>
                <a:lnTo>
                  <a:pt x="165275" y="0"/>
                </a:lnTo>
                <a:lnTo>
                  <a:pt x="1185983" y="0"/>
                </a:lnTo>
                <a:lnTo>
                  <a:pt x="5136976" y="0"/>
                </a:lnTo>
                <a:cubicBezTo>
                  <a:pt x="5228254" y="0"/>
                  <a:pt x="5302250" y="73907"/>
                  <a:pt x="5302250" y="165077"/>
                </a:cubicBezTo>
                <a:lnTo>
                  <a:pt x="5302250" y="514355"/>
                </a:lnTo>
                <a:lnTo>
                  <a:pt x="5302250" y="3647323"/>
                </a:lnTo>
                <a:lnTo>
                  <a:pt x="5302250" y="3996601"/>
                </a:lnTo>
                <a:cubicBezTo>
                  <a:pt x="5302250" y="4087771"/>
                  <a:pt x="5228254" y="4161678"/>
                  <a:pt x="5136976" y="4161678"/>
                </a:cubicBezTo>
                <a:lnTo>
                  <a:pt x="1185983" y="4161678"/>
                </a:lnTo>
                <a:lnTo>
                  <a:pt x="165275" y="4161678"/>
                </a:lnTo>
                <a:lnTo>
                  <a:pt x="0" y="4161678"/>
                </a:lnTo>
                <a:lnTo>
                  <a:pt x="0" y="3996601"/>
                </a:lnTo>
                <a:lnTo>
                  <a:pt x="0" y="3812400"/>
                </a:lnTo>
                <a:lnTo>
                  <a:pt x="0" y="3647323"/>
                </a:lnTo>
                <a:lnTo>
                  <a:pt x="0" y="514355"/>
                </a:lnTo>
                <a:lnTo>
                  <a:pt x="0" y="349278"/>
                </a:lnTo>
                <a:lnTo>
                  <a:pt x="0" y="165077"/>
                </a:lnTo>
                <a:close/>
              </a:path>
            </a:pathLst>
          </a:custGeom>
        </p:spPr>
        <p:txBody>
          <a:bodyPr wrap="square">
            <a:noAutofit/>
          </a:bodyPr>
          <a:lstStyle/>
          <a:p>
            <a:r>
              <a:rPr lang="en-US" dirty="0"/>
              <a:t>Click icon to add picture</a:t>
            </a: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bg1"/>
                </a:solidFill>
              </a:defRPr>
            </a:lvl1pPr>
          </a:lstStyle>
          <a:p>
            <a:fld id="{4A9586EF-C0F1-B148-8737-E0386246BC03}" type="slidenum">
              <a:rPr lang="en-GB" smtClean="0"/>
              <a:pPr/>
              <a:t>‹#›</a:t>
            </a:fld>
            <a:endParaRPr lang="en-GB" dirty="0"/>
          </a:p>
        </p:txBody>
      </p:sp>
      <p:pic>
        <p:nvPicPr>
          <p:cNvPr id="8" name="Graphic 7">
            <a:extLst>
              <a:ext uri="{FF2B5EF4-FFF2-40B4-BE49-F238E27FC236}">
                <a16:creationId xmlns:a16="http://schemas.microsoft.com/office/drawing/2014/main" id="{C8C18544-DC08-A770-8298-56B70E0981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10" name="Text Placeholder 9">
            <a:extLst>
              <a:ext uri="{FF2B5EF4-FFF2-40B4-BE49-F238E27FC236}">
                <a16:creationId xmlns:a16="http://schemas.microsoft.com/office/drawing/2014/main" id="{F76EDF25-4297-A1CF-77CF-ACB6C84D5A37}"/>
              </a:ext>
            </a:extLst>
          </p:cNvPr>
          <p:cNvSpPr>
            <a:spLocks noGrp="1"/>
          </p:cNvSpPr>
          <p:nvPr>
            <p:ph type="body" sz="quarter" idx="13"/>
          </p:nvPr>
        </p:nvSpPr>
        <p:spPr>
          <a:xfrm>
            <a:off x="457200" y="2354302"/>
            <a:ext cx="5426765" cy="3195352"/>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98BCC9FC-8362-8C7B-9835-ABA0E8246CE5}"/>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6" name="Title 5">
            <a:extLst>
              <a:ext uri="{FF2B5EF4-FFF2-40B4-BE49-F238E27FC236}">
                <a16:creationId xmlns:a16="http://schemas.microsoft.com/office/drawing/2014/main" id="{F6A4FC8C-9516-5824-C88D-738DA1038720}"/>
              </a:ext>
            </a:extLst>
          </p:cNvPr>
          <p:cNvSpPr>
            <a:spLocks noGrp="1"/>
          </p:cNvSpPr>
          <p:nvPr>
            <p:ph type="title" hasCustomPrompt="1"/>
          </p:nvPr>
        </p:nvSpPr>
        <p:spPr>
          <a:xfrm>
            <a:off x="457200" y="690743"/>
            <a:ext cx="11275200" cy="1047636"/>
          </a:xfrm>
        </p:spPr>
        <p:txBody>
          <a:bodyPr/>
          <a:lstStyle>
            <a:lvl1pPr>
              <a:defRPr>
                <a:solidFill>
                  <a:schemeClr val="bg1"/>
                </a:solidFill>
              </a:defRPr>
            </a:lvl1pPr>
          </a:lstStyle>
          <a:p>
            <a:r>
              <a:rPr lang="en-GB"/>
              <a:t>[Panel and image: v1] &lt;Heading&gt;</a:t>
            </a:r>
          </a:p>
        </p:txBody>
      </p:sp>
    </p:spTree>
    <p:extLst>
      <p:ext uri="{BB962C8B-B14F-4D97-AF65-F5344CB8AC3E}">
        <p14:creationId xmlns:p14="http://schemas.microsoft.com/office/powerpoint/2010/main" val="38148596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anel and image: v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B7039A-1C5A-623F-8943-A1122DBDBB76}"/>
              </a:ext>
            </a:extLst>
          </p:cNvPr>
          <p:cNvSpPr/>
          <p:nvPr userDrawn="1"/>
        </p:nvSpPr>
        <p:spPr>
          <a:xfrm>
            <a:off x="0" y="1739504"/>
            <a:ext cx="6430150" cy="416055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tx1"/>
                </a:solidFill>
              </a:defRPr>
            </a:lvl1pPr>
          </a:lstStyle>
          <a:p>
            <a:r>
              <a:rPr lang="en-GB" dirty="0"/>
              <a:t>Confidential and Proprietary Information of Chubb Personal Risk Services. Do Not Distribute   |   P</a:t>
            </a:r>
            <a:endParaRPr lang="en-GB" dirty="0">
              <a:solidFill>
                <a:schemeClr val="tx1"/>
              </a:solidFill>
            </a:endParaRP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tx1"/>
                </a:solidFill>
              </a:defRPr>
            </a:lvl1pPr>
          </a:lstStyle>
          <a:p>
            <a:fld id="{4A9586EF-C0F1-B148-8737-E0386246BC03}" type="slidenum">
              <a:rPr lang="en-GB" smtClean="0"/>
              <a:pPr/>
              <a:t>‹#›</a:t>
            </a:fld>
            <a:endParaRPr lang="en-GB" dirty="0"/>
          </a:p>
        </p:txBody>
      </p:sp>
      <p:sp>
        <p:nvSpPr>
          <p:cNvPr id="10" name="Text Placeholder 9">
            <a:extLst>
              <a:ext uri="{FF2B5EF4-FFF2-40B4-BE49-F238E27FC236}">
                <a16:creationId xmlns:a16="http://schemas.microsoft.com/office/drawing/2014/main" id="{F76EDF25-4297-A1CF-77CF-ACB6C84D5A37}"/>
              </a:ext>
            </a:extLst>
          </p:cNvPr>
          <p:cNvSpPr>
            <a:spLocks noGrp="1"/>
          </p:cNvSpPr>
          <p:nvPr>
            <p:ph type="body" sz="quarter" idx="13"/>
          </p:nvPr>
        </p:nvSpPr>
        <p:spPr>
          <a:xfrm>
            <a:off x="457200" y="2354302"/>
            <a:ext cx="5426765" cy="3195352"/>
          </a:xfrm>
        </p:spPr>
        <p:txBody>
          <a:bodyPr anchor="t" anchorCtr="0"/>
          <a:lstStyle>
            <a:lvl1pPr marL="252000" indent="-252000">
              <a:lnSpc>
                <a:spcPct val="110000"/>
              </a:lnSpc>
              <a:spcAft>
                <a:spcPts val="1200"/>
              </a:spcAft>
              <a:buSzPct val="120000"/>
              <a:buFontTx/>
              <a:buBlip>
                <a:blip r:embed="rId2">
                  <a:extLst>
                    <a:ext uri="{96DAC541-7B7A-43D3-8B79-37D633B846F1}">
                      <asvg:svgBlip xmlns:asvg="http://schemas.microsoft.com/office/drawing/2016/SVG/main" r:embed="rId3"/>
                    </a:ext>
                  </a:extLst>
                </a:blip>
              </a:buBlip>
              <a:defRPr sz="1400">
                <a:solidFill>
                  <a:schemeClr val="bg1"/>
                </a:solidFill>
              </a:defRPr>
            </a:lvl1pPr>
            <a:lvl2pPr marL="252000" indent="-252000">
              <a:lnSpc>
                <a:spcPct val="110000"/>
              </a:lnSpc>
              <a:spcAft>
                <a:spcPts val="1200"/>
              </a:spcAft>
              <a:buSzPct val="120000"/>
              <a:buFontTx/>
              <a:buBlip>
                <a:blip r:embed="rId2">
                  <a:extLst>
                    <a:ext uri="{96DAC541-7B7A-43D3-8B79-37D633B846F1}">
                      <asvg:svgBlip xmlns:asvg="http://schemas.microsoft.com/office/drawing/2016/SVG/main" r:embed="rId3"/>
                    </a:ext>
                  </a:extLst>
                </a:blip>
              </a:buBlip>
              <a:defRPr sz="1400">
                <a:solidFill>
                  <a:schemeClr val="bg1"/>
                </a:solidFill>
              </a:defRPr>
            </a:lvl2pPr>
            <a:lvl3pPr marL="252000" indent="-252000">
              <a:lnSpc>
                <a:spcPct val="110000"/>
              </a:lnSpc>
              <a:spcAft>
                <a:spcPts val="1200"/>
              </a:spcAft>
              <a:buSzPct val="120000"/>
              <a:buFontTx/>
              <a:buBlip>
                <a:blip r:embed="rId2">
                  <a:extLst>
                    <a:ext uri="{96DAC541-7B7A-43D3-8B79-37D633B846F1}">
                      <asvg:svgBlip xmlns:asvg="http://schemas.microsoft.com/office/drawing/2016/SVG/main" r:embed="rId3"/>
                    </a:ext>
                  </a:extLst>
                </a:blip>
              </a:buBlip>
              <a:defRPr sz="1400">
                <a:solidFill>
                  <a:schemeClr val="bg1"/>
                </a:solidFill>
              </a:defRPr>
            </a:lvl3pPr>
            <a:lvl4pPr marL="252000" indent="-252000">
              <a:lnSpc>
                <a:spcPct val="110000"/>
              </a:lnSpc>
              <a:spcAft>
                <a:spcPts val="1200"/>
              </a:spcAft>
              <a:buSzPct val="120000"/>
              <a:buFontTx/>
              <a:buBlip>
                <a:blip r:embed="rId2">
                  <a:extLst>
                    <a:ext uri="{96DAC541-7B7A-43D3-8B79-37D633B846F1}">
                      <asvg:svgBlip xmlns:asvg="http://schemas.microsoft.com/office/drawing/2016/SVG/main" r:embed="rId3"/>
                    </a:ext>
                  </a:extLst>
                </a:blip>
              </a:buBlip>
              <a:defRPr sz="1400">
                <a:solidFill>
                  <a:schemeClr val="bg1"/>
                </a:solidFill>
              </a:defRPr>
            </a:lvl4pPr>
            <a:lvl5pPr marL="252000" indent="-252000">
              <a:lnSpc>
                <a:spcPct val="110000"/>
              </a:lnSpc>
              <a:spcAft>
                <a:spcPts val="1200"/>
              </a:spcAft>
              <a:buSzPct val="120000"/>
              <a:buFontTx/>
              <a:buBlip>
                <a:blip r:embed="rId2">
                  <a:extLst>
                    <a:ext uri="{96DAC541-7B7A-43D3-8B79-37D633B846F1}">
                      <asvg:svgBlip xmlns:asvg="http://schemas.microsoft.com/office/drawing/2016/SVG/main" r:embed="rId3"/>
                    </a:ext>
                  </a:extLst>
                </a:blip>
              </a:buBlip>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98BCC9FC-8362-8C7B-9835-ABA0E8246CE5}"/>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tx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6" name="Title 5">
            <a:extLst>
              <a:ext uri="{FF2B5EF4-FFF2-40B4-BE49-F238E27FC236}">
                <a16:creationId xmlns:a16="http://schemas.microsoft.com/office/drawing/2014/main" id="{F6A4FC8C-9516-5824-C88D-738DA1038720}"/>
              </a:ext>
            </a:extLst>
          </p:cNvPr>
          <p:cNvSpPr>
            <a:spLocks noGrp="1"/>
          </p:cNvSpPr>
          <p:nvPr>
            <p:ph type="title" hasCustomPrompt="1"/>
          </p:nvPr>
        </p:nvSpPr>
        <p:spPr>
          <a:xfrm>
            <a:off x="457200" y="690743"/>
            <a:ext cx="11275200" cy="1047636"/>
          </a:xfrm>
        </p:spPr>
        <p:txBody>
          <a:bodyPr/>
          <a:lstStyle>
            <a:lvl1pPr>
              <a:defRPr>
                <a:solidFill>
                  <a:schemeClr val="tx1"/>
                </a:solidFill>
              </a:defRPr>
            </a:lvl1pPr>
          </a:lstStyle>
          <a:p>
            <a:r>
              <a:rPr lang="en-GB"/>
              <a:t>[Panel and image: v2] &lt;Heading&gt;</a:t>
            </a:r>
          </a:p>
        </p:txBody>
      </p:sp>
      <p:sp>
        <p:nvSpPr>
          <p:cNvPr id="9" name="Picture Placeholder 8">
            <a:extLst>
              <a:ext uri="{FF2B5EF4-FFF2-40B4-BE49-F238E27FC236}">
                <a16:creationId xmlns:a16="http://schemas.microsoft.com/office/drawing/2014/main" id="{8BAB4CAC-2CF2-93B1-F085-CCF333D00465}"/>
              </a:ext>
            </a:extLst>
          </p:cNvPr>
          <p:cNvSpPr>
            <a:spLocks noGrp="1"/>
          </p:cNvSpPr>
          <p:nvPr>
            <p:ph type="pic" sz="quarter" idx="15"/>
          </p:nvPr>
        </p:nvSpPr>
        <p:spPr>
          <a:xfrm>
            <a:off x="6430150" y="1738379"/>
            <a:ext cx="5302250" cy="4161678"/>
          </a:xfrm>
          <a:custGeom>
            <a:avLst/>
            <a:gdLst>
              <a:gd name="csX0" fmla="*/ 0 w 5302250"/>
              <a:gd name="csY0" fmla="*/ 0 h 4161678"/>
              <a:gd name="csX1" fmla="*/ 165275 w 5302250"/>
              <a:gd name="csY1" fmla="*/ 0 h 4161678"/>
              <a:gd name="csX2" fmla="*/ 1185983 w 5302250"/>
              <a:gd name="csY2" fmla="*/ 0 h 4161678"/>
              <a:gd name="csX3" fmla="*/ 5136976 w 5302250"/>
              <a:gd name="csY3" fmla="*/ 0 h 4161678"/>
              <a:gd name="csX4" fmla="*/ 5302250 w 5302250"/>
              <a:gd name="csY4" fmla="*/ 165077 h 4161678"/>
              <a:gd name="csX5" fmla="*/ 5302250 w 5302250"/>
              <a:gd name="csY5" fmla="*/ 514355 h 4161678"/>
              <a:gd name="csX6" fmla="*/ 5302250 w 5302250"/>
              <a:gd name="csY6" fmla="*/ 3647323 h 4161678"/>
              <a:gd name="csX7" fmla="*/ 5302250 w 5302250"/>
              <a:gd name="csY7" fmla="*/ 3996601 h 4161678"/>
              <a:gd name="csX8" fmla="*/ 5136976 w 5302250"/>
              <a:gd name="csY8" fmla="*/ 4161678 h 4161678"/>
              <a:gd name="csX9" fmla="*/ 1185983 w 5302250"/>
              <a:gd name="csY9" fmla="*/ 4161678 h 4161678"/>
              <a:gd name="csX10" fmla="*/ 165275 w 5302250"/>
              <a:gd name="csY10" fmla="*/ 4161678 h 4161678"/>
              <a:gd name="csX11" fmla="*/ 0 w 5302250"/>
              <a:gd name="csY11" fmla="*/ 4161678 h 4161678"/>
              <a:gd name="csX12" fmla="*/ 0 w 5302250"/>
              <a:gd name="csY12" fmla="*/ 3996601 h 4161678"/>
              <a:gd name="csX13" fmla="*/ 0 w 5302250"/>
              <a:gd name="csY13" fmla="*/ 3812400 h 4161678"/>
              <a:gd name="csX14" fmla="*/ 0 w 5302250"/>
              <a:gd name="csY14" fmla="*/ 3647323 h 4161678"/>
              <a:gd name="csX15" fmla="*/ 0 w 5302250"/>
              <a:gd name="csY15" fmla="*/ 514355 h 4161678"/>
              <a:gd name="csX16" fmla="*/ 0 w 5302250"/>
              <a:gd name="csY16" fmla="*/ 349278 h 4161678"/>
              <a:gd name="csX17" fmla="*/ 0 w 5302250"/>
              <a:gd name="csY17" fmla="*/ 165077 h 41616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5302250" h="4161678">
                <a:moveTo>
                  <a:pt x="0" y="0"/>
                </a:moveTo>
                <a:lnTo>
                  <a:pt x="165275" y="0"/>
                </a:lnTo>
                <a:lnTo>
                  <a:pt x="1185983" y="0"/>
                </a:lnTo>
                <a:lnTo>
                  <a:pt x="5136976" y="0"/>
                </a:lnTo>
                <a:cubicBezTo>
                  <a:pt x="5228254" y="0"/>
                  <a:pt x="5302250" y="73907"/>
                  <a:pt x="5302250" y="165077"/>
                </a:cubicBezTo>
                <a:lnTo>
                  <a:pt x="5302250" y="514355"/>
                </a:lnTo>
                <a:lnTo>
                  <a:pt x="5302250" y="3647323"/>
                </a:lnTo>
                <a:lnTo>
                  <a:pt x="5302250" y="3996601"/>
                </a:lnTo>
                <a:cubicBezTo>
                  <a:pt x="5302250" y="4087771"/>
                  <a:pt x="5228254" y="4161678"/>
                  <a:pt x="5136976" y="4161678"/>
                </a:cubicBezTo>
                <a:lnTo>
                  <a:pt x="1185983" y="4161678"/>
                </a:lnTo>
                <a:lnTo>
                  <a:pt x="165275" y="4161678"/>
                </a:lnTo>
                <a:lnTo>
                  <a:pt x="0" y="4161678"/>
                </a:lnTo>
                <a:lnTo>
                  <a:pt x="0" y="3996601"/>
                </a:lnTo>
                <a:lnTo>
                  <a:pt x="0" y="3812400"/>
                </a:lnTo>
                <a:lnTo>
                  <a:pt x="0" y="3647323"/>
                </a:lnTo>
                <a:lnTo>
                  <a:pt x="0" y="514355"/>
                </a:lnTo>
                <a:lnTo>
                  <a:pt x="0" y="349278"/>
                </a:lnTo>
                <a:lnTo>
                  <a:pt x="0" y="165077"/>
                </a:lnTo>
                <a:close/>
              </a:path>
            </a:pathLst>
          </a:custGeom>
        </p:spPr>
        <p:txBody>
          <a:bodyPr wrap="square">
            <a:noAutofit/>
          </a:bodyPr>
          <a:lstStyle/>
          <a:p>
            <a:r>
              <a:rPr lang="en-US" dirty="0"/>
              <a:t>Click icon to add picture</a:t>
            </a:r>
            <a:endParaRPr lang="en-GB" dirty="0"/>
          </a:p>
        </p:txBody>
      </p:sp>
    </p:spTree>
    <p:extLst>
      <p:ext uri="{BB962C8B-B14F-4D97-AF65-F5344CB8AC3E}">
        <p14:creationId xmlns:p14="http://schemas.microsoft.com/office/powerpoint/2010/main" val="37901578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Panel and image: v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54E014-5A1B-A305-FBA2-2C3E1DD1EBD8}"/>
              </a:ext>
            </a:extLst>
          </p:cNvPr>
          <p:cNvSpPr/>
          <p:nvPr userDrawn="1"/>
        </p:nvSpPr>
        <p:spPr>
          <a:xfrm>
            <a:off x="0" y="1739504"/>
            <a:ext cx="7249886" cy="416055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tx1"/>
                </a:solidFill>
              </a:defRPr>
            </a:lvl1pPr>
          </a:lstStyle>
          <a:p>
            <a:r>
              <a:rPr lang="en-GB" dirty="0"/>
              <a:t>Confidential and Proprietary Information of Chubb Personal Risk Services. Do Not Distribute   |   P</a:t>
            </a:r>
            <a:endParaRPr lang="en-GB" dirty="0">
              <a:solidFill>
                <a:schemeClr val="tx1"/>
              </a:solidFill>
            </a:endParaRP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tx1"/>
                </a:solidFill>
              </a:defRPr>
            </a:lvl1pPr>
          </a:lstStyle>
          <a:p>
            <a:fld id="{4A9586EF-C0F1-B148-8737-E0386246BC03}" type="slidenum">
              <a:rPr lang="en-GB" smtClean="0"/>
              <a:pPr/>
              <a:t>‹#›</a:t>
            </a:fld>
            <a:endParaRPr lang="en-GB" dirty="0"/>
          </a:p>
        </p:txBody>
      </p:sp>
      <p:pic>
        <p:nvPicPr>
          <p:cNvPr id="8" name="Graphic 7">
            <a:extLst>
              <a:ext uri="{FF2B5EF4-FFF2-40B4-BE49-F238E27FC236}">
                <a16:creationId xmlns:a16="http://schemas.microsoft.com/office/drawing/2014/main" id="{C8C18544-DC08-A770-8298-56B70E0981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10" name="Text Placeholder 9">
            <a:extLst>
              <a:ext uri="{FF2B5EF4-FFF2-40B4-BE49-F238E27FC236}">
                <a16:creationId xmlns:a16="http://schemas.microsoft.com/office/drawing/2014/main" id="{F76EDF25-4297-A1CF-77CF-ACB6C84D5A37}"/>
              </a:ext>
            </a:extLst>
          </p:cNvPr>
          <p:cNvSpPr>
            <a:spLocks noGrp="1"/>
          </p:cNvSpPr>
          <p:nvPr>
            <p:ph type="body" sz="quarter" idx="13"/>
          </p:nvPr>
        </p:nvSpPr>
        <p:spPr>
          <a:xfrm>
            <a:off x="457200" y="2236226"/>
            <a:ext cx="3122895" cy="3036865"/>
          </a:xfrm>
        </p:spPr>
        <p:txBody>
          <a:bodyPr/>
          <a:lstStyle>
            <a:lvl1pPr marL="144000" indent="-144000">
              <a:lnSpc>
                <a:spcPct val="110000"/>
              </a:lnSpc>
              <a:spcAft>
                <a:spcPts val="1200"/>
              </a:spcAft>
              <a:buSzPct val="120000"/>
              <a:buFont typeface="Arial" panose="020B0604020202020204" pitchFamily="34" charset="0"/>
              <a:buChar char="•"/>
              <a:defRPr>
                <a:solidFill>
                  <a:schemeClr val="bg1"/>
                </a:solidFill>
              </a:defRPr>
            </a:lvl1pPr>
            <a:lvl2pPr marL="144000" indent="-144000">
              <a:lnSpc>
                <a:spcPct val="110000"/>
              </a:lnSpc>
              <a:spcAft>
                <a:spcPts val="1200"/>
              </a:spcAft>
              <a:buSzPct val="120000"/>
              <a:buFont typeface="Arial" panose="020B0604020202020204" pitchFamily="34" charset="0"/>
              <a:buChar char="•"/>
              <a:defRPr>
                <a:solidFill>
                  <a:schemeClr val="bg1"/>
                </a:solidFill>
              </a:defRPr>
            </a:lvl2pPr>
            <a:lvl3pPr marL="144000" indent="-144000">
              <a:lnSpc>
                <a:spcPct val="110000"/>
              </a:lnSpc>
              <a:spcAft>
                <a:spcPts val="1200"/>
              </a:spcAft>
              <a:buSzPct val="120000"/>
              <a:buFont typeface="Arial" panose="020B0604020202020204" pitchFamily="34" charset="0"/>
              <a:buChar char="•"/>
              <a:defRPr>
                <a:solidFill>
                  <a:schemeClr val="bg1"/>
                </a:solidFill>
              </a:defRPr>
            </a:lvl3pPr>
            <a:lvl4pPr marL="144000" indent="-144000">
              <a:lnSpc>
                <a:spcPct val="110000"/>
              </a:lnSpc>
              <a:spcAft>
                <a:spcPts val="1200"/>
              </a:spcAft>
              <a:buSzPct val="120000"/>
              <a:buFont typeface="Arial" panose="020B0604020202020204" pitchFamily="34" charset="0"/>
              <a:buChar char="•"/>
              <a:defRPr>
                <a:solidFill>
                  <a:schemeClr val="bg1"/>
                </a:solidFill>
              </a:defRPr>
            </a:lvl4pPr>
            <a:lvl5pPr marL="144000" indent="-144000">
              <a:lnSpc>
                <a:spcPct val="110000"/>
              </a:lnSpc>
              <a:spcAft>
                <a:spcPts val="1200"/>
              </a:spcAft>
              <a:buSzPct val="12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98BCC9FC-8362-8C7B-9835-ABA0E8246CE5}"/>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tx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15" name="Picture Placeholder 14">
            <a:extLst>
              <a:ext uri="{FF2B5EF4-FFF2-40B4-BE49-F238E27FC236}">
                <a16:creationId xmlns:a16="http://schemas.microsoft.com/office/drawing/2014/main" id="{970FD57D-C6A0-7C6C-BA9F-C22FB9D20567}"/>
              </a:ext>
            </a:extLst>
          </p:cNvPr>
          <p:cNvSpPr>
            <a:spLocks noGrp="1"/>
          </p:cNvSpPr>
          <p:nvPr>
            <p:ph type="pic" sz="quarter" idx="14"/>
          </p:nvPr>
        </p:nvSpPr>
        <p:spPr>
          <a:xfrm>
            <a:off x="7249886" y="1739504"/>
            <a:ext cx="4484914" cy="4160553"/>
          </a:xfrm>
          <a:custGeom>
            <a:avLst/>
            <a:gdLst>
              <a:gd name="csX0" fmla="*/ 0 w 4476170"/>
              <a:gd name="csY0" fmla="*/ 0 h 4160553"/>
              <a:gd name="csX1" fmla="*/ 364828 w 4476170"/>
              <a:gd name="csY1" fmla="*/ 0 h 4160553"/>
              <a:gd name="csX2" fmla="*/ 4311093 w 4476170"/>
              <a:gd name="csY2" fmla="*/ 0 h 4160553"/>
              <a:gd name="csX3" fmla="*/ 4476170 w 4476170"/>
              <a:gd name="csY3" fmla="*/ 165077 h 4160553"/>
              <a:gd name="csX4" fmla="*/ 4476170 w 4476170"/>
              <a:gd name="csY4" fmla="*/ 513230 h 4160553"/>
              <a:gd name="csX5" fmla="*/ 4476170 w 4476170"/>
              <a:gd name="csY5" fmla="*/ 3647323 h 4160553"/>
              <a:gd name="csX6" fmla="*/ 4476170 w 4476170"/>
              <a:gd name="csY6" fmla="*/ 3995476 h 4160553"/>
              <a:gd name="csX7" fmla="*/ 4311093 w 4476170"/>
              <a:gd name="csY7" fmla="*/ 4160553 h 4160553"/>
              <a:gd name="csX8" fmla="*/ 364828 w 4476170"/>
              <a:gd name="csY8" fmla="*/ 4160553 h 4160553"/>
              <a:gd name="csX9" fmla="*/ 0 w 4476170"/>
              <a:gd name="csY9" fmla="*/ 4160553 h 41605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4476170" h="4160553">
                <a:moveTo>
                  <a:pt x="0" y="0"/>
                </a:moveTo>
                <a:lnTo>
                  <a:pt x="364828" y="0"/>
                </a:lnTo>
                <a:lnTo>
                  <a:pt x="4311093" y="0"/>
                </a:lnTo>
                <a:cubicBezTo>
                  <a:pt x="4402263" y="0"/>
                  <a:pt x="4476170" y="73907"/>
                  <a:pt x="4476170" y="165077"/>
                </a:cubicBezTo>
                <a:lnTo>
                  <a:pt x="4476170" y="513230"/>
                </a:lnTo>
                <a:lnTo>
                  <a:pt x="4476170" y="3647323"/>
                </a:lnTo>
                <a:lnTo>
                  <a:pt x="4476170" y="3995476"/>
                </a:lnTo>
                <a:cubicBezTo>
                  <a:pt x="4476170" y="4086646"/>
                  <a:pt x="4402263" y="4160553"/>
                  <a:pt x="4311093" y="4160553"/>
                </a:cubicBezTo>
                <a:lnTo>
                  <a:pt x="364828" y="4160553"/>
                </a:lnTo>
                <a:lnTo>
                  <a:pt x="0" y="4160553"/>
                </a:lnTo>
                <a:close/>
              </a:path>
            </a:pathLst>
          </a:custGeom>
        </p:spPr>
        <p:txBody>
          <a:bodyPr wrap="square">
            <a:noAutofit/>
          </a:bodyPr>
          <a:lstStyle/>
          <a:p>
            <a:r>
              <a:rPr lang="en-US" dirty="0"/>
              <a:t>Click icon to add picture</a:t>
            </a:r>
            <a:endParaRPr lang="en-GB" dirty="0"/>
          </a:p>
        </p:txBody>
      </p:sp>
      <p:sp>
        <p:nvSpPr>
          <p:cNvPr id="19" name="Text Placeholder 9">
            <a:extLst>
              <a:ext uri="{FF2B5EF4-FFF2-40B4-BE49-F238E27FC236}">
                <a16:creationId xmlns:a16="http://schemas.microsoft.com/office/drawing/2014/main" id="{BC26689E-8FE9-7D1A-88B3-B6664D532A16}"/>
              </a:ext>
            </a:extLst>
          </p:cNvPr>
          <p:cNvSpPr>
            <a:spLocks noGrp="1"/>
          </p:cNvSpPr>
          <p:nvPr>
            <p:ph type="body" sz="quarter" idx="15"/>
          </p:nvPr>
        </p:nvSpPr>
        <p:spPr>
          <a:xfrm>
            <a:off x="3846087" y="2236226"/>
            <a:ext cx="3122895" cy="3036865"/>
          </a:xfrm>
        </p:spPr>
        <p:txBody>
          <a:bodyPr/>
          <a:lstStyle>
            <a:lvl1pPr marL="144000" indent="-144000">
              <a:lnSpc>
                <a:spcPct val="110000"/>
              </a:lnSpc>
              <a:spcAft>
                <a:spcPts val="1200"/>
              </a:spcAft>
              <a:buSzPct val="120000"/>
              <a:buFont typeface="Arial" panose="020B0604020202020204" pitchFamily="34" charset="0"/>
              <a:buChar char="•"/>
              <a:defRPr>
                <a:solidFill>
                  <a:schemeClr val="bg1"/>
                </a:solidFill>
              </a:defRPr>
            </a:lvl1pPr>
            <a:lvl2pPr marL="144000" indent="-144000">
              <a:lnSpc>
                <a:spcPct val="110000"/>
              </a:lnSpc>
              <a:spcAft>
                <a:spcPts val="1200"/>
              </a:spcAft>
              <a:buSzPct val="120000"/>
              <a:buFont typeface="Arial" panose="020B0604020202020204" pitchFamily="34" charset="0"/>
              <a:buChar char="•"/>
              <a:defRPr>
                <a:solidFill>
                  <a:schemeClr val="bg1"/>
                </a:solidFill>
              </a:defRPr>
            </a:lvl2pPr>
            <a:lvl3pPr marL="144000" indent="-144000">
              <a:lnSpc>
                <a:spcPct val="110000"/>
              </a:lnSpc>
              <a:spcAft>
                <a:spcPts val="1200"/>
              </a:spcAft>
              <a:buSzPct val="120000"/>
              <a:buFont typeface="Arial" panose="020B0604020202020204" pitchFamily="34" charset="0"/>
              <a:buChar char="•"/>
              <a:defRPr>
                <a:solidFill>
                  <a:schemeClr val="bg1"/>
                </a:solidFill>
              </a:defRPr>
            </a:lvl3pPr>
            <a:lvl4pPr marL="144000" indent="-144000">
              <a:lnSpc>
                <a:spcPct val="110000"/>
              </a:lnSpc>
              <a:spcAft>
                <a:spcPts val="1200"/>
              </a:spcAft>
              <a:buSzPct val="120000"/>
              <a:buFont typeface="Arial" panose="020B0604020202020204" pitchFamily="34" charset="0"/>
              <a:buChar char="•"/>
              <a:defRPr>
                <a:solidFill>
                  <a:schemeClr val="bg1"/>
                </a:solidFill>
              </a:defRPr>
            </a:lvl4pPr>
            <a:lvl5pPr marL="144000" indent="-144000">
              <a:lnSpc>
                <a:spcPct val="110000"/>
              </a:lnSpc>
              <a:spcAft>
                <a:spcPts val="1200"/>
              </a:spcAft>
              <a:buSzPct val="12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0D7EFF95-402B-DF35-80CD-215BCA723C21}"/>
              </a:ext>
            </a:extLst>
          </p:cNvPr>
          <p:cNvSpPr>
            <a:spLocks noGrp="1"/>
          </p:cNvSpPr>
          <p:nvPr>
            <p:ph type="title" hasCustomPrompt="1"/>
          </p:nvPr>
        </p:nvSpPr>
        <p:spPr/>
        <p:txBody>
          <a:bodyPr/>
          <a:lstStyle/>
          <a:p>
            <a:r>
              <a:rPr lang="en-GB"/>
              <a:t>[Panel and image: v3] &lt;Heading&gt;</a:t>
            </a:r>
          </a:p>
        </p:txBody>
      </p:sp>
    </p:spTree>
    <p:extLst>
      <p:ext uri="{BB962C8B-B14F-4D97-AF65-F5344CB8AC3E}">
        <p14:creationId xmlns:p14="http://schemas.microsoft.com/office/powerpoint/2010/main" val="10076095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Panel and image: v4">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54E014-5A1B-A305-FBA2-2C3E1DD1EBD8}"/>
              </a:ext>
            </a:extLst>
          </p:cNvPr>
          <p:cNvSpPr/>
          <p:nvPr userDrawn="1"/>
        </p:nvSpPr>
        <p:spPr>
          <a:xfrm>
            <a:off x="0" y="1739504"/>
            <a:ext cx="7249886" cy="4160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bg1"/>
                </a:solidFill>
              </a:defRPr>
            </a:lvl1pPr>
          </a:lstStyle>
          <a:p>
            <a:fld id="{4A9586EF-C0F1-B148-8737-E0386246BC03}" type="slidenum">
              <a:rPr lang="en-GB" smtClean="0"/>
              <a:pPr/>
              <a:t>‹#›</a:t>
            </a:fld>
            <a:endParaRPr lang="en-GB" dirty="0"/>
          </a:p>
        </p:txBody>
      </p:sp>
      <p:sp>
        <p:nvSpPr>
          <p:cNvPr id="10" name="Text Placeholder 9">
            <a:extLst>
              <a:ext uri="{FF2B5EF4-FFF2-40B4-BE49-F238E27FC236}">
                <a16:creationId xmlns:a16="http://schemas.microsoft.com/office/drawing/2014/main" id="{F76EDF25-4297-A1CF-77CF-ACB6C84D5A37}"/>
              </a:ext>
            </a:extLst>
          </p:cNvPr>
          <p:cNvSpPr>
            <a:spLocks noGrp="1"/>
          </p:cNvSpPr>
          <p:nvPr>
            <p:ph type="body" sz="quarter" idx="13"/>
          </p:nvPr>
        </p:nvSpPr>
        <p:spPr>
          <a:xfrm>
            <a:off x="457200" y="2236226"/>
            <a:ext cx="3122895" cy="3036865"/>
          </a:xfrm>
        </p:spPr>
        <p:txBody>
          <a:bodyPr/>
          <a:lstStyle>
            <a:lvl1pPr marL="144000" indent="-144000">
              <a:lnSpc>
                <a:spcPct val="110000"/>
              </a:lnSpc>
              <a:spcAft>
                <a:spcPts val="1200"/>
              </a:spcAft>
              <a:buSzPct val="120000"/>
              <a:buFont typeface="Arial" panose="020B0604020202020204" pitchFamily="34" charset="0"/>
              <a:buChar char="•"/>
              <a:defRPr>
                <a:solidFill>
                  <a:schemeClr val="tx1"/>
                </a:solidFill>
              </a:defRPr>
            </a:lvl1pPr>
            <a:lvl2pPr marL="144000" indent="-144000">
              <a:lnSpc>
                <a:spcPct val="110000"/>
              </a:lnSpc>
              <a:spcAft>
                <a:spcPts val="1200"/>
              </a:spcAft>
              <a:buSzPct val="120000"/>
              <a:buFont typeface="Arial" panose="020B0604020202020204" pitchFamily="34" charset="0"/>
              <a:buChar char="•"/>
              <a:defRPr>
                <a:solidFill>
                  <a:schemeClr val="tx1"/>
                </a:solidFill>
              </a:defRPr>
            </a:lvl2pPr>
            <a:lvl3pPr marL="144000" indent="-144000">
              <a:lnSpc>
                <a:spcPct val="110000"/>
              </a:lnSpc>
              <a:spcAft>
                <a:spcPts val="1200"/>
              </a:spcAft>
              <a:buSzPct val="120000"/>
              <a:buFont typeface="Arial" panose="020B0604020202020204" pitchFamily="34" charset="0"/>
              <a:buChar char="•"/>
              <a:defRPr>
                <a:solidFill>
                  <a:schemeClr val="tx1"/>
                </a:solidFill>
              </a:defRPr>
            </a:lvl3pPr>
            <a:lvl4pPr marL="144000" indent="-144000">
              <a:lnSpc>
                <a:spcPct val="110000"/>
              </a:lnSpc>
              <a:spcAft>
                <a:spcPts val="1200"/>
              </a:spcAft>
              <a:buSzPct val="120000"/>
              <a:buFont typeface="Arial" panose="020B0604020202020204" pitchFamily="34" charset="0"/>
              <a:buChar char="•"/>
              <a:defRPr>
                <a:solidFill>
                  <a:schemeClr val="tx1"/>
                </a:solidFill>
              </a:defRPr>
            </a:lvl4pPr>
            <a:lvl5pPr marL="144000" indent="-144000">
              <a:lnSpc>
                <a:spcPct val="110000"/>
              </a:lnSpc>
              <a:spcAft>
                <a:spcPts val="1200"/>
              </a:spcAft>
              <a:buSzPct val="12000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98BCC9FC-8362-8C7B-9835-ABA0E8246CE5}"/>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15" name="Picture Placeholder 14">
            <a:extLst>
              <a:ext uri="{FF2B5EF4-FFF2-40B4-BE49-F238E27FC236}">
                <a16:creationId xmlns:a16="http://schemas.microsoft.com/office/drawing/2014/main" id="{970FD57D-C6A0-7C6C-BA9F-C22FB9D20567}"/>
              </a:ext>
            </a:extLst>
          </p:cNvPr>
          <p:cNvSpPr>
            <a:spLocks noGrp="1"/>
          </p:cNvSpPr>
          <p:nvPr>
            <p:ph type="pic" sz="quarter" idx="14"/>
          </p:nvPr>
        </p:nvSpPr>
        <p:spPr>
          <a:xfrm>
            <a:off x="7249886" y="1739504"/>
            <a:ext cx="4484914" cy="4160553"/>
          </a:xfrm>
          <a:custGeom>
            <a:avLst/>
            <a:gdLst>
              <a:gd name="csX0" fmla="*/ 0 w 4476170"/>
              <a:gd name="csY0" fmla="*/ 0 h 4160553"/>
              <a:gd name="csX1" fmla="*/ 364828 w 4476170"/>
              <a:gd name="csY1" fmla="*/ 0 h 4160553"/>
              <a:gd name="csX2" fmla="*/ 4311093 w 4476170"/>
              <a:gd name="csY2" fmla="*/ 0 h 4160553"/>
              <a:gd name="csX3" fmla="*/ 4476170 w 4476170"/>
              <a:gd name="csY3" fmla="*/ 165077 h 4160553"/>
              <a:gd name="csX4" fmla="*/ 4476170 w 4476170"/>
              <a:gd name="csY4" fmla="*/ 513230 h 4160553"/>
              <a:gd name="csX5" fmla="*/ 4476170 w 4476170"/>
              <a:gd name="csY5" fmla="*/ 3647323 h 4160553"/>
              <a:gd name="csX6" fmla="*/ 4476170 w 4476170"/>
              <a:gd name="csY6" fmla="*/ 3995476 h 4160553"/>
              <a:gd name="csX7" fmla="*/ 4311093 w 4476170"/>
              <a:gd name="csY7" fmla="*/ 4160553 h 4160553"/>
              <a:gd name="csX8" fmla="*/ 364828 w 4476170"/>
              <a:gd name="csY8" fmla="*/ 4160553 h 4160553"/>
              <a:gd name="csX9" fmla="*/ 0 w 4476170"/>
              <a:gd name="csY9" fmla="*/ 4160553 h 41605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4476170" h="4160553">
                <a:moveTo>
                  <a:pt x="0" y="0"/>
                </a:moveTo>
                <a:lnTo>
                  <a:pt x="364828" y="0"/>
                </a:lnTo>
                <a:lnTo>
                  <a:pt x="4311093" y="0"/>
                </a:lnTo>
                <a:cubicBezTo>
                  <a:pt x="4402263" y="0"/>
                  <a:pt x="4476170" y="73907"/>
                  <a:pt x="4476170" y="165077"/>
                </a:cubicBezTo>
                <a:lnTo>
                  <a:pt x="4476170" y="513230"/>
                </a:lnTo>
                <a:lnTo>
                  <a:pt x="4476170" y="3647323"/>
                </a:lnTo>
                <a:lnTo>
                  <a:pt x="4476170" y="3995476"/>
                </a:lnTo>
                <a:cubicBezTo>
                  <a:pt x="4476170" y="4086646"/>
                  <a:pt x="4402263" y="4160553"/>
                  <a:pt x="4311093" y="4160553"/>
                </a:cubicBezTo>
                <a:lnTo>
                  <a:pt x="364828" y="4160553"/>
                </a:lnTo>
                <a:lnTo>
                  <a:pt x="0" y="4160553"/>
                </a:lnTo>
                <a:close/>
              </a:path>
            </a:pathLst>
          </a:custGeom>
        </p:spPr>
        <p:txBody>
          <a:bodyPr wrap="square">
            <a:noAutofit/>
          </a:bodyPr>
          <a:lstStyle/>
          <a:p>
            <a:r>
              <a:rPr lang="en-US" dirty="0"/>
              <a:t>Click icon to add picture</a:t>
            </a:r>
            <a:endParaRPr lang="en-GB" dirty="0"/>
          </a:p>
        </p:txBody>
      </p:sp>
      <p:sp>
        <p:nvSpPr>
          <p:cNvPr id="19" name="Text Placeholder 9">
            <a:extLst>
              <a:ext uri="{FF2B5EF4-FFF2-40B4-BE49-F238E27FC236}">
                <a16:creationId xmlns:a16="http://schemas.microsoft.com/office/drawing/2014/main" id="{BC26689E-8FE9-7D1A-88B3-B6664D532A16}"/>
              </a:ext>
            </a:extLst>
          </p:cNvPr>
          <p:cNvSpPr>
            <a:spLocks noGrp="1"/>
          </p:cNvSpPr>
          <p:nvPr>
            <p:ph type="body" sz="quarter" idx="15"/>
          </p:nvPr>
        </p:nvSpPr>
        <p:spPr>
          <a:xfrm>
            <a:off x="3846087" y="2236226"/>
            <a:ext cx="3122895" cy="3036865"/>
          </a:xfrm>
        </p:spPr>
        <p:txBody>
          <a:bodyPr/>
          <a:lstStyle>
            <a:lvl1pPr marL="144000" indent="-144000">
              <a:lnSpc>
                <a:spcPct val="110000"/>
              </a:lnSpc>
              <a:spcAft>
                <a:spcPts val="1200"/>
              </a:spcAft>
              <a:buSzPct val="120000"/>
              <a:buFont typeface="Arial" panose="020B0604020202020204" pitchFamily="34" charset="0"/>
              <a:buChar char="•"/>
              <a:defRPr>
                <a:solidFill>
                  <a:schemeClr val="tx1"/>
                </a:solidFill>
              </a:defRPr>
            </a:lvl1pPr>
            <a:lvl2pPr marL="144000" indent="-144000">
              <a:lnSpc>
                <a:spcPct val="110000"/>
              </a:lnSpc>
              <a:spcAft>
                <a:spcPts val="1200"/>
              </a:spcAft>
              <a:buSzPct val="120000"/>
              <a:buFont typeface="Arial" panose="020B0604020202020204" pitchFamily="34" charset="0"/>
              <a:buChar char="•"/>
              <a:defRPr>
                <a:solidFill>
                  <a:schemeClr val="tx1"/>
                </a:solidFill>
              </a:defRPr>
            </a:lvl2pPr>
            <a:lvl3pPr marL="144000" indent="-144000">
              <a:lnSpc>
                <a:spcPct val="110000"/>
              </a:lnSpc>
              <a:spcAft>
                <a:spcPts val="1200"/>
              </a:spcAft>
              <a:buSzPct val="120000"/>
              <a:buFont typeface="Arial" panose="020B0604020202020204" pitchFamily="34" charset="0"/>
              <a:buChar char="•"/>
              <a:defRPr>
                <a:solidFill>
                  <a:schemeClr val="tx1"/>
                </a:solidFill>
              </a:defRPr>
            </a:lvl3pPr>
            <a:lvl4pPr marL="144000" indent="-144000">
              <a:lnSpc>
                <a:spcPct val="110000"/>
              </a:lnSpc>
              <a:spcAft>
                <a:spcPts val="1200"/>
              </a:spcAft>
              <a:buSzPct val="120000"/>
              <a:buFont typeface="Arial" panose="020B0604020202020204" pitchFamily="34" charset="0"/>
              <a:buChar char="•"/>
              <a:defRPr>
                <a:solidFill>
                  <a:schemeClr val="tx1"/>
                </a:solidFill>
              </a:defRPr>
            </a:lvl4pPr>
            <a:lvl5pPr marL="144000" indent="-144000">
              <a:lnSpc>
                <a:spcPct val="110000"/>
              </a:lnSpc>
              <a:spcAft>
                <a:spcPts val="1200"/>
              </a:spcAft>
              <a:buSzPct val="12000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0D7EFF95-402B-DF35-80CD-215BCA723C21}"/>
              </a:ext>
            </a:extLst>
          </p:cNvPr>
          <p:cNvSpPr>
            <a:spLocks noGrp="1"/>
          </p:cNvSpPr>
          <p:nvPr>
            <p:ph type="title" hasCustomPrompt="1"/>
          </p:nvPr>
        </p:nvSpPr>
        <p:spPr/>
        <p:txBody>
          <a:bodyPr/>
          <a:lstStyle>
            <a:lvl1pPr>
              <a:defRPr>
                <a:solidFill>
                  <a:schemeClr val="bg1"/>
                </a:solidFill>
              </a:defRPr>
            </a:lvl1pPr>
          </a:lstStyle>
          <a:p>
            <a:r>
              <a:rPr lang="en-GB"/>
              <a:t>[Panel and image: v4] &lt;Heading&gt;</a:t>
            </a:r>
          </a:p>
        </p:txBody>
      </p:sp>
      <p:pic>
        <p:nvPicPr>
          <p:cNvPr id="3" name="Graphic 2">
            <a:extLst>
              <a:ext uri="{FF2B5EF4-FFF2-40B4-BE49-F238E27FC236}">
                <a16:creationId xmlns:a16="http://schemas.microsoft.com/office/drawing/2014/main" id="{DD6FE929-5364-4A7F-D66A-0A4AB1174B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Tree>
    <p:extLst>
      <p:ext uri="{BB962C8B-B14F-4D97-AF65-F5344CB8AC3E}">
        <p14:creationId xmlns:p14="http://schemas.microsoft.com/office/powerpoint/2010/main" val="206270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6 graphs: v1">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bg1"/>
                </a:solidFill>
              </a:defRPr>
            </a:lvl1pPr>
          </a:lstStyle>
          <a:p>
            <a:fld id="{4A9586EF-C0F1-B148-8737-E0386246BC03}" type="slidenum">
              <a:rPr lang="en-GB" smtClean="0"/>
              <a:pPr/>
              <a:t>‹#›</a:t>
            </a:fld>
            <a:endParaRPr lang="en-GB" dirty="0"/>
          </a:p>
        </p:txBody>
      </p:sp>
      <p:pic>
        <p:nvPicPr>
          <p:cNvPr id="8" name="Graphic 7">
            <a:extLst>
              <a:ext uri="{FF2B5EF4-FFF2-40B4-BE49-F238E27FC236}">
                <a16:creationId xmlns:a16="http://schemas.microsoft.com/office/drawing/2014/main" id="{C8C18544-DC08-A770-8298-56B70E0981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9" name="Text Placeholder 5">
            <a:extLst>
              <a:ext uri="{FF2B5EF4-FFF2-40B4-BE49-F238E27FC236}">
                <a16:creationId xmlns:a16="http://schemas.microsoft.com/office/drawing/2014/main" id="{B328CB67-A619-8350-E711-0B3D1080C73B}"/>
              </a:ext>
            </a:extLst>
          </p:cNvPr>
          <p:cNvSpPr>
            <a:spLocks noGrp="1"/>
          </p:cNvSpPr>
          <p:nvPr>
            <p:ph type="body" sz="quarter" idx="13"/>
          </p:nvPr>
        </p:nvSpPr>
        <p:spPr>
          <a:xfrm>
            <a:off x="457200" y="1970365"/>
            <a:ext cx="5832763" cy="863600"/>
          </a:xfrm>
        </p:spPr>
        <p:txBody>
          <a:bodyPr/>
          <a:lstStyle>
            <a:lvl1pPr>
              <a:defRPr sz="1600">
                <a:solidFill>
                  <a:schemeClr val="bg1"/>
                </a:solidFill>
                <a:latin typeface="+mn-lt"/>
              </a:defRPr>
            </a:lvl1pPr>
            <a:lvl2pPr>
              <a:defRPr sz="1600">
                <a:solidFill>
                  <a:schemeClr val="bg1"/>
                </a:solidFill>
                <a:latin typeface="+mn-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
        <p:nvSpPr>
          <p:cNvPr id="13" name="Chart Placeholder 12">
            <a:extLst>
              <a:ext uri="{FF2B5EF4-FFF2-40B4-BE49-F238E27FC236}">
                <a16:creationId xmlns:a16="http://schemas.microsoft.com/office/drawing/2014/main" id="{EDD32556-2752-B14D-41A1-CBBA8EE283E9}"/>
              </a:ext>
            </a:extLst>
          </p:cNvPr>
          <p:cNvSpPr>
            <a:spLocks noGrp="1"/>
          </p:cNvSpPr>
          <p:nvPr>
            <p:ph type="chart" sz="quarter" idx="14"/>
          </p:nvPr>
        </p:nvSpPr>
        <p:spPr>
          <a:xfrm>
            <a:off x="457200" y="3508375"/>
            <a:ext cx="1224000" cy="1227137"/>
          </a:xfrm>
        </p:spPr>
        <p:txBody>
          <a:bodyPr bIns="720000" anchor="ctr" anchorCtr="1"/>
          <a:lstStyle>
            <a:lvl1pPr>
              <a:defRPr>
                <a:solidFill>
                  <a:schemeClr val="bg1"/>
                </a:solidFill>
              </a:defRPr>
            </a:lvl1pPr>
          </a:lstStyle>
          <a:p>
            <a:r>
              <a:rPr lang="en-US" dirty="0"/>
              <a:t>Click icon to add chart</a:t>
            </a:r>
            <a:endParaRPr lang="en-GB" dirty="0"/>
          </a:p>
        </p:txBody>
      </p:sp>
      <p:sp>
        <p:nvSpPr>
          <p:cNvPr id="14" name="Text Placeholder 9">
            <a:extLst>
              <a:ext uri="{FF2B5EF4-FFF2-40B4-BE49-F238E27FC236}">
                <a16:creationId xmlns:a16="http://schemas.microsoft.com/office/drawing/2014/main" id="{0C3375F4-C95D-EBC8-A63C-AA493D630030}"/>
              </a:ext>
            </a:extLst>
          </p:cNvPr>
          <p:cNvSpPr>
            <a:spLocks noGrp="1"/>
          </p:cNvSpPr>
          <p:nvPr>
            <p:ph type="body" sz="quarter" idx="15"/>
          </p:nvPr>
        </p:nvSpPr>
        <p:spPr>
          <a:xfrm>
            <a:off x="457200" y="4767899"/>
            <a:ext cx="1224000" cy="426401"/>
          </a:xfrm>
        </p:spPr>
        <p:txBody>
          <a:bodyPr/>
          <a:lstStyle>
            <a:lvl1pPr algn="ct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Chart Placeholder 12">
            <a:extLst>
              <a:ext uri="{FF2B5EF4-FFF2-40B4-BE49-F238E27FC236}">
                <a16:creationId xmlns:a16="http://schemas.microsoft.com/office/drawing/2014/main" id="{9DB07C68-FE00-BA6A-BADD-F29D2DC6F950}"/>
              </a:ext>
            </a:extLst>
          </p:cNvPr>
          <p:cNvSpPr>
            <a:spLocks noGrp="1"/>
          </p:cNvSpPr>
          <p:nvPr>
            <p:ph type="chart" sz="quarter" idx="17"/>
          </p:nvPr>
        </p:nvSpPr>
        <p:spPr>
          <a:xfrm>
            <a:off x="2467440" y="3508375"/>
            <a:ext cx="1224000" cy="1227137"/>
          </a:xfrm>
        </p:spPr>
        <p:txBody>
          <a:bodyPr bIns="720000" anchor="ctr" anchorCtr="1"/>
          <a:lstStyle>
            <a:lvl1pPr>
              <a:defRPr>
                <a:solidFill>
                  <a:schemeClr val="bg1"/>
                </a:solidFill>
              </a:defRPr>
            </a:lvl1pPr>
          </a:lstStyle>
          <a:p>
            <a:r>
              <a:rPr lang="en-US" dirty="0"/>
              <a:t>Click icon to add chart</a:t>
            </a:r>
            <a:endParaRPr lang="en-GB" dirty="0"/>
          </a:p>
        </p:txBody>
      </p:sp>
      <p:sp>
        <p:nvSpPr>
          <p:cNvPr id="18" name="Text Placeholder 9">
            <a:extLst>
              <a:ext uri="{FF2B5EF4-FFF2-40B4-BE49-F238E27FC236}">
                <a16:creationId xmlns:a16="http://schemas.microsoft.com/office/drawing/2014/main" id="{6FC118C4-7FFD-60C5-CA45-45C12A0923FD}"/>
              </a:ext>
            </a:extLst>
          </p:cNvPr>
          <p:cNvSpPr>
            <a:spLocks noGrp="1"/>
          </p:cNvSpPr>
          <p:nvPr>
            <p:ph type="body" sz="quarter" idx="18"/>
          </p:nvPr>
        </p:nvSpPr>
        <p:spPr>
          <a:xfrm>
            <a:off x="2467440" y="4767899"/>
            <a:ext cx="1224000" cy="426401"/>
          </a:xfrm>
        </p:spPr>
        <p:txBody>
          <a:bodyPr/>
          <a:lstStyle>
            <a:lvl1pPr algn="ct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Chart Placeholder 12">
            <a:extLst>
              <a:ext uri="{FF2B5EF4-FFF2-40B4-BE49-F238E27FC236}">
                <a16:creationId xmlns:a16="http://schemas.microsoft.com/office/drawing/2014/main" id="{BA0D4CB2-AC95-6336-5E5E-B7173CBC76B2}"/>
              </a:ext>
            </a:extLst>
          </p:cNvPr>
          <p:cNvSpPr>
            <a:spLocks noGrp="1"/>
          </p:cNvSpPr>
          <p:nvPr>
            <p:ph type="chart" sz="quarter" idx="20"/>
          </p:nvPr>
        </p:nvSpPr>
        <p:spPr>
          <a:xfrm>
            <a:off x="4477680" y="3508375"/>
            <a:ext cx="1224000" cy="1227137"/>
          </a:xfrm>
        </p:spPr>
        <p:txBody>
          <a:bodyPr bIns="720000" anchor="ctr" anchorCtr="1"/>
          <a:lstStyle>
            <a:lvl1pPr>
              <a:defRPr>
                <a:solidFill>
                  <a:schemeClr val="bg1"/>
                </a:solidFill>
              </a:defRPr>
            </a:lvl1pPr>
          </a:lstStyle>
          <a:p>
            <a:r>
              <a:rPr lang="en-US" dirty="0"/>
              <a:t>Click icon to add chart</a:t>
            </a:r>
            <a:endParaRPr lang="en-GB" dirty="0"/>
          </a:p>
        </p:txBody>
      </p:sp>
      <p:sp>
        <p:nvSpPr>
          <p:cNvPr id="21" name="Text Placeholder 9">
            <a:extLst>
              <a:ext uri="{FF2B5EF4-FFF2-40B4-BE49-F238E27FC236}">
                <a16:creationId xmlns:a16="http://schemas.microsoft.com/office/drawing/2014/main" id="{1E1444EB-7597-A283-DEC7-E9BE791E053E}"/>
              </a:ext>
            </a:extLst>
          </p:cNvPr>
          <p:cNvSpPr>
            <a:spLocks noGrp="1"/>
          </p:cNvSpPr>
          <p:nvPr>
            <p:ph type="body" sz="quarter" idx="21"/>
          </p:nvPr>
        </p:nvSpPr>
        <p:spPr>
          <a:xfrm>
            <a:off x="4477680" y="4767899"/>
            <a:ext cx="1224000" cy="426401"/>
          </a:xfrm>
        </p:spPr>
        <p:txBody>
          <a:bodyPr/>
          <a:lstStyle>
            <a:lvl1pPr algn="ct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Chart Placeholder 12">
            <a:extLst>
              <a:ext uri="{FF2B5EF4-FFF2-40B4-BE49-F238E27FC236}">
                <a16:creationId xmlns:a16="http://schemas.microsoft.com/office/drawing/2014/main" id="{B9BEAF8D-617B-E48C-8F4B-B7FDCE18CAC0}"/>
              </a:ext>
            </a:extLst>
          </p:cNvPr>
          <p:cNvSpPr>
            <a:spLocks noGrp="1"/>
          </p:cNvSpPr>
          <p:nvPr>
            <p:ph type="chart" sz="quarter" idx="23"/>
          </p:nvPr>
        </p:nvSpPr>
        <p:spPr>
          <a:xfrm>
            <a:off x="6487920" y="3508375"/>
            <a:ext cx="1224000" cy="1227137"/>
          </a:xfrm>
        </p:spPr>
        <p:txBody>
          <a:bodyPr bIns="720000" anchor="ctr" anchorCtr="1"/>
          <a:lstStyle>
            <a:lvl1pPr>
              <a:defRPr>
                <a:solidFill>
                  <a:schemeClr val="bg1"/>
                </a:solidFill>
              </a:defRPr>
            </a:lvl1pPr>
          </a:lstStyle>
          <a:p>
            <a:r>
              <a:rPr lang="en-US" dirty="0"/>
              <a:t>Click icon to add chart</a:t>
            </a:r>
            <a:endParaRPr lang="en-GB" dirty="0"/>
          </a:p>
        </p:txBody>
      </p:sp>
      <p:sp>
        <p:nvSpPr>
          <p:cNvPr id="24" name="Text Placeholder 9">
            <a:extLst>
              <a:ext uri="{FF2B5EF4-FFF2-40B4-BE49-F238E27FC236}">
                <a16:creationId xmlns:a16="http://schemas.microsoft.com/office/drawing/2014/main" id="{08174220-796E-5454-307C-F6B97F2E7A81}"/>
              </a:ext>
            </a:extLst>
          </p:cNvPr>
          <p:cNvSpPr>
            <a:spLocks noGrp="1"/>
          </p:cNvSpPr>
          <p:nvPr>
            <p:ph type="body" sz="quarter" idx="24"/>
          </p:nvPr>
        </p:nvSpPr>
        <p:spPr>
          <a:xfrm>
            <a:off x="6487920" y="4767899"/>
            <a:ext cx="1224000" cy="426401"/>
          </a:xfrm>
        </p:spPr>
        <p:txBody>
          <a:bodyPr/>
          <a:lstStyle>
            <a:lvl1pPr algn="ct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6" name="Chart Placeholder 12">
            <a:extLst>
              <a:ext uri="{FF2B5EF4-FFF2-40B4-BE49-F238E27FC236}">
                <a16:creationId xmlns:a16="http://schemas.microsoft.com/office/drawing/2014/main" id="{48E85A85-FC32-943B-4519-5E16C03F37D1}"/>
              </a:ext>
            </a:extLst>
          </p:cNvPr>
          <p:cNvSpPr>
            <a:spLocks noGrp="1"/>
          </p:cNvSpPr>
          <p:nvPr>
            <p:ph type="chart" sz="quarter" idx="26"/>
          </p:nvPr>
        </p:nvSpPr>
        <p:spPr>
          <a:xfrm>
            <a:off x="8498160" y="3508375"/>
            <a:ext cx="1224000" cy="1227137"/>
          </a:xfrm>
        </p:spPr>
        <p:txBody>
          <a:bodyPr bIns="720000" anchor="ctr" anchorCtr="1"/>
          <a:lstStyle>
            <a:lvl1pPr>
              <a:defRPr>
                <a:solidFill>
                  <a:schemeClr val="bg1"/>
                </a:solidFill>
              </a:defRPr>
            </a:lvl1pPr>
          </a:lstStyle>
          <a:p>
            <a:r>
              <a:rPr lang="en-US" dirty="0"/>
              <a:t>Click icon to add chart</a:t>
            </a:r>
            <a:endParaRPr lang="en-GB" dirty="0"/>
          </a:p>
        </p:txBody>
      </p:sp>
      <p:sp>
        <p:nvSpPr>
          <p:cNvPr id="27" name="Text Placeholder 9">
            <a:extLst>
              <a:ext uri="{FF2B5EF4-FFF2-40B4-BE49-F238E27FC236}">
                <a16:creationId xmlns:a16="http://schemas.microsoft.com/office/drawing/2014/main" id="{A06C19F6-411F-9B20-B72C-4967CD801AE8}"/>
              </a:ext>
            </a:extLst>
          </p:cNvPr>
          <p:cNvSpPr>
            <a:spLocks noGrp="1"/>
          </p:cNvSpPr>
          <p:nvPr>
            <p:ph type="body" sz="quarter" idx="27"/>
          </p:nvPr>
        </p:nvSpPr>
        <p:spPr>
          <a:xfrm>
            <a:off x="8498160" y="4767899"/>
            <a:ext cx="1224000" cy="426401"/>
          </a:xfrm>
        </p:spPr>
        <p:txBody>
          <a:bodyPr/>
          <a:lstStyle>
            <a:lvl1pPr algn="ct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9" name="Chart Placeholder 12">
            <a:extLst>
              <a:ext uri="{FF2B5EF4-FFF2-40B4-BE49-F238E27FC236}">
                <a16:creationId xmlns:a16="http://schemas.microsoft.com/office/drawing/2014/main" id="{1E53A854-E689-B048-9F03-05F828BA5AA6}"/>
              </a:ext>
            </a:extLst>
          </p:cNvPr>
          <p:cNvSpPr>
            <a:spLocks noGrp="1"/>
          </p:cNvSpPr>
          <p:nvPr>
            <p:ph type="chart" sz="quarter" idx="29"/>
          </p:nvPr>
        </p:nvSpPr>
        <p:spPr>
          <a:xfrm>
            <a:off x="10508400" y="3508375"/>
            <a:ext cx="1224000" cy="1227137"/>
          </a:xfrm>
        </p:spPr>
        <p:txBody>
          <a:bodyPr bIns="720000" anchor="ctr" anchorCtr="1"/>
          <a:lstStyle>
            <a:lvl1pPr>
              <a:defRPr>
                <a:solidFill>
                  <a:schemeClr val="bg1"/>
                </a:solidFill>
              </a:defRPr>
            </a:lvl1pPr>
          </a:lstStyle>
          <a:p>
            <a:r>
              <a:rPr lang="en-US" dirty="0"/>
              <a:t>Click icon to add chart</a:t>
            </a:r>
            <a:endParaRPr lang="en-GB" dirty="0"/>
          </a:p>
        </p:txBody>
      </p:sp>
      <p:sp>
        <p:nvSpPr>
          <p:cNvPr id="30" name="Text Placeholder 9">
            <a:extLst>
              <a:ext uri="{FF2B5EF4-FFF2-40B4-BE49-F238E27FC236}">
                <a16:creationId xmlns:a16="http://schemas.microsoft.com/office/drawing/2014/main" id="{1C28FCFE-1055-3B17-FC5C-E7A3F862295C}"/>
              </a:ext>
            </a:extLst>
          </p:cNvPr>
          <p:cNvSpPr>
            <a:spLocks noGrp="1"/>
          </p:cNvSpPr>
          <p:nvPr>
            <p:ph type="body" sz="quarter" idx="30"/>
          </p:nvPr>
        </p:nvSpPr>
        <p:spPr>
          <a:xfrm>
            <a:off x="10508400" y="4767899"/>
            <a:ext cx="1224000" cy="426401"/>
          </a:xfrm>
        </p:spPr>
        <p:txBody>
          <a:bodyPr/>
          <a:lstStyle>
            <a:lvl1pPr algn="ct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5" name="Text Placeholder 9">
            <a:extLst>
              <a:ext uri="{FF2B5EF4-FFF2-40B4-BE49-F238E27FC236}">
                <a16:creationId xmlns:a16="http://schemas.microsoft.com/office/drawing/2014/main" id="{AF6C2D35-ADB2-8B91-5A94-9FB82B8D81CB}"/>
              </a:ext>
            </a:extLst>
          </p:cNvPr>
          <p:cNvSpPr>
            <a:spLocks noGrp="1"/>
          </p:cNvSpPr>
          <p:nvPr>
            <p:ph type="body" sz="quarter" idx="35" hasCustomPrompt="1"/>
          </p:nvPr>
        </p:nvSpPr>
        <p:spPr>
          <a:xfrm>
            <a:off x="9531350" y="6334125"/>
            <a:ext cx="2203450" cy="107062"/>
          </a:xfrm>
        </p:spPr>
        <p:txBody>
          <a:bodyPr/>
          <a:lstStyle>
            <a:lvl1pPr algn="r">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5" name="Text Placeholder 9">
            <a:extLst>
              <a:ext uri="{FF2B5EF4-FFF2-40B4-BE49-F238E27FC236}">
                <a16:creationId xmlns:a16="http://schemas.microsoft.com/office/drawing/2014/main" id="{C0E025F7-AA59-86CA-E676-8092D23052BA}"/>
              </a:ext>
            </a:extLst>
          </p:cNvPr>
          <p:cNvSpPr>
            <a:spLocks noGrp="1"/>
          </p:cNvSpPr>
          <p:nvPr>
            <p:ph type="body" sz="quarter" idx="16" hasCustomPrompt="1"/>
          </p:nvPr>
        </p:nvSpPr>
        <p:spPr>
          <a:xfrm>
            <a:off x="457200" y="3951925"/>
            <a:ext cx="1224000" cy="378776"/>
          </a:xfrm>
        </p:spPr>
        <p:txBody>
          <a:bodyPr/>
          <a:lstStyle>
            <a:lvl1pPr algn="ctr">
              <a:defRPr sz="215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a:t>
            </a:r>
          </a:p>
        </p:txBody>
      </p:sp>
      <p:sp>
        <p:nvSpPr>
          <p:cNvPr id="19" name="Text Placeholder 9">
            <a:extLst>
              <a:ext uri="{FF2B5EF4-FFF2-40B4-BE49-F238E27FC236}">
                <a16:creationId xmlns:a16="http://schemas.microsoft.com/office/drawing/2014/main" id="{A963714A-7EA6-10C8-E871-0A2D47A8E71D}"/>
              </a:ext>
            </a:extLst>
          </p:cNvPr>
          <p:cNvSpPr>
            <a:spLocks noGrp="1"/>
          </p:cNvSpPr>
          <p:nvPr>
            <p:ph type="body" sz="quarter" idx="19" hasCustomPrompt="1"/>
          </p:nvPr>
        </p:nvSpPr>
        <p:spPr>
          <a:xfrm>
            <a:off x="2467440" y="3951925"/>
            <a:ext cx="1224000" cy="378776"/>
          </a:xfrm>
        </p:spPr>
        <p:txBody>
          <a:bodyPr/>
          <a:lstStyle>
            <a:lvl1pPr algn="ctr">
              <a:defRPr sz="215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a:t>
            </a:r>
          </a:p>
        </p:txBody>
      </p:sp>
      <p:sp>
        <p:nvSpPr>
          <p:cNvPr id="22" name="Text Placeholder 9">
            <a:extLst>
              <a:ext uri="{FF2B5EF4-FFF2-40B4-BE49-F238E27FC236}">
                <a16:creationId xmlns:a16="http://schemas.microsoft.com/office/drawing/2014/main" id="{64EA4AFC-57E2-F0E1-1B7A-3724C013F270}"/>
              </a:ext>
            </a:extLst>
          </p:cNvPr>
          <p:cNvSpPr>
            <a:spLocks noGrp="1"/>
          </p:cNvSpPr>
          <p:nvPr>
            <p:ph type="body" sz="quarter" idx="22" hasCustomPrompt="1"/>
          </p:nvPr>
        </p:nvSpPr>
        <p:spPr>
          <a:xfrm>
            <a:off x="4477680" y="3951925"/>
            <a:ext cx="1224000" cy="378776"/>
          </a:xfrm>
        </p:spPr>
        <p:txBody>
          <a:bodyPr/>
          <a:lstStyle>
            <a:lvl1pPr algn="ctr">
              <a:defRPr sz="215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a:t>
            </a:r>
          </a:p>
        </p:txBody>
      </p:sp>
      <p:sp>
        <p:nvSpPr>
          <p:cNvPr id="25" name="Text Placeholder 9">
            <a:extLst>
              <a:ext uri="{FF2B5EF4-FFF2-40B4-BE49-F238E27FC236}">
                <a16:creationId xmlns:a16="http://schemas.microsoft.com/office/drawing/2014/main" id="{2D1740ED-23F6-822C-41D5-EAB788A4BB99}"/>
              </a:ext>
            </a:extLst>
          </p:cNvPr>
          <p:cNvSpPr>
            <a:spLocks noGrp="1"/>
          </p:cNvSpPr>
          <p:nvPr>
            <p:ph type="body" sz="quarter" idx="25" hasCustomPrompt="1"/>
          </p:nvPr>
        </p:nvSpPr>
        <p:spPr>
          <a:xfrm>
            <a:off x="6487920" y="3951925"/>
            <a:ext cx="1224000" cy="378776"/>
          </a:xfrm>
        </p:spPr>
        <p:txBody>
          <a:bodyPr/>
          <a:lstStyle>
            <a:lvl1pPr algn="ctr">
              <a:defRPr sz="215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a:t>
            </a:r>
          </a:p>
        </p:txBody>
      </p:sp>
      <p:sp>
        <p:nvSpPr>
          <p:cNvPr id="28" name="Text Placeholder 9">
            <a:extLst>
              <a:ext uri="{FF2B5EF4-FFF2-40B4-BE49-F238E27FC236}">
                <a16:creationId xmlns:a16="http://schemas.microsoft.com/office/drawing/2014/main" id="{3C4DDBE7-EAD5-87F2-6128-2770099619AB}"/>
              </a:ext>
            </a:extLst>
          </p:cNvPr>
          <p:cNvSpPr>
            <a:spLocks noGrp="1"/>
          </p:cNvSpPr>
          <p:nvPr>
            <p:ph type="body" sz="quarter" idx="28" hasCustomPrompt="1"/>
          </p:nvPr>
        </p:nvSpPr>
        <p:spPr>
          <a:xfrm>
            <a:off x="8498160" y="3951925"/>
            <a:ext cx="1224000" cy="378776"/>
          </a:xfrm>
        </p:spPr>
        <p:txBody>
          <a:bodyPr/>
          <a:lstStyle>
            <a:lvl1pPr algn="ctr">
              <a:defRPr sz="215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a:t>
            </a:r>
          </a:p>
        </p:txBody>
      </p:sp>
      <p:sp>
        <p:nvSpPr>
          <p:cNvPr id="31" name="Text Placeholder 9">
            <a:extLst>
              <a:ext uri="{FF2B5EF4-FFF2-40B4-BE49-F238E27FC236}">
                <a16:creationId xmlns:a16="http://schemas.microsoft.com/office/drawing/2014/main" id="{21BCE17D-96F4-28F6-7FE0-4A6AA720E635}"/>
              </a:ext>
            </a:extLst>
          </p:cNvPr>
          <p:cNvSpPr>
            <a:spLocks noGrp="1"/>
          </p:cNvSpPr>
          <p:nvPr>
            <p:ph type="body" sz="quarter" idx="31" hasCustomPrompt="1"/>
          </p:nvPr>
        </p:nvSpPr>
        <p:spPr>
          <a:xfrm>
            <a:off x="10508400" y="3951925"/>
            <a:ext cx="1224000" cy="378776"/>
          </a:xfrm>
        </p:spPr>
        <p:txBody>
          <a:bodyPr/>
          <a:lstStyle>
            <a:lvl1pPr algn="ctr">
              <a:defRPr sz="215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a:t>
            </a:r>
          </a:p>
        </p:txBody>
      </p:sp>
      <p:sp>
        <p:nvSpPr>
          <p:cNvPr id="3" name="Title 2">
            <a:extLst>
              <a:ext uri="{FF2B5EF4-FFF2-40B4-BE49-F238E27FC236}">
                <a16:creationId xmlns:a16="http://schemas.microsoft.com/office/drawing/2014/main" id="{4FCEE0B9-AA14-14F7-874A-1ECC6AEA106B}"/>
              </a:ext>
            </a:extLst>
          </p:cNvPr>
          <p:cNvSpPr>
            <a:spLocks noGrp="1"/>
          </p:cNvSpPr>
          <p:nvPr>
            <p:ph type="title" hasCustomPrompt="1"/>
          </p:nvPr>
        </p:nvSpPr>
        <p:spPr/>
        <p:txBody>
          <a:bodyPr/>
          <a:lstStyle>
            <a:lvl1pPr>
              <a:defRPr>
                <a:solidFill>
                  <a:schemeClr val="bg1"/>
                </a:solidFill>
              </a:defRPr>
            </a:lvl1pPr>
          </a:lstStyle>
          <a:p>
            <a:r>
              <a:rPr lang="en-GB"/>
              <a:t>[</a:t>
            </a:r>
            <a:r>
              <a:rPr lang="en-GB">
                <a:effectLst/>
                <a:latin typeface="Georgia" panose="02040502050405020303" pitchFamily="18" charset="0"/>
              </a:rPr>
              <a:t>6 graphs: v1] &lt;Heading&gt;</a:t>
            </a:r>
            <a:endParaRPr lang="en-GB"/>
          </a:p>
        </p:txBody>
      </p:sp>
      <p:sp>
        <p:nvSpPr>
          <p:cNvPr id="6" name="Text Placeholder 6">
            <a:extLst>
              <a:ext uri="{FF2B5EF4-FFF2-40B4-BE49-F238E27FC236}">
                <a16:creationId xmlns:a16="http://schemas.microsoft.com/office/drawing/2014/main" id="{37389018-9459-758C-E002-FD3B3B5D3878}"/>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4003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with sliced image" preserve="1" userDrawn="1">
  <p:cSld name="Title Slide with sliced image">
    <p:bg>
      <p:bgPr>
        <a:solidFill>
          <a:srgbClr val="FFFFFF"/>
        </a:solidFill>
        <a:effectLst/>
      </p:bgPr>
    </p:bg>
    <p:spTree>
      <p:nvGrpSpPr>
        <p:cNvPr id="1" name=""/>
        <p:cNvGrpSpPr/>
        <p:nvPr/>
      </p:nvGrpSpPr>
      <p:grpSpPr>
        <a:xfrm>
          <a:off x="0" y="0"/>
          <a:ext cx="0" cy="0"/>
          <a:chOff x="0" y="0"/>
          <a:chExt cx="0" cy="0"/>
        </a:xfrm>
      </p:grpSpPr>
      <p:sp>
        <p:nvSpPr>
          <p:cNvPr id="17" name="Rectangle 16" hidden="1">
            <a:extLst>
              <a:ext uri="{FF2B5EF4-FFF2-40B4-BE49-F238E27FC236}">
                <a16:creationId xmlns:a16="http://schemas.microsoft.com/office/drawing/2014/main" id="{7843A990-603C-418D-9F8E-BCC04F94B68E}"/>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7" hidden="1">
            <a:extLst>
              <a:ext uri="{FF2B5EF4-FFF2-40B4-BE49-F238E27FC236}">
                <a16:creationId xmlns:a16="http://schemas.microsoft.com/office/drawing/2014/main" id="{F0F534CD-EBBE-4DFB-80B1-20D4B43A5C14}"/>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p:cNvSpPr>
            <a:spLocks noGrp="1"/>
          </p:cNvSpPr>
          <p:nvPr>
            <p:ph type="pic" sz="quarter" idx="10"/>
          </p:nvPr>
        </p:nvSpPr>
        <p:spPr>
          <a:xfrm>
            <a:off x="0" y="0"/>
            <a:ext cx="12192000" cy="6858000"/>
          </a:xfrm>
          <a:custGeom>
            <a:avLst/>
            <a:gdLst>
              <a:gd name="connsiteX0" fmla="*/ 0 w 9144000"/>
              <a:gd name="connsiteY0" fmla="*/ 3429000 h 6858000"/>
              <a:gd name="connsiteX1" fmla="*/ 1714500 w 9144000"/>
              <a:gd name="connsiteY1" fmla="*/ 2 h 6858000"/>
              <a:gd name="connsiteX2" fmla="*/ 7429500 w 9144000"/>
              <a:gd name="connsiteY2" fmla="*/ 2 h 6858000"/>
              <a:gd name="connsiteX3" fmla="*/ 9144000 w 9144000"/>
              <a:gd name="connsiteY3" fmla="*/ 3429000 h 6858000"/>
              <a:gd name="connsiteX4" fmla="*/ 7429500 w 9144000"/>
              <a:gd name="connsiteY4" fmla="*/ 6857998 h 6858000"/>
              <a:gd name="connsiteX5" fmla="*/ 1714500 w 9144000"/>
              <a:gd name="connsiteY5" fmla="*/ 6857998 h 6858000"/>
              <a:gd name="connsiteX6" fmla="*/ 0 w 9144000"/>
              <a:gd name="connsiteY6" fmla="*/ 3429000 h 6858000"/>
              <a:gd name="connsiteX0" fmla="*/ 7620 w 9151620"/>
              <a:gd name="connsiteY0" fmla="*/ 3428998 h 6857996"/>
              <a:gd name="connsiteX1" fmla="*/ 0 w 9151620"/>
              <a:gd name="connsiteY1" fmla="*/ 0 h 6857996"/>
              <a:gd name="connsiteX2" fmla="*/ 7437120 w 9151620"/>
              <a:gd name="connsiteY2" fmla="*/ 0 h 6857996"/>
              <a:gd name="connsiteX3" fmla="*/ 9151620 w 9151620"/>
              <a:gd name="connsiteY3" fmla="*/ 3428998 h 6857996"/>
              <a:gd name="connsiteX4" fmla="*/ 7437120 w 9151620"/>
              <a:gd name="connsiteY4" fmla="*/ 6857996 h 6857996"/>
              <a:gd name="connsiteX5" fmla="*/ 1722120 w 9151620"/>
              <a:gd name="connsiteY5" fmla="*/ 6857996 h 6857996"/>
              <a:gd name="connsiteX6" fmla="*/ 7620 w 9151620"/>
              <a:gd name="connsiteY6" fmla="*/ 3428998 h 6857996"/>
              <a:gd name="connsiteX0" fmla="*/ 7620 w 9159240"/>
              <a:gd name="connsiteY0" fmla="*/ 3436618 h 6865616"/>
              <a:gd name="connsiteX1" fmla="*/ 0 w 9159240"/>
              <a:gd name="connsiteY1" fmla="*/ 7620 h 6865616"/>
              <a:gd name="connsiteX2" fmla="*/ 9159240 w 9159240"/>
              <a:gd name="connsiteY2" fmla="*/ 0 h 6865616"/>
              <a:gd name="connsiteX3" fmla="*/ 9151620 w 9159240"/>
              <a:gd name="connsiteY3" fmla="*/ 3436618 h 6865616"/>
              <a:gd name="connsiteX4" fmla="*/ 7437120 w 9159240"/>
              <a:gd name="connsiteY4" fmla="*/ 6865616 h 6865616"/>
              <a:gd name="connsiteX5" fmla="*/ 1722120 w 9159240"/>
              <a:gd name="connsiteY5" fmla="*/ 6865616 h 6865616"/>
              <a:gd name="connsiteX6" fmla="*/ 7620 w 9159240"/>
              <a:gd name="connsiteY6" fmla="*/ 3436618 h 6865616"/>
              <a:gd name="connsiteX0" fmla="*/ 7620 w 9166860"/>
              <a:gd name="connsiteY0" fmla="*/ 3436618 h 6865616"/>
              <a:gd name="connsiteX1" fmla="*/ 0 w 9166860"/>
              <a:gd name="connsiteY1" fmla="*/ 7620 h 6865616"/>
              <a:gd name="connsiteX2" fmla="*/ 9159240 w 9166860"/>
              <a:gd name="connsiteY2" fmla="*/ 0 h 6865616"/>
              <a:gd name="connsiteX3" fmla="*/ 9166860 w 9166860"/>
              <a:gd name="connsiteY3" fmla="*/ 6857998 h 6865616"/>
              <a:gd name="connsiteX4" fmla="*/ 7437120 w 9166860"/>
              <a:gd name="connsiteY4" fmla="*/ 6865616 h 6865616"/>
              <a:gd name="connsiteX5" fmla="*/ 1722120 w 9166860"/>
              <a:gd name="connsiteY5" fmla="*/ 6865616 h 6865616"/>
              <a:gd name="connsiteX6" fmla="*/ 7620 w 9166860"/>
              <a:gd name="connsiteY6" fmla="*/ 3436618 h 6865616"/>
              <a:gd name="connsiteX0" fmla="*/ 7620 w 9166860"/>
              <a:gd name="connsiteY0" fmla="*/ 3436618 h 6865616"/>
              <a:gd name="connsiteX1" fmla="*/ 0 w 9166860"/>
              <a:gd name="connsiteY1" fmla="*/ 7620 h 6865616"/>
              <a:gd name="connsiteX2" fmla="*/ 9159240 w 9166860"/>
              <a:gd name="connsiteY2" fmla="*/ 0 h 6865616"/>
              <a:gd name="connsiteX3" fmla="*/ 9166860 w 9166860"/>
              <a:gd name="connsiteY3" fmla="*/ 6857998 h 6865616"/>
              <a:gd name="connsiteX4" fmla="*/ 7437120 w 9166860"/>
              <a:gd name="connsiteY4" fmla="*/ 6865616 h 6865616"/>
              <a:gd name="connsiteX5" fmla="*/ 1722120 w 9166860"/>
              <a:gd name="connsiteY5" fmla="*/ 6865616 h 6865616"/>
              <a:gd name="connsiteX6" fmla="*/ 7620 w 9166860"/>
              <a:gd name="connsiteY6" fmla="*/ 3436618 h 6865616"/>
              <a:gd name="connsiteX0" fmla="*/ 7620 w 9166860"/>
              <a:gd name="connsiteY0" fmla="*/ 3436618 h 6865616"/>
              <a:gd name="connsiteX1" fmla="*/ 0 w 9166860"/>
              <a:gd name="connsiteY1" fmla="*/ 7620 h 6865616"/>
              <a:gd name="connsiteX2" fmla="*/ 9159240 w 9166860"/>
              <a:gd name="connsiteY2" fmla="*/ 0 h 6865616"/>
              <a:gd name="connsiteX3" fmla="*/ 9166860 w 9166860"/>
              <a:gd name="connsiteY3" fmla="*/ 6857998 h 6865616"/>
              <a:gd name="connsiteX4" fmla="*/ 8016240 w 9166860"/>
              <a:gd name="connsiteY4" fmla="*/ 6865616 h 6865616"/>
              <a:gd name="connsiteX5" fmla="*/ 1722120 w 9166860"/>
              <a:gd name="connsiteY5" fmla="*/ 6865616 h 6865616"/>
              <a:gd name="connsiteX6" fmla="*/ 7620 w 9166860"/>
              <a:gd name="connsiteY6" fmla="*/ 3436618 h 6865616"/>
              <a:gd name="connsiteX0" fmla="*/ 0 w 9166860"/>
              <a:gd name="connsiteY0" fmla="*/ 960118 h 6865616"/>
              <a:gd name="connsiteX1" fmla="*/ 0 w 9166860"/>
              <a:gd name="connsiteY1" fmla="*/ 7620 h 6865616"/>
              <a:gd name="connsiteX2" fmla="*/ 9159240 w 9166860"/>
              <a:gd name="connsiteY2" fmla="*/ 0 h 6865616"/>
              <a:gd name="connsiteX3" fmla="*/ 9166860 w 9166860"/>
              <a:gd name="connsiteY3" fmla="*/ 6857998 h 6865616"/>
              <a:gd name="connsiteX4" fmla="*/ 8016240 w 9166860"/>
              <a:gd name="connsiteY4" fmla="*/ 6865616 h 6865616"/>
              <a:gd name="connsiteX5" fmla="*/ 1722120 w 9166860"/>
              <a:gd name="connsiteY5" fmla="*/ 6865616 h 6865616"/>
              <a:gd name="connsiteX6" fmla="*/ 0 w 9166860"/>
              <a:gd name="connsiteY6" fmla="*/ 960118 h 6865616"/>
              <a:gd name="connsiteX0" fmla="*/ 0 w 9166860"/>
              <a:gd name="connsiteY0" fmla="*/ 960118 h 6865616"/>
              <a:gd name="connsiteX1" fmla="*/ 0 w 9166860"/>
              <a:gd name="connsiteY1" fmla="*/ 7620 h 6865616"/>
              <a:gd name="connsiteX2" fmla="*/ 9159240 w 9166860"/>
              <a:gd name="connsiteY2" fmla="*/ 0 h 6865616"/>
              <a:gd name="connsiteX3" fmla="*/ 9166860 w 9166860"/>
              <a:gd name="connsiteY3" fmla="*/ 6857998 h 6865616"/>
              <a:gd name="connsiteX4" fmla="*/ 8016240 w 9166860"/>
              <a:gd name="connsiteY4" fmla="*/ 6865616 h 6865616"/>
              <a:gd name="connsiteX5" fmla="*/ 8001000 w 9166860"/>
              <a:gd name="connsiteY5" fmla="*/ 952496 h 6865616"/>
              <a:gd name="connsiteX6" fmla="*/ 0 w 9166860"/>
              <a:gd name="connsiteY6" fmla="*/ 960118 h 6865616"/>
              <a:gd name="connsiteX0" fmla="*/ 0 w 9166860"/>
              <a:gd name="connsiteY0" fmla="*/ 960118 h 6865616"/>
              <a:gd name="connsiteX1" fmla="*/ 0 w 9166860"/>
              <a:gd name="connsiteY1" fmla="*/ 7620 h 6865616"/>
              <a:gd name="connsiteX2" fmla="*/ 9159240 w 9166860"/>
              <a:gd name="connsiteY2" fmla="*/ 0 h 6865616"/>
              <a:gd name="connsiteX3" fmla="*/ 9166860 w 9166860"/>
              <a:gd name="connsiteY3" fmla="*/ 6857998 h 6865616"/>
              <a:gd name="connsiteX4" fmla="*/ 8016240 w 9166860"/>
              <a:gd name="connsiteY4" fmla="*/ 6865616 h 6865616"/>
              <a:gd name="connsiteX5" fmla="*/ 8001000 w 9166860"/>
              <a:gd name="connsiteY5" fmla="*/ 960116 h 6865616"/>
              <a:gd name="connsiteX6" fmla="*/ 0 w 9166860"/>
              <a:gd name="connsiteY6" fmla="*/ 960118 h 6865616"/>
              <a:gd name="connsiteX0" fmla="*/ 0 w 9166860"/>
              <a:gd name="connsiteY0" fmla="*/ 960118 h 6857998"/>
              <a:gd name="connsiteX1" fmla="*/ 0 w 9166860"/>
              <a:gd name="connsiteY1" fmla="*/ 7620 h 6857998"/>
              <a:gd name="connsiteX2" fmla="*/ 9159240 w 9166860"/>
              <a:gd name="connsiteY2" fmla="*/ 0 h 6857998"/>
              <a:gd name="connsiteX3" fmla="*/ 9166860 w 9166860"/>
              <a:gd name="connsiteY3" fmla="*/ 6857998 h 6857998"/>
              <a:gd name="connsiteX4" fmla="*/ 8008620 w 9166860"/>
              <a:gd name="connsiteY4" fmla="*/ 6842756 h 6857998"/>
              <a:gd name="connsiteX5" fmla="*/ 8001000 w 9166860"/>
              <a:gd name="connsiteY5" fmla="*/ 960116 h 6857998"/>
              <a:gd name="connsiteX6" fmla="*/ 0 w 9166860"/>
              <a:gd name="connsiteY6" fmla="*/ 960118 h 6857998"/>
              <a:gd name="connsiteX0" fmla="*/ 0 w 9166860"/>
              <a:gd name="connsiteY0" fmla="*/ 960118 h 6857998"/>
              <a:gd name="connsiteX1" fmla="*/ 0 w 9166860"/>
              <a:gd name="connsiteY1" fmla="*/ 7620 h 6857998"/>
              <a:gd name="connsiteX2" fmla="*/ 9159240 w 9166860"/>
              <a:gd name="connsiteY2" fmla="*/ 0 h 6857998"/>
              <a:gd name="connsiteX3" fmla="*/ 9166860 w 9166860"/>
              <a:gd name="connsiteY3" fmla="*/ 6857998 h 6857998"/>
              <a:gd name="connsiteX4" fmla="*/ 8001000 w 9166860"/>
              <a:gd name="connsiteY4" fmla="*/ 6857996 h 6857998"/>
              <a:gd name="connsiteX5" fmla="*/ 8001000 w 9166860"/>
              <a:gd name="connsiteY5" fmla="*/ 960116 h 6857998"/>
              <a:gd name="connsiteX6" fmla="*/ 0 w 9166860"/>
              <a:gd name="connsiteY6" fmla="*/ 960118 h 6857998"/>
              <a:gd name="connsiteX0" fmla="*/ 0 w 9159240"/>
              <a:gd name="connsiteY0" fmla="*/ 960118 h 6865618"/>
              <a:gd name="connsiteX1" fmla="*/ 0 w 9159240"/>
              <a:gd name="connsiteY1" fmla="*/ 7620 h 6865618"/>
              <a:gd name="connsiteX2" fmla="*/ 9159240 w 9159240"/>
              <a:gd name="connsiteY2" fmla="*/ 0 h 6865618"/>
              <a:gd name="connsiteX3" fmla="*/ 9151620 w 9159240"/>
              <a:gd name="connsiteY3" fmla="*/ 6865618 h 6865618"/>
              <a:gd name="connsiteX4" fmla="*/ 8001000 w 9159240"/>
              <a:gd name="connsiteY4" fmla="*/ 6857996 h 6865618"/>
              <a:gd name="connsiteX5" fmla="*/ 8001000 w 9159240"/>
              <a:gd name="connsiteY5" fmla="*/ 960116 h 6865618"/>
              <a:gd name="connsiteX6" fmla="*/ 0 w 9159240"/>
              <a:gd name="connsiteY6" fmla="*/ 960118 h 6865618"/>
              <a:gd name="connsiteX0" fmla="*/ 0 w 9159240"/>
              <a:gd name="connsiteY0" fmla="*/ 960118 h 6865618"/>
              <a:gd name="connsiteX1" fmla="*/ 0 w 9159240"/>
              <a:gd name="connsiteY1" fmla="*/ 7620 h 6865618"/>
              <a:gd name="connsiteX2" fmla="*/ 9159240 w 9159240"/>
              <a:gd name="connsiteY2" fmla="*/ 0 h 6865618"/>
              <a:gd name="connsiteX3" fmla="*/ 9151620 w 9159240"/>
              <a:gd name="connsiteY3" fmla="*/ 6865618 h 6865618"/>
              <a:gd name="connsiteX4" fmla="*/ 8001000 w 9159240"/>
              <a:gd name="connsiteY4" fmla="*/ 6857996 h 6865618"/>
              <a:gd name="connsiteX5" fmla="*/ 8001000 w 9159240"/>
              <a:gd name="connsiteY5" fmla="*/ 960116 h 6865618"/>
              <a:gd name="connsiteX6" fmla="*/ 0 w 9159240"/>
              <a:gd name="connsiteY6" fmla="*/ 960118 h 6865618"/>
              <a:gd name="connsiteX0" fmla="*/ 0 w 9159240"/>
              <a:gd name="connsiteY0" fmla="*/ 960118 h 6857996"/>
              <a:gd name="connsiteX1" fmla="*/ 0 w 9159240"/>
              <a:gd name="connsiteY1" fmla="*/ 7620 h 6857996"/>
              <a:gd name="connsiteX2" fmla="*/ 9159240 w 9159240"/>
              <a:gd name="connsiteY2" fmla="*/ 0 h 6857996"/>
              <a:gd name="connsiteX3" fmla="*/ 9151620 w 9159240"/>
              <a:gd name="connsiteY3" fmla="*/ 6850378 h 6857996"/>
              <a:gd name="connsiteX4" fmla="*/ 8001000 w 9159240"/>
              <a:gd name="connsiteY4" fmla="*/ 6857996 h 6857996"/>
              <a:gd name="connsiteX5" fmla="*/ 8001000 w 9159240"/>
              <a:gd name="connsiteY5" fmla="*/ 960116 h 6857996"/>
              <a:gd name="connsiteX6" fmla="*/ 0 w 9159240"/>
              <a:gd name="connsiteY6" fmla="*/ 960118 h 6857996"/>
              <a:gd name="connsiteX0" fmla="*/ 0 w 9159240"/>
              <a:gd name="connsiteY0" fmla="*/ 960118 h 6857998"/>
              <a:gd name="connsiteX1" fmla="*/ 0 w 9159240"/>
              <a:gd name="connsiteY1" fmla="*/ 7620 h 6857998"/>
              <a:gd name="connsiteX2" fmla="*/ 9159240 w 9159240"/>
              <a:gd name="connsiteY2" fmla="*/ 0 h 6857998"/>
              <a:gd name="connsiteX3" fmla="*/ 9159240 w 9159240"/>
              <a:gd name="connsiteY3" fmla="*/ 6857998 h 6857998"/>
              <a:gd name="connsiteX4" fmla="*/ 8001000 w 9159240"/>
              <a:gd name="connsiteY4" fmla="*/ 6857996 h 6857998"/>
              <a:gd name="connsiteX5" fmla="*/ 8001000 w 9159240"/>
              <a:gd name="connsiteY5" fmla="*/ 960116 h 6857998"/>
              <a:gd name="connsiteX6" fmla="*/ 0 w 9159240"/>
              <a:gd name="connsiteY6" fmla="*/ 960118 h 6857998"/>
              <a:gd name="connsiteX0" fmla="*/ 0 w 9159240"/>
              <a:gd name="connsiteY0" fmla="*/ 960118 h 6865616"/>
              <a:gd name="connsiteX1" fmla="*/ 0 w 9159240"/>
              <a:gd name="connsiteY1" fmla="*/ 7620 h 6865616"/>
              <a:gd name="connsiteX2" fmla="*/ 9159240 w 9159240"/>
              <a:gd name="connsiteY2" fmla="*/ 0 h 6865616"/>
              <a:gd name="connsiteX3" fmla="*/ 9159240 w 9159240"/>
              <a:gd name="connsiteY3" fmla="*/ 6857998 h 6865616"/>
              <a:gd name="connsiteX4" fmla="*/ 8001000 w 9159240"/>
              <a:gd name="connsiteY4" fmla="*/ 6865616 h 6865616"/>
              <a:gd name="connsiteX5" fmla="*/ 8001000 w 9159240"/>
              <a:gd name="connsiteY5" fmla="*/ 960116 h 6865616"/>
              <a:gd name="connsiteX6" fmla="*/ 0 w 9159240"/>
              <a:gd name="connsiteY6" fmla="*/ 960118 h 6865616"/>
              <a:gd name="connsiteX0" fmla="*/ 0 w 9159240"/>
              <a:gd name="connsiteY0" fmla="*/ 960118 h 6865618"/>
              <a:gd name="connsiteX1" fmla="*/ 0 w 9159240"/>
              <a:gd name="connsiteY1" fmla="*/ 7620 h 6865618"/>
              <a:gd name="connsiteX2" fmla="*/ 9159240 w 9159240"/>
              <a:gd name="connsiteY2" fmla="*/ 0 h 6865618"/>
              <a:gd name="connsiteX3" fmla="*/ 9159240 w 9159240"/>
              <a:gd name="connsiteY3" fmla="*/ 6865618 h 6865618"/>
              <a:gd name="connsiteX4" fmla="*/ 8001000 w 9159240"/>
              <a:gd name="connsiteY4" fmla="*/ 6865616 h 6865618"/>
              <a:gd name="connsiteX5" fmla="*/ 8001000 w 9159240"/>
              <a:gd name="connsiteY5" fmla="*/ 960116 h 6865618"/>
              <a:gd name="connsiteX6" fmla="*/ 0 w 9159240"/>
              <a:gd name="connsiteY6" fmla="*/ 960118 h 6865618"/>
              <a:gd name="connsiteX0" fmla="*/ 0 w 9159240"/>
              <a:gd name="connsiteY0" fmla="*/ 960118 h 6873236"/>
              <a:gd name="connsiteX1" fmla="*/ 0 w 9159240"/>
              <a:gd name="connsiteY1" fmla="*/ 7620 h 6873236"/>
              <a:gd name="connsiteX2" fmla="*/ 9159240 w 9159240"/>
              <a:gd name="connsiteY2" fmla="*/ 0 h 6873236"/>
              <a:gd name="connsiteX3" fmla="*/ 9159240 w 9159240"/>
              <a:gd name="connsiteY3" fmla="*/ 6865618 h 6873236"/>
              <a:gd name="connsiteX4" fmla="*/ 8001000 w 9159240"/>
              <a:gd name="connsiteY4" fmla="*/ 6873236 h 6873236"/>
              <a:gd name="connsiteX5" fmla="*/ 8001000 w 9159240"/>
              <a:gd name="connsiteY5" fmla="*/ 960116 h 6873236"/>
              <a:gd name="connsiteX6" fmla="*/ 0 w 9159240"/>
              <a:gd name="connsiteY6" fmla="*/ 960118 h 6873236"/>
              <a:gd name="connsiteX0" fmla="*/ 0 w 9159240"/>
              <a:gd name="connsiteY0" fmla="*/ 960118 h 6873236"/>
              <a:gd name="connsiteX1" fmla="*/ 0 w 9159240"/>
              <a:gd name="connsiteY1" fmla="*/ 7620 h 6873236"/>
              <a:gd name="connsiteX2" fmla="*/ 9159240 w 9159240"/>
              <a:gd name="connsiteY2" fmla="*/ 0 h 6873236"/>
              <a:gd name="connsiteX3" fmla="*/ 9159240 w 9159240"/>
              <a:gd name="connsiteY3" fmla="*/ 6865618 h 6873236"/>
              <a:gd name="connsiteX4" fmla="*/ 7857757 w 9159240"/>
              <a:gd name="connsiteY4" fmla="*/ 6873236 h 6873236"/>
              <a:gd name="connsiteX5" fmla="*/ 8001000 w 9159240"/>
              <a:gd name="connsiteY5" fmla="*/ 960116 h 6873236"/>
              <a:gd name="connsiteX6" fmla="*/ 0 w 9159240"/>
              <a:gd name="connsiteY6" fmla="*/ 960118 h 6873236"/>
              <a:gd name="connsiteX0" fmla="*/ 0 w 9159240"/>
              <a:gd name="connsiteY0" fmla="*/ 960118 h 6873236"/>
              <a:gd name="connsiteX1" fmla="*/ 0 w 9159240"/>
              <a:gd name="connsiteY1" fmla="*/ 7620 h 6873236"/>
              <a:gd name="connsiteX2" fmla="*/ 9159240 w 9159240"/>
              <a:gd name="connsiteY2" fmla="*/ 0 h 6873236"/>
              <a:gd name="connsiteX3" fmla="*/ 9159240 w 9159240"/>
              <a:gd name="connsiteY3" fmla="*/ 6865618 h 6873236"/>
              <a:gd name="connsiteX4" fmla="*/ 7857757 w 9159240"/>
              <a:gd name="connsiteY4" fmla="*/ 6873236 h 6873236"/>
              <a:gd name="connsiteX5" fmla="*/ 7851789 w 9159240"/>
              <a:gd name="connsiteY5" fmla="*/ 960116 h 6873236"/>
              <a:gd name="connsiteX6" fmla="*/ 0 w 9159240"/>
              <a:gd name="connsiteY6" fmla="*/ 960118 h 6873236"/>
              <a:gd name="connsiteX0" fmla="*/ 0 w 9159240"/>
              <a:gd name="connsiteY0" fmla="*/ 960118 h 6873236"/>
              <a:gd name="connsiteX1" fmla="*/ 0 w 9159240"/>
              <a:gd name="connsiteY1" fmla="*/ 7620 h 6873236"/>
              <a:gd name="connsiteX2" fmla="*/ 9159240 w 9159240"/>
              <a:gd name="connsiteY2" fmla="*/ 0 h 6873236"/>
              <a:gd name="connsiteX3" fmla="*/ 9159240 w 9159240"/>
              <a:gd name="connsiteY3" fmla="*/ 6865618 h 6873236"/>
              <a:gd name="connsiteX4" fmla="*/ 7857757 w 9159240"/>
              <a:gd name="connsiteY4" fmla="*/ 6873236 h 6873236"/>
              <a:gd name="connsiteX5" fmla="*/ 7851789 w 9159240"/>
              <a:gd name="connsiteY5" fmla="*/ 960116 h 6873236"/>
              <a:gd name="connsiteX6" fmla="*/ 0 w 9159240"/>
              <a:gd name="connsiteY6" fmla="*/ 960118 h 6873236"/>
              <a:gd name="connsiteX0" fmla="*/ 0 w 9159240"/>
              <a:gd name="connsiteY0" fmla="*/ 960118 h 6873236"/>
              <a:gd name="connsiteX1" fmla="*/ 0 w 9159240"/>
              <a:gd name="connsiteY1" fmla="*/ 7620 h 6873236"/>
              <a:gd name="connsiteX2" fmla="*/ 9159240 w 9159240"/>
              <a:gd name="connsiteY2" fmla="*/ 0 h 6873236"/>
              <a:gd name="connsiteX3" fmla="*/ 9159240 w 9159240"/>
              <a:gd name="connsiteY3" fmla="*/ 6865618 h 6873236"/>
              <a:gd name="connsiteX4" fmla="*/ 7851789 w 9159240"/>
              <a:gd name="connsiteY4" fmla="*/ 6873236 h 6873236"/>
              <a:gd name="connsiteX5" fmla="*/ 7851789 w 9159240"/>
              <a:gd name="connsiteY5" fmla="*/ 960116 h 6873236"/>
              <a:gd name="connsiteX6" fmla="*/ 0 w 9159240"/>
              <a:gd name="connsiteY6" fmla="*/ 960118 h 687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9240" h="6873236">
                <a:moveTo>
                  <a:pt x="0" y="960118"/>
                </a:moveTo>
                <a:lnTo>
                  <a:pt x="0" y="7620"/>
                </a:lnTo>
                <a:lnTo>
                  <a:pt x="9159240" y="0"/>
                </a:lnTo>
                <a:lnTo>
                  <a:pt x="9159240" y="6865618"/>
                </a:lnTo>
                <a:lnTo>
                  <a:pt x="7851789" y="6873236"/>
                </a:lnTo>
                <a:cubicBezTo>
                  <a:pt x="7849800" y="4902196"/>
                  <a:pt x="7853778" y="2931156"/>
                  <a:pt x="7851789" y="960116"/>
                </a:cubicBezTo>
                <a:lnTo>
                  <a:pt x="0" y="960118"/>
                </a:lnTo>
                <a:close/>
              </a:path>
            </a:pathLst>
          </a:custGeom>
        </p:spPr>
        <p:txBody>
          <a:bodyPr lIns="0" tIns="324000" rIns="0" bIns="0"/>
          <a:lstStyle>
            <a:lvl1pPr marL="0" indent="0" algn="ctr">
              <a:buNone/>
              <a:defRPr/>
            </a:lvl1pPr>
          </a:lstStyle>
          <a:p>
            <a:r>
              <a:rPr lang="en-US" dirty="0"/>
              <a:t>Click icon to add picture</a:t>
            </a:r>
          </a:p>
        </p:txBody>
      </p:sp>
      <p:sp>
        <p:nvSpPr>
          <p:cNvPr id="6" name="Rectangle 5"/>
          <p:cNvSpPr>
            <a:spLocks/>
          </p:cNvSpPr>
          <p:nvPr userDrawn="1"/>
        </p:nvSpPr>
        <p:spPr bwMode="gray">
          <a:xfrm>
            <a:off x="0" y="942681"/>
            <a:ext cx="10458450" cy="5915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Subtitle 2"/>
          <p:cNvSpPr>
            <a:spLocks noGrp="1"/>
          </p:cNvSpPr>
          <p:nvPr>
            <p:ph type="subTitle" idx="1"/>
          </p:nvPr>
        </p:nvSpPr>
        <p:spPr bwMode="gray">
          <a:xfrm>
            <a:off x="3146068" y="3920017"/>
            <a:ext cx="6912330" cy="789447"/>
          </a:xfrm>
        </p:spPr>
        <p:txBody>
          <a:bodyPr lIns="0" tIns="0" rIns="0" bIns="0">
            <a:noAutofit/>
          </a:bodyPr>
          <a:lstStyle>
            <a:lvl1pPr marL="0" indent="0" algn="l">
              <a:lnSpc>
                <a:spcPct val="95000"/>
              </a:lnSpc>
              <a:spcBef>
                <a:spcPts val="0"/>
              </a:spcBef>
              <a:spcAft>
                <a:spcPts val="0"/>
              </a:spcAft>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Title 1"/>
          <p:cNvSpPr>
            <a:spLocks noGrp="1"/>
          </p:cNvSpPr>
          <p:nvPr>
            <p:ph type="ctrTitle"/>
          </p:nvPr>
        </p:nvSpPr>
        <p:spPr bwMode="gray">
          <a:xfrm>
            <a:off x="3146068" y="2739922"/>
            <a:ext cx="6912331" cy="369460"/>
          </a:xfrm>
        </p:spPr>
        <p:txBody>
          <a:bodyPr wrap="square" anchor="t" anchorCtr="0">
            <a:spAutoFit/>
          </a:bodyPr>
          <a:lstStyle>
            <a:lvl1pPr algn="l">
              <a:lnSpc>
                <a:spcPct val="85000"/>
              </a:lnSpc>
              <a:defRPr sz="2800">
                <a:solidFill>
                  <a:schemeClr val="bg1"/>
                </a:solidFill>
              </a:defRPr>
            </a:lvl1pPr>
          </a:lstStyle>
          <a:p>
            <a:r>
              <a:rPr lang="en-US"/>
              <a:t>Click to edit Master title style</a:t>
            </a:r>
          </a:p>
        </p:txBody>
      </p:sp>
      <p:sp>
        <p:nvSpPr>
          <p:cNvPr id="12" name="Textplatzhalter 3"/>
          <p:cNvSpPr>
            <a:spLocks noGrp="1"/>
          </p:cNvSpPr>
          <p:nvPr>
            <p:ph type="body" sz="quarter" idx="11" hasCustomPrompt="1"/>
          </p:nvPr>
        </p:nvSpPr>
        <p:spPr bwMode="gray">
          <a:xfrm>
            <a:off x="3146068" y="5979695"/>
            <a:ext cx="2598239" cy="263149"/>
          </a:xfrm>
        </p:spPr>
        <p:txBody>
          <a:bodyPr>
            <a:spAutoFit/>
          </a:bodyPr>
          <a:lstStyle>
            <a:lvl1pPr marL="0" indent="0">
              <a:lnSpc>
                <a:spcPct val="95000"/>
              </a:lnSpc>
              <a:spcBef>
                <a:spcPts val="0"/>
              </a:spcBef>
              <a:spcAft>
                <a:spcPts val="0"/>
              </a:spcAft>
              <a:buNone/>
              <a:defRPr lang="de-DE" sz="1800" kern="1200" baseline="0" smtClean="0">
                <a:solidFill>
                  <a:schemeClr val="bg1"/>
                </a:solidFill>
                <a:latin typeface="+mn-lt"/>
                <a:ea typeface="+mn-ea"/>
                <a:cs typeface="+mn-cs"/>
              </a:defRPr>
            </a:lvl1pPr>
          </a:lstStyle>
          <a:p>
            <a:r>
              <a:rPr lang="en-US"/>
              <a:t>Business Descriptor</a:t>
            </a:r>
          </a:p>
        </p:txBody>
      </p:sp>
      <p:sp>
        <p:nvSpPr>
          <p:cNvPr id="14" name="Classification" hidden="1">
            <a:extLst>
              <a:ext uri="{FF2B5EF4-FFF2-40B4-BE49-F238E27FC236}">
                <a16:creationId xmlns:a16="http://schemas.microsoft.com/office/drawing/2014/main" id="{D433CEEB-CB31-4C22-903C-657A2955AB2E}"/>
              </a:ext>
            </a:extLst>
          </p:cNvPr>
          <p:cNvSpPr txBox="1">
            <a:spLocks/>
          </p:cNvSpPr>
          <p:nvPr userDrawn="1">
            <p:custDataLst>
              <p:tags r:id="rId2"/>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5" name="Status" hidden="1">
            <a:extLst>
              <a:ext uri="{FF2B5EF4-FFF2-40B4-BE49-F238E27FC236}">
                <a16:creationId xmlns:a16="http://schemas.microsoft.com/office/drawing/2014/main" id="{AFB054CC-C817-4BBF-81E9-59233FA39546}"/>
              </a:ext>
            </a:extLst>
          </p:cNvPr>
          <p:cNvSpPr txBox="1">
            <a:spLocks/>
          </p:cNvSpPr>
          <p:nvPr userDrawn="1">
            <p:custDataLst>
              <p:tags r:id="rId3"/>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grpSp>
        <p:nvGrpSpPr>
          <p:cNvPr id="10" name="Group 10">
            <a:extLst>
              <a:ext uri="{FF2B5EF4-FFF2-40B4-BE49-F238E27FC236}">
                <a16:creationId xmlns:a16="http://schemas.microsoft.com/office/drawing/2014/main" id="{1D535441-FA2A-415D-82CB-2FBA3F51973C}"/>
              </a:ext>
            </a:extLst>
          </p:cNvPr>
          <p:cNvGrpSpPr>
            <a:grpSpLocks/>
          </p:cNvGrpSpPr>
          <p:nvPr userDrawn="1">
            <p:custDataLst>
              <p:tags r:id="rId4"/>
            </p:custDataLst>
          </p:nvPr>
        </p:nvGrpSpPr>
        <p:grpSpPr>
          <a:xfrm>
            <a:off x="696118" y="2840038"/>
            <a:ext cx="1739900" cy="184150"/>
            <a:chOff x="684213" y="2840038"/>
            <a:chExt cx="1739900" cy="184150"/>
          </a:xfrm>
          <a:solidFill>
            <a:schemeClr val="bg1"/>
          </a:solidFill>
        </p:grpSpPr>
        <p:sp>
          <p:nvSpPr>
            <p:cNvPr id="11" name="Freeform 5">
              <a:extLst>
                <a:ext uri="{FF2B5EF4-FFF2-40B4-BE49-F238E27FC236}">
                  <a16:creationId xmlns:a16="http://schemas.microsoft.com/office/drawing/2014/main" id="{899707AB-15F8-4B57-9F69-7C76AD838F60}"/>
                </a:ext>
              </a:extLst>
            </p:cNvPr>
            <p:cNvSpPr>
              <a:spLocks noEditPoints="1"/>
            </p:cNvSpPr>
            <p:nvPr userDrawn="1"/>
          </p:nvSpPr>
          <p:spPr bwMode="auto">
            <a:xfrm>
              <a:off x="684213" y="2840038"/>
              <a:ext cx="1657350" cy="184150"/>
            </a:xfrm>
            <a:custGeom>
              <a:avLst/>
              <a:gdLst>
                <a:gd name="T0" fmla="*/ 3069 w 3132"/>
                <a:gd name="T1" fmla="*/ 202 h 348"/>
                <a:gd name="T2" fmla="*/ 3069 w 3132"/>
                <a:gd name="T3" fmla="*/ 143 h 348"/>
                <a:gd name="T4" fmla="*/ 3043 w 3132"/>
                <a:gd name="T5" fmla="*/ 348 h 348"/>
                <a:gd name="T6" fmla="*/ 3090 w 3132"/>
                <a:gd name="T7" fmla="*/ 341 h 348"/>
                <a:gd name="T8" fmla="*/ 3116 w 3132"/>
                <a:gd name="T9" fmla="*/ 324 h 348"/>
                <a:gd name="T10" fmla="*/ 3130 w 3132"/>
                <a:gd name="T11" fmla="*/ 299 h 348"/>
                <a:gd name="T12" fmla="*/ 3132 w 3132"/>
                <a:gd name="T13" fmla="*/ 234 h 348"/>
                <a:gd name="T14" fmla="*/ 3125 w 3132"/>
                <a:gd name="T15" fmla="*/ 213 h 348"/>
                <a:gd name="T16" fmla="*/ 3120 w 3132"/>
                <a:gd name="T17" fmla="*/ 136 h 348"/>
                <a:gd name="T18" fmla="*/ 3132 w 3132"/>
                <a:gd name="T19" fmla="*/ 109 h 348"/>
                <a:gd name="T20" fmla="*/ 3131 w 3132"/>
                <a:gd name="T21" fmla="*/ 57 h 348"/>
                <a:gd name="T22" fmla="*/ 3121 w 3132"/>
                <a:gd name="T23" fmla="*/ 30 h 348"/>
                <a:gd name="T24" fmla="*/ 3098 w 3132"/>
                <a:gd name="T25" fmla="*/ 11 h 348"/>
                <a:gd name="T26" fmla="*/ 3064 w 3132"/>
                <a:gd name="T27" fmla="*/ 1 h 348"/>
                <a:gd name="T28" fmla="*/ 3043 w 3132"/>
                <a:gd name="T29" fmla="*/ 348 h 348"/>
                <a:gd name="T30" fmla="*/ 2395 w 3132"/>
                <a:gd name="T31" fmla="*/ 202 h 348"/>
                <a:gd name="T32" fmla="*/ 2395 w 3132"/>
                <a:gd name="T33" fmla="*/ 143 h 348"/>
                <a:gd name="T34" fmla="*/ 2368 w 3132"/>
                <a:gd name="T35" fmla="*/ 348 h 348"/>
                <a:gd name="T36" fmla="*/ 2416 w 3132"/>
                <a:gd name="T37" fmla="*/ 341 h 348"/>
                <a:gd name="T38" fmla="*/ 2442 w 3132"/>
                <a:gd name="T39" fmla="*/ 324 h 348"/>
                <a:gd name="T40" fmla="*/ 2456 w 3132"/>
                <a:gd name="T41" fmla="*/ 299 h 348"/>
                <a:gd name="T42" fmla="*/ 2458 w 3132"/>
                <a:gd name="T43" fmla="*/ 234 h 348"/>
                <a:gd name="T44" fmla="*/ 2451 w 3132"/>
                <a:gd name="T45" fmla="*/ 213 h 348"/>
                <a:gd name="T46" fmla="*/ 2446 w 3132"/>
                <a:gd name="T47" fmla="*/ 136 h 348"/>
                <a:gd name="T48" fmla="*/ 2458 w 3132"/>
                <a:gd name="T49" fmla="*/ 109 h 348"/>
                <a:gd name="T50" fmla="*/ 2457 w 3132"/>
                <a:gd name="T51" fmla="*/ 57 h 348"/>
                <a:gd name="T52" fmla="*/ 2446 w 3132"/>
                <a:gd name="T53" fmla="*/ 30 h 348"/>
                <a:gd name="T54" fmla="*/ 2424 w 3132"/>
                <a:gd name="T55" fmla="*/ 11 h 348"/>
                <a:gd name="T56" fmla="*/ 2390 w 3132"/>
                <a:gd name="T57" fmla="*/ 1 h 348"/>
                <a:gd name="T58" fmla="*/ 2368 w 3132"/>
                <a:gd name="T59" fmla="*/ 348 h 348"/>
                <a:gd name="T60" fmla="*/ 1374 w 3132"/>
                <a:gd name="T61" fmla="*/ 0 h 348"/>
                <a:gd name="T62" fmla="*/ 1312 w 3132"/>
                <a:gd name="T63" fmla="*/ 278 h 348"/>
                <a:gd name="T64" fmla="*/ 1320 w 3132"/>
                <a:gd name="T65" fmla="*/ 309 h 348"/>
                <a:gd name="T66" fmla="*/ 1338 w 3132"/>
                <a:gd name="T67" fmla="*/ 331 h 348"/>
                <a:gd name="T68" fmla="*/ 1367 w 3132"/>
                <a:gd name="T69" fmla="*/ 346 h 348"/>
                <a:gd name="T70" fmla="*/ 1681 w 3132"/>
                <a:gd name="T71" fmla="*/ 348 h 348"/>
                <a:gd name="T72" fmla="*/ 1711 w 3132"/>
                <a:gd name="T73" fmla="*/ 346 h 348"/>
                <a:gd name="T74" fmla="*/ 1740 w 3132"/>
                <a:gd name="T75" fmla="*/ 331 h 348"/>
                <a:gd name="T76" fmla="*/ 1758 w 3132"/>
                <a:gd name="T77" fmla="*/ 309 h 348"/>
                <a:gd name="T78" fmla="*/ 1766 w 3132"/>
                <a:gd name="T79" fmla="*/ 278 h 348"/>
                <a:gd name="T80" fmla="*/ 698 w 3132"/>
                <a:gd name="T81" fmla="*/ 142 h 348"/>
                <a:gd name="T82" fmla="*/ 698 w 3132"/>
                <a:gd name="T83" fmla="*/ 348 h 348"/>
                <a:gd name="T84" fmla="*/ 1095 w 3132"/>
                <a:gd name="T85" fmla="*/ 348 h 348"/>
                <a:gd name="T86" fmla="*/ 698 w 3132"/>
                <a:gd name="T87" fmla="*/ 142 h 348"/>
                <a:gd name="T88" fmla="*/ 85 w 3132"/>
                <a:gd name="T89" fmla="*/ 0 h 348"/>
                <a:gd name="T90" fmla="*/ 47 w 3132"/>
                <a:gd name="T91" fmla="*/ 5 h 348"/>
                <a:gd name="T92" fmla="*/ 20 w 3132"/>
                <a:gd name="T93" fmla="*/ 21 h 348"/>
                <a:gd name="T94" fmla="*/ 5 w 3132"/>
                <a:gd name="T95" fmla="*/ 46 h 348"/>
                <a:gd name="T96" fmla="*/ 0 w 3132"/>
                <a:gd name="T97" fmla="*/ 79 h 348"/>
                <a:gd name="T98" fmla="*/ 1 w 3132"/>
                <a:gd name="T99" fmla="*/ 286 h 348"/>
                <a:gd name="T100" fmla="*/ 11 w 3132"/>
                <a:gd name="T101" fmla="*/ 315 h 348"/>
                <a:gd name="T102" fmla="*/ 33 w 3132"/>
                <a:gd name="T103" fmla="*/ 336 h 348"/>
                <a:gd name="T104" fmla="*/ 64 w 3132"/>
                <a:gd name="T105" fmla="*/ 347 h 348"/>
                <a:gd name="T106" fmla="*/ 453 w 3132"/>
                <a:gd name="T107" fmla="*/ 28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2" h="348">
                  <a:moveTo>
                    <a:pt x="3069" y="289"/>
                  </a:moveTo>
                  <a:lnTo>
                    <a:pt x="2720" y="289"/>
                  </a:lnTo>
                  <a:lnTo>
                    <a:pt x="2720" y="202"/>
                  </a:lnTo>
                  <a:lnTo>
                    <a:pt x="3069" y="202"/>
                  </a:lnTo>
                  <a:lnTo>
                    <a:pt x="3069" y="289"/>
                  </a:lnTo>
                  <a:close/>
                  <a:moveTo>
                    <a:pt x="2720" y="59"/>
                  </a:moveTo>
                  <a:lnTo>
                    <a:pt x="3069" y="59"/>
                  </a:lnTo>
                  <a:lnTo>
                    <a:pt x="3069" y="143"/>
                  </a:lnTo>
                  <a:lnTo>
                    <a:pt x="2720" y="143"/>
                  </a:lnTo>
                  <a:lnTo>
                    <a:pt x="2720" y="59"/>
                  </a:lnTo>
                  <a:close/>
                  <a:moveTo>
                    <a:pt x="3043" y="348"/>
                  </a:moveTo>
                  <a:lnTo>
                    <a:pt x="3043" y="348"/>
                  </a:lnTo>
                  <a:lnTo>
                    <a:pt x="3064" y="347"/>
                  </a:lnTo>
                  <a:lnTo>
                    <a:pt x="3073" y="346"/>
                  </a:lnTo>
                  <a:lnTo>
                    <a:pt x="3083" y="343"/>
                  </a:lnTo>
                  <a:lnTo>
                    <a:pt x="3090" y="341"/>
                  </a:lnTo>
                  <a:lnTo>
                    <a:pt x="3098" y="337"/>
                  </a:lnTo>
                  <a:lnTo>
                    <a:pt x="3105" y="334"/>
                  </a:lnTo>
                  <a:lnTo>
                    <a:pt x="3111" y="329"/>
                  </a:lnTo>
                  <a:lnTo>
                    <a:pt x="3116" y="324"/>
                  </a:lnTo>
                  <a:lnTo>
                    <a:pt x="3121" y="318"/>
                  </a:lnTo>
                  <a:lnTo>
                    <a:pt x="3124" y="312"/>
                  </a:lnTo>
                  <a:lnTo>
                    <a:pt x="3128" y="307"/>
                  </a:lnTo>
                  <a:lnTo>
                    <a:pt x="3130" y="299"/>
                  </a:lnTo>
                  <a:lnTo>
                    <a:pt x="3131" y="291"/>
                  </a:lnTo>
                  <a:lnTo>
                    <a:pt x="3132" y="284"/>
                  </a:lnTo>
                  <a:lnTo>
                    <a:pt x="3132" y="275"/>
                  </a:lnTo>
                  <a:lnTo>
                    <a:pt x="3132" y="234"/>
                  </a:lnTo>
                  <a:lnTo>
                    <a:pt x="3132" y="234"/>
                  </a:lnTo>
                  <a:lnTo>
                    <a:pt x="3132" y="226"/>
                  </a:lnTo>
                  <a:lnTo>
                    <a:pt x="3130" y="219"/>
                  </a:lnTo>
                  <a:lnTo>
                    <a:pt x="3125" y="213"/>
                  </a:lnTo>
                  <a:lnTo>
                    <a:pt x="3120" y="207"/>
                  </a:lnTo>
                  <a:lnTo>
                    <a:pt x="3079" y="172"/>
                  </a:lnTo>
                  <a:lnTo>
                    <a:pt x="3120" y="136"/>
                  </a:lnTo>
                  <a:lnTo>
                    <a:pt x="3120" y="136"/>
                  </a:lnTo>
                  <a:lnTo>
                    <a:pt x="3125" y="130"/>
                  </a:lnTo>
                  <a:lnTo>
                    <a:pt x="3130" y="124"/>
                  </a:lnTo>
                  <a:lnTo>
                    <a:pt x="3132" y="117"/>
                  </a:lnTo>
                  <a:lnTo>
                    <a:pt x="3132" y="109"/>
                  </a:lnTo>
                  <a:lnTo>
                    <a:pt x="3132" y="73"/>
                  </a:lnTo>
                  <a:lnTo>
                    <a:pt x="3132" y="73"/>
                  </a:lnTo>
                  <a:lnTo>
                    <a:pt x="3132" y="64"/>
                  </a:lnTo>
                  <a:lnTo>
                    <a:pt x="3131" y="57"/>
                  </a:lnTo>
                  <a:lnTo>
                    <a:pt x="3130" y="49"/>
                  </a:lnTo>
                  <a:lnTo>
                    <a:pt x="3128" y="41"/>
                  </a:lnTo>
                  <a:lnTo>
                    <a:pt x="3124" y="36"/>
                  </a:lnTo>
                  <a:lnTo>
                    <a:pt x="3121" y="30"/>
                  </a:lnTo>
                  <a:lnTo>
                    <a:pt x="3116" y="24"/>
                  </a:lnTo>
                  <a:lnTo>
                    <a:pt x="3111" y="19"/>
                  </a:lnTo>
                  <a:lnTo>
                    <a:pt x="3105" y="14"/>
                  </a:lnTo>
                  <a:lnTo>
                    <a:pt x="3098" y="11"/>
                  </a:lnTo>
                  <a:lnTo>
                    <a:pt x="3090" y="7"/>
                  </a:lnTo>
                  <a:lnTo>
                    <a:pt x="3083" y="5"/>
                  </a:lnTo>
                  <a:lnTo>
                    <a:pt x="3073" y="2"/>
                  </a:lnTo>
                  <a:lnTo>
                    <a:pt x="3064" y="1"/>
                  </a:lnTo>
                  <a:lnTo>
                    <a:pt x="3043" y="0"/>
                  </a:lnTo>
                  <a:lnTo>
                    <a:pt x="2657" y="0"/>
                  </a:lnTo>
                  <a:lnTo>
                    <a:pt x="2657" y="348"/>
                  </a:lnTo>
                  <a:lnTo>
                    <a:pt x="3043" y="348"/>
                  </a:lnTo>
                  <a:close/>
                  <a:moveTo>
                    <a:pt x="2395" y="289"/>
                  </a:moveTo>
                  <a:lnTo>
                    <a:pt x="2046" y="289"/>
                  </a:lnTo>
                  <a:lnTo>
                    <a:pt x="2046" y="202"/>
                  </a:lnTo>
                  <a:lnTo>
                    <a:pt x="2395" y="202"/>
                  </a:lnTo>
                  <a:lnTo>
                    <a:pt x="2395" y="289"/>
                  </a:lnTo>
                  <a:close/>
                  <a:moveTo>
                    <a:pt x="2046" y="59"/>
                  </a:moveTo>
                  <a:lnTo>
                    <a:pt x="2395" y="59"/>
                  </a:lnTo>
                  <a:lnTo>
                    <a:pt x="2395" y="143"/>
                  </a:lnTo>
                  <a:lnTo>
                    <a:pt x="2046" y="143"/>
                  </a:lnTo>
                  <a:lnTo>
                    <a:pt x="2046" y="59"/>
                  </a:lnTo>
                  <a:close/>
                  <a:moveTo>
                    <a:pt x="2368" y="348"/>
                  </a:moveTo>
                  <a:lnTo>
                    <a:pt x="2368" y="348"/>
                  </a:lnTo>
                  <a:lnTo>
                    <a:pt x="2390" y="347"/>
                  </a:lnTo>
                  <a:lnTo>
                    <a:pt x="2399" y="346"/>
                  </a:lnTo>
                  <a:lnTo>
                    <a:pt x="2408" y="343"/>
                  </a:lnTo>
                  <a:lnTo>
                    <a:pt x="2416" y="341"/>
                  </a:lnTo>
                  <a:lnTo>
                    <a:pt x="2424" y="337"/>
                  </a:lnTo>
                  <a:lnTo>
                    <a:pt x="2431" y="334"/>
                  </a:lnTo>
                  <a:lnTo>
                    <a:pt x="2437" y="329"/>
                  </a:lnTo>
                  <a:lnTo>
                    <a:pt x="2442" y="324"/>
                  </a:lnTo>
                  <a:lnTo>
                    <a:pt x="2446" y="318"/>
                  </a:lnTo>
                  <a:lnTo>
                    <a:pt x="2450" y="312"/>
                  </a:lnTo>
                  <a:lnTo>
                    <a:pt x="2454" y="307"/>
                  </a:lnTo>
                  <a:lnTo>
                    <a:pt x="2456" y="299"/>
                  </a:lnTo>
                  <a:lnTo>
                    <a:pt x="2457" y="291"/>
                  </a:lnTo>
                  <a:lnTo>
                    <a:pt x="2458" y="284"/>
                  </a:lnTo>
                  <a:lnTo>
                    <a:pt x="2458" y="275"/>
                  </a:lnTo>
                  <a:lnTo>
                    <a:pt x="2458" y="234"/>
                  </a:lnTo>
                  <a:lnTo>
                    <a:pt x="2458" y="234"/>
                  </a:lnTo>
                  <a:lnTo>
                    <a:pt x="2458" y="226"/>
                  </a:lnTo>
                  <a:lnTo>
                    <a:pt x="2455" y="219"/>
                  </a:lnTo>
                  <a:lnTo>
                    <a:pt x="2451" y="213"/>
                  </a:lnTo>
                  <a:lnTo>
                    <a:pt x="2446" y="207"/>
                  </a:lnTo>
                  <a:lnTo>
                    <a:pt x="2405" y="172"/>
                  </a:lnTo>
                  <a:lnTo>
                    <a:pt x="2446" y="136"/>
                  </a:lnTo>
                  <a:lnTo>
                    <a:pt x="2446" y="136"/>
                  </a:lnTo>
                  <a:lnTo>
                    <a:pt x="2451" y="130"/>
                  </a:lnTo>
                  <a:lnTo>
                    <a:pt x="2455" y="124"/>
                  </a:lnTo>
                  <a:lnTo>
                    <a:pt x="2458" y="117"/>
                  </a:lnTo>
                  <a:lnTo>
                    <a:pt x="2458" y="109"/>
                  </a:lnTo>
                  <a:lnTo>
                    <a:pt x="2458" y="73"/>
                  </a:lnTo>
                  <a:lnTo>
                    <a:pt x="2458" y="73"/>
                  </a:lnTo>
                  <a:lnTo>
                    <a:pt x="2458" y="64"/>
                  </a:lnTo>
                  <a:lnTo>
                    <a:pt x="2457" y="57"/>
                  </a:lnTo>
                  <a:lnTo>
                    <a:pt x="2456" y="49"/>
                  </a:lnTo>
                  <a:lnTo>
                    <a:pt x="2454" y="41"/>
                  </a:lnTo>
                  <a:lnTo>
                    <a:pt x="2450" y="36"/>
                  </a:lnTo>
                  <a:lnTo>
                    <a:pt x="2446" y="30"/>
                  </a:lnTo>
                  <a:lnTo>
                    <a:pt x="2442" y="24"/>
                  </a:lnTo>
                  <a:lnTo>
                    <a:pt x="2437" y="19"/>
                  </a:lnTo>
                  <a:lnTo>
                    <a:pt x="2431" y="14"/>
                  </a:lnTo>
                  <a:lnTo>
                    <a:pt x="2424" y="11"/>
                  </a:lnTo>
                  <a:lnTo>
                    <a:pt x="2416" y="7"/>
                  </a:lnTo>
                  <a:lnTo>
                    <a:pt x="2408" y="5"/>
                  </a:lnTo>
                  <a:lnTo>
                    <a:pt x="2399" y="2"/>
                  </a:lnTo>
                  <a:lnTo>
                    <a:pt x="2390" y="1"/>
                  </a:lnTo>
                  <a:lnTo>
                    <a:pt x="2368" y="0"/>
                  </a:lnTo>
                  <a:lnTo>
                    <a:pt x="1983" y="0"/>
                  </a:lnTo>
                  <a:lnTo>
                    <a:pt x="1983" y="348"/>
                  </a:lnTo>
                  <a:lnTo>
                    <a:pt x="2368" y="348"/>
                  </a:lnTo>
                  <a:close/>
                  <a:moveTo>
                    <a:pt x="1704" y="0"/>
                  </a:moveTo>
                  <a:lnTo>
                    <a:pt x="1704" y="286"/>
                  </a:lnTo>
                  <a:lnTo>
                    <a:pt x="1374" y="286"/>
                  </a:lnTo>
                  <a:lnTo>
                    <a:pt x="1374" y="0"/>
                  </a:lnTo>
                  <a:lnTo>
                    <a:pt x="1311" y="0"/>
                  </a:lnTo>
                  <a:lnTo>
                    <a:pt x="1311" y="269"/>
                  </a:lnTo>
                  <a:lnTo>
                    <a:pt x="1311" y="269"/>
                  </a:lnTo>
                  <a:lnTo>
                    <a:pt x="1312" y="278"/>
                  </a:lnTo>
                  <a:lnTo>
                    <a:pt x="1313" y="286"/>
                  </a:lnTo>
                  <a:lnTo>
                    <a:pt x="1314" y="295"/>
                  </a:lnTo>
                  <a:lnTo>
                    <a:pt x="1317" y="302"/>
                  </a:lnTo>
                  <a:lnTo>
                    <a:pt x="1320" y="309"/>
                  </a:lnTo>
                  <a:lnTo>
                    <a:pt x="1323" y="315"/>
                  </a:lnTo>
                  <a:lnTo>
                    <a:pt x="1328" y="322"/>
                  </a:lnTo>
                  <a:lnTo>
                    <a:pt x="1332" y="327"/>
                  </a:lnTo>
                  <a:lnTo>
                    <a:pt x="1338" y="331"/>
                  </a:lnTo>
                  <a:lnTo>
                    <a:pt x="1345" y="336"/>
                  </a:lnTo>
                  <a:lnTo>
                    <a:pt x="1352" y="340"/>
                  </a:lnTo>
                  <a:lnTo>
                    <a:pt x="1359" y="343"/>
                  </a:lnTo>
                  <a:lnTo>
                    <a:pt x="1367" y="346"/>
                  </a:lnTo>
                  <a:lnTo>
                    <a:pt x="1376" y="347"/>
                  </a:lnTo>
                  <a:lnTo>
                    <a:pt x="1387" y="348"/>
                  </a:lnTo>
                  <a:lnTo>
                    <a:pt x="1397" y="348"/>
                  </a:lnTo>
                  <a:lnTo>
                    <a:pt x="1681" y="348"/>
                  </a:lnTo>
                  <a:lnTo>
                    <a:pt x="1681" y="348"/>
                  </a:lnTo>
                  <a:lnTo>
                    <a:pt x="1691" y="348"/>
                  </a:lnTo>
                  <a:lnTo>
                    <a:pt x="1702" y="347"/>
                  </a:lnTo>
                  <a:lnTo>
                    <a:pt x="1711" y="346"/>
                  </a:lnTo>
                  <a:lnTo>
                    <a:pt x="1719" y="343"/>
                  </a:lnTo>
                  <a:lnTo>
                    <a:pt x="1726" y="340"/>
                  </a:lnTo>
                  <a:lnTo>
                    <a:pt x="1733" y="336"/>
                  </a:lnTo>
                  <a:lnTo>
                    <a:pt x="1740" y="331"/>
                  </a:lnTo>
                  <a:lnTo>
                    <a:pt x="1746" y="327"/>
                  </a:lnTo>
                  <a:lnTo>
                    <a:pt x="1750" y="322"/>
                  </a:lnTo>
                  <a:lnTo>
                    <a:pt x="1755" y="315"/>
                  </a:lnTo>
                  <a:lnTo>
                    <a:pt x="1758" y="309"/>
                  </a:lnTo>
                  <a:lnTo>
                    <a:pt x="1761" y="302"/>
                  </a:lnTo>
                  <a:lnTo>
                    <a:pt x="1764" y="295"/>
                  </a:lnTo>
                  <a:lnTo>
                    <a:pt x="1765" y="286"/>
                  </a:lnTo>
                  <a:lnTo>
                    <a:pt x="1766" y="278"/>
                  </a:lnTo>
                  <a:lnTo>
                    <a:pt x="1767" y="269"/>
                  </a:lnTo>
                  <a:lnTo>
                    <a:pt x="1767" y="0"/>
                  </a:lnTo>
                  <a:lnTo>
                    <a:pt x="1704" y="0"/>
                  </a:lnTo>
                  <a:close/>
                  <a:moveTo>
                    <a:pt x="698" y="142"/>
                  </a:moveTo>
                  <a:lnTo>
                    <a:pt x="698" y="0"/>
                  </a:lnTo>
                  <a:lnTo>
                    <a:pt x="636" y="0"/>
                  </a:lnTo>
                  <a:lnTo>
                    <a:pt x="636" y="348"/>
                  </a:lnTo>
                  <a:lnTo>
                    <a:pt x="698" y="348"/>
                  </a:lnTo>
                  <a:lnTo>
                    <a:pt x="698" y="204"/>
                  </a:lnTo>
                  <a:lnTo>
                    <a:pt x="1033" y="204"/>
                  </a:lnTo>
                  <a:lnTo>
                    <a:pt x="1033" y="348"/>
                  </a:lnTo>
                  <a:lnTo>
                    <a:pt x="1095" y="348"/>
                  </a:lnTo>
                  <a:lnTo>
                    <a:pt x="1095" y="0"/>
                  </a:lnTo>
                  <a:lnTo>
                    <a:pt x="1033" y="0"/>
                  </a:lnTo>
                  <a:lnTo>
                    <a:pt x="1033" y="142"/>
                  </a:lnTo>
                  <a:lnTo>
                    <a:pt x="698" y="142"/>
                  </a:lnTo>
                  <a:close/>
                  <a:moveTo>
                    <a:pt x="453" y="62"/>
                  </a:moveTo>
                  <a:lnTo>
                    <a:pt x="453" y="0"/>
                  </a:lnTo>
                  <a:lnTo>
                    <a:pt x="85" y="0"/>
                  </a:lnTo>
                  <a:lnTo>
                    <a:pt x="85" y="0"/>
                  </a:lnTo>
                  <a:lnTo>
                    <a:pt x="75" y="0"/>
                  </a:lnTo>
                  <a:lnTo>
                    <a:pt x="64" y="1"/>
                  </a:lnTo>
                  <a:lnTo>
                    <a:pt x="55" y="2"/>
                  </a:lnTo>
                  <a:lnTo>
                    <a:pt x="47" y="5"/>
                  </a:lnTo>
                  <a:lnTo>
                    <a:pt x="40" y="8"/>
                  </a:lnTo>
                  <a:lnTo>
                    <a:pt x="33" y="12"/>
                  </a:lnTo>
                  <a:lnTo>
                    <a:pt x="26" y="17"/>
                  </a:lnTo>
                  <a:lnTo>
                    <a:pt x="20" y="21"/>
                  </a:lnTo>
                  <a:lnTo>
                    <a:pt x="16" y="26"/>
                  </a:lnTo>
                  <a:lnTo>
                    <a:pt x="11" y="33"/>
                  </a:lnTo>
                  <a:lnTo>
                    <a:pt x="8" y="39"/>
                  </a:lnTo>
                  <a:lnTo>
                    <a:pt x="5" y="46"/>
                  </a:lnTo>
                  <a:lnTo>
                    <a:pt x="2" y="53"/>
                  </a:lnTo>
                  <a:lnTo>
                    <a:pt x="1" y="62"/>
                  </a:lnTo>
                  <a:lnTo>
                    <a:pt x="0" y="70"/>
                  </a:lnTo>
                  <a:lnTo>
                    <a:pt x="0" y="79"/>
                  </a:lnTo>
                  <a:lnTo>
                    <a:pt x="0" y="269"/>
                  </a:lnTo>
                  <a:lnTo>
                    <a:pt x="0" y="269"/>
                  </a:lnTo>
                  <a:lnTo>
                    <a:pt x="0" y="278"/>
                  </a:lnTo>
                  <a:lnTo>
                    <a:pt x="1" y="286"/>
                  </a:lnTo>
                  <a:lnTo>
                    <a:pt x="2" y="295"/>
                  </a:lnTo>
                  <a:lnTo>
                    <a:pt x="5" y="302"/>
                  </a:lnTo>
                  <a:lnTo>
                    <a:pt x="8" y="309"/>
                  </a:lnTo>
                  <a:lnTo>
                    <a:pt x="11" y="315"/>
                  </a:lnTo>
                  <a:lnTo>
                    <a:pt x="16" y="322"/>
                  </a:lnTo>
                  <a:lnTo>
                    <a:pt x="20" y="327"/>
                  </a:lnTo>
                  <a:lnTo>
                    <a:pt x="26" y="331"/>
                  </a:lnTo>
                  <a:lnTo>
                    <a:pt x="33" y="336"/>
                  </a:lnTo>
                  <a:lnTo>
                    <a:pt x="40" y="340"/>
                  </a:lnTo>
                  <a:lnTo>
                    <a:pt x="47" y="343"/>
                  </a:lnTo>
                  <a:lnTo>
                    <a:pt x="55" y="346"/>
                  </a:lnTo>
                  <a:lnTo>
                    <a:pt x="64" y="347"/>
                  </a:lnTo>
                  <a:lnTo>
                    <a:pt x="75" y="348"/>
                  </a:lnTo>
                  <a:lnTo>
                    <a:pt x="85" y="348"/>
                  </a:lnTo>
                  <a:lnTo>
                    <a:pt x="453" y="348"/>
                  </a:lnTo>
                  <a:lnTo>
                    <a:pt x="453" y="286"/>
                  </a:lnTo>
                  <a:lnTo>
                    <a:pt x="63" y="286"/>
                  </a:lnTo>
                  <a:lnTo>
                    <a:pt x="63" y="62"/>
                  </a:lnTo>
                  <a:lnTo>
                    <a:pt x="453"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a:extLst>
                <a:ext uri="{FF2B5EF4-FFF2-40B4-BE49-F238E27FC236}">
                  <a16:creationId xmlns:a16="http://schemas.microsoft.com/office/drawing/2014/main" id="{18BC088A-1388-4976-A799-E4ED6E5FBFBF}"/>
                </a:ext>
              </a:extLst>
            </p:cNvPr>
            <p:cNvSpPr>
              <a:spLocks noEditPoints="1"/>
            </p:cNvSpPr>
            <p:nvPr userDrawn="1"/>
          </p:nvSpPr>
          <p:spPr bwMode="auto">
            <a:xfrm>
              <a:off x="2376488" y="2840038"/>
              <a:ext cx="47625" cy="50800"/>
            </a:xfrm>
            <a:custGeom>
              <a:avLst/>
              <a:gdLst>
                <a:gd name="T0" fmla="*/ 71 w 90"/>
                <a:gd name="T1" fmla="*/ 7 h 95"/>
                <a:gd name="T2" fmla="*/ 83 w 90"/>
                <a:gd name="T3" fmla="*/ 20 h 95"/>
                <a:gd name="T4" fmla="*/ 90 w 90"/>
                <a:gd name="T5" fmla="*/ 38 h 95"/>
                <a:gd name="T6" fmla="*/ 90 w 90"/>
                <a:gd name="T7" fmla="*/ 57 h 95"/>
                <a:gd name="T8" fmla="*/ 83 w 90"/>
                <a:gd name="T9" fmla="*/ 73 h 95"/>
                <a:gd name="T10" fmla="*/ 71 w 90"/>
                <a:gd name="T11" fmla="*/ 86 h 95"/>
                <a:gd name="T12" fmla="*/ 54 w 90"/>
                <a:gd name="T13" fmla="*/ 94 h 95"/>
                <a:gd name="T14" fmla="*/ 36 w 90"/>
                <a:gd name="T15" fmla="*/ 94 h 95"/>
                <a:gd name="T16" fmla="*/ 19 w 90"/>
                <a:gd name="T17" fmla="*/ 86 h 95"/>
                <a:gd name="T18" fmla="*/ 8 w 90"/>
                <a:gd name="T19" fmla="*/ 73 h 95"/>
                <a:gd name="T20" fmla="*/ 1 w 90"/>
                <a:gd name="T21" fmla="*/ 57 h 95"/>
                <a:gd name="T22" fmla="*/ 1 w 90"/>
                <a:gd name="T23" fmla="*/ 38 h 95"/>
                <a:gd name="T24" fmla="*/ 8 w 90"/>
                <a:gd name="T25" fmla="*/ 20 h 95"/>
                <a:gd name="T26" fmla="*/ 19 w 90"/>
                <a:gd name="T27" fmla="*/ 7 h 95"/>
                <a:gd name="T28" fmla="*/ 36 w 90"/>
                <a:gd name="T29" fmla="*/ 0 h 95"/>
                <a:gd name="T30" fmla="*/ 54 w 90"/>
                <a:gd name="T31" fmla="*/ 0 h 95"/>
                <a:gd name="T32" fmla="*/ 30 w 90"/>
                <a:gd name="T33" fmla="*/ 9 h 95"/>
                <a:gd name="T34" fmla="*/ 18 w 90"/>
                <a:gd name="T35" fmla="*/ 18 h 95"/>
                <a:gd name="T36" fmla="*/ 10 w 90"/>
                <a:gd name="T37" fmla="*/ 31 h 95"/>
                <a:gd name="T38" fmla="*/ 6 w 90"/>
                <a:gd name="T39" fmla="*/ 47 h 95"/>
                <a:gd name="T40" fmla="*/ 10 w 90"/>
                <a:gd name="T41" fmla="*/ 63 h 95"/>
                <a:gd name="T42" fmla="*/ 18 w 90"/>
                <a:gd name="T43" fmla="*/ 76 h 95"/>
                <a:gd name="T44" fmla="*/ 30 w 90"/>
                <a:gd name="T45" fmla="*/ 84 h 95"/>
                <a:gd name="T46" fmla="*/ 45 w 90"/>
                <a:gd name="T47" fmla="*/ 88 h 95"/>
                <a:gd name="T48" fmla="*/ 61 w 90"/>
                <a:gd name="T49" fmla="*/ 84 h 95"/>
                <a:gd name="T50" fmla="*/ 72 w 90"/>
                <a:gd name="T51" fmla="*/ 76 h 95"/>
                <a:gd name="T52" fmla="*/ 80 w 90"/>
                <a:gd name="T53" fmla="*/ 63 h 95"/>
                <a:gd name="T54" fmla="*/ 83 w 90"/>
                <a:gd name="T55" fmla="*/ 47 h 95"/>
                <a:gd name="T56" fmla="*/ 80 w 90"/>
                <a:gd name="T57" fmla="*/ 31 h 95"/>
                <a:gd name="T58" fmla="*/ 72 w 90"/>
                <a:gd name="T59" fmla="*/ 18 h 95"/>
                <a:gd name="T60" fmla="*/ 61 w 90"/>
                <a:gd name="T61" fmla="*/ 9 h 95"/>
                <a:gd name="T62" fmla="*/ 45 w 90"/>
                <a:gd name="T63" fmla="*/ 6 h 95"/>
                <a:gd name="T64" fmla="*/ 30 w 90"/>
                <a:gd name="T65" fmla="*/ 9 h 95"/>
                <a:gd name="T66" fmla="*/ 29 w 90"/>
                <a:gd name="T67" fmla="*/ 20 h 95"/>
                <a:gd name="T68" fmla="*/ 56 w 90"/>
                <a:gd name="T69" fmla="*/ 20 h 95"/>
                <a:gd name="T70" fmla="*/ 62 w 90"/>
                <a:gd name="T71" fmla="*/ 24 h 95"/>
                <a:gd name="T72" fmla="*/ 66 w 90"/>
                <a:gd name="T73" fmla="*/ 34 h 95"/>
                <a:gd name="T74" fmla="*/ 62 w 90"/>
                <a:gd name="T75" fmla="*/ 45 h 95"/>
                <a:gd name="T76" fmla="*/ 57 w 90"/>
                <a:gd name="T77" fmla="*/ 49 h 95"/>
                <a:gd name="T78" fmla="*/ 61 w 90"/>
                <a:gd name="T79" fmla="*/ 75 h 95"/>
                <a:gd name="T80" fmla="*/ 35 w 90"/>
                <a:gd name="T81" fmla="*/ 75 h 95"/>
                <a:gd name="T82" fmla="*/ 49 w 90"/>
                <a:gd name="T83" fmla="*/ 44 h 95"/>
                <a:gd name="T84" fmla="*/ 58 w 90"/>
                <a:gd name="T85" fmla="*/ 40 h 95"/>
                <a:gd name="T86" fmla="*/ 60 w 90"/>
                <a:gd name="T87" fmla="*/ 34 h 95"/>
                <a:gd name="T88" fmla="*/ 58 w 90"/>
                <a:gd name="T89" fmla="*/ 30 h 95"/>
                <a:gd name="T90" fmla="*/ 52 w 90"/>
                <a:gd name="T91" fmla="*/ 26 h 95"/>
                <a:gd name="T92" fmla="*/ 35 w 90"/>
                <a:gd name="T93" fmla="*/ 25 h 95"/>
                <a:gd name="T94" fmla="*/ 44 w 90"/>
                <a:gd name="T95"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5">
                  <a:moveTo>
                    <a:pt x="63" y="4"/>
                  </a:moveTo>
                  <a:lnTo>
                    <a:pt x="63" y="4"/>
                  </a:lnTo>
                  <a:lnTo>
                    <a:pt x="71" y="7"/>
                  </a:lnTo>
                  <a:lnTo>
                    <a:pt x="78" y="13"/>
                  </a:lnTo>
                  <a:lnTo>
                    <a:pt x="78" y="13"/>
                  </a:lnTo>
                  <a:lnTo>
                    <a:pt x="83" y="20"/>
                  </a:lnTo>
                  <a:lnTo>
                    <a:pt x="87" y="28"/>
                  </a:lnTo>
                  <a:lnTo>
                    <a:pt x="87" y="28"/>
                  </a:lnTo>
                  <a:lnTo>
                    <a:pt x="90" y="38"/>
                  </a:lnTo>
                  <a:lnTo>
                    <a:pt x="90" y="47"/>
                  </a:lnTo>
                  <a:lnTo>
                    <a:pt x="90" y="47"/>
                  </a:lnTo>
                  <a:lnTo>
                    <a:pt x="90" y="57"/>
                  </a:lnTo>
                  <a:lnTo>
                    <a:pt x="87" y="66"/>
                  </a:lnTo>
                  <a:lnTo>
                    <a:pt x="87" y="66"/>
                  </a:lnTo>
                  <a:lnTo>
                    <a:pt x="83" y="73"/>
                  </a:lnTo>
                  <a:lnTo>
                    <a:pt x="78" y="80"/>
                  </a:lnTo>
                  <a:lnTo>
                    <a:pt x="78" y="80"/>
                  </a:lnTo>
                  <a:lnTo>
                    <a:pt x="71" y="86"/>
                  </a:lnTo>
                  <a:lnTo>
                    <a:pt x="63" y="91"/>
                  </a:lnTo>
                  <a:lnTo>
                    <a:pt x="63" y="91"/>
                  </a:lnTo>
                  <a:lnTo>
                    <a:pt x="54" y="94"/>
                  </a:lnTo>
                  <a:lnTo>
                    <a:pt x="45" y="95"/>
                  </a:lnTo>
                  <a:lnTo>
                    <a:pt x="45" y="95"/>
                  </a:lnTo>
                  <a:lnTo>
                    <a:pt x="36" y="94"/>
                  </a:lnTo>
                  <a:lnTo>
                    <a:pt x="27" y="91"/>
                  </a:lnTo>
                  <a:lnTo>
                    <a:pt x="27" y="91"/>
                  </a:lnTo>
                  <a:lnTo>
                    <a:pt x="19" y="86"/>
                  </a:lnTo>
                  <a:lnTo>
                    <a:pt x="13" y="80"/>
                  </a:lnTo>
                  <a:lnTo>
                    <a:pt x="13" y="80"/>
                  </a:lnTo>
                  <a:lnTo>
                    <a:pt x="8" y="73"/>
                  </a:lnTo>
                  <a:lnTo>
                    <a:pt x="3" y="66"/>
                  </a:lnTo>
                  <a:lnTo>
                    <a:pt x="3" y="66"/>
                  </a:lnTo>
                  <a:lnTo>
                    <a:pt x="1" y="57"/>
                  </a:lnTo>
                  <a:lnTo>
                    <a:pt x="0" y="47"/>
                  </a:lnTo>
                  <a:lnTo>
                    <a:pt x="0" y="47"/>
                  </a:lnTo>
                  <a:lnTo>
                    <a:pt x="1" y="38"/>
                  </a:lnTo>
                  <a:lnTo>
                    <a:pt x="3" y="28"/>
                  </a:lnTo>
                  <a:lnTo>
                    <a:pt x="3" y="28"/>
                  </a:lnTo>
                  <a:lnTo>
                    <a:pt x="8" y="20"/>
                  </a:lnTo>
                  <a:lnTo>
                    <a:pt x="13" y="13"/>
                  </a:lnTo>
                  <a:lnTo>
                    <a:pt x="13" y="13"/>
                  </a:lnTo>
                  <a:lnTo>
                    <a:pt x="19" y="7"/>
                  </a:lnTo>
                  <a:lnTo>
                    <a:pt x="27" y="4"/>
                  </a:lnTo>
                  <a:lnTo>
                    <a:pt x="27" y="4"/>
                  </a:lnTo>
                  <a:lnTo>
                    <a:pt x="36" y="0"/>
                  </a:lnTo>
                  <a:lnTo>
                    <a:pt x="45" y="0"/>
                  </a:lnTo>
                  <a:lnTo>
                    <a:pt x="45" y="0"/>
                  </a:lnTo>
                  <a:lnTo>
                    <a:pt x="54" y="0"/>
                  </a:lnTo>
                  <a:lnTo>
                    <a:pt x="63" y="4"/>
                  </a:lnTo>
                  <a:lnTo>
                    <a:pt x="63" y="4"/>
                  </a:lnTo>
                  <a:close/>
                  <a:moveTo>
                    <a:pt x="30" y="9"/>
                  </a:moveTo>
                  <a:lnTo>
                    <a:pt x="30" y="9"/>
                  </a:lnTo>
                  <a:lnTo>
                    <a:pt x="23" y="13"/>
                  </a:lnTo>
                  <a:lnTo>
                    <a:pt x="18" y="18"/>
                  </a:lnTo>
                  <a:lnTo>
                    <a:pt x="18" y="18"/>
                  </a:lnTo>
                  <a:lnTo>
                    <a:pt x="13" y="24"/>
                  </a:lnTo>
                  <a:lnTo>
                    <a:pt x="10" y="31"/>
                  </a:lnTo>
                  <a:lnTo>
                    <a:pt x="10" y="31"/>
                  </a:lnTo>
                  <a:lnTo>
                    <a:pt x="8" y="39"/>
                  </a:lnTo>
                  <a:lnTo>
                    <a:pt x="6" y="47"/>
                  </a:lnTo>
                  <a:lnTo>
                    <a:pt x="6" y="47"/>
                  </a:lnTo>
                  <a:lnTo>
                    <a:pt x="8" y="56"/>
                  </a:lnTo>
                  <a:lnTo>
                    <a:pt x="10" y="63"/>
                  </a:lnTo>
                  <a:lnTo>
                    <a:pt x="10" y="63"/>
                  </a:lnTo>
                  <a:lnTo>
                    <a:pt x="13" y="70"/>
                  </a:lnTo>
                  <a:lnTo>
                    <a:pt x="18" y="76"/>
                  </a:lnTo>
                  <a:lnTo>
                    <a:pt x="18" y="76"/>
                  </a:lnTo>
                  <a:lnTo>
                    <a:pt x="23" y="80"/>
                  </a:lnTo>
                  <a:lnTo>
                    <a:pt x="30" y="84"/>
                  </a:lnTo>
                  <a:lnTo>
                    <a:pt x="30" y="84"/>
                  </a:lnTo>
                  <a:lnTo>
                    <a:pt x="37" y="86"/>
                  </a:lnTo>
                  <a:lnTo>
                    <a:pt x="45" y="88"/>
                  </a:lnTo>
                  <a:lnTo>
                    <a:pt x="45" y="88"/>
                  </a:lnTo>
                  <a:lnTo>
                    <a:pt x="53" y="86"/>
                  </a:lnTo>
                  <a:lnTo>
                    <a:pt x="61" y="84"/>
                  </a:lnTo>
                  <a:lnTo>
                    <a:pt x="61" y="84"/>
                  </a:lnTo>
                  <a:lnTo>
                    <a:pt x="66" y="80"/>
                  </a:lnTo>
                  <a:lnTo>
                    <a:pt x="72" y="76"/>
                  </a:lnTo>
                  <a:lnTo>
                    <a:pt x="72" y="76"/>
                  </a:lnTo>
                  <a:lnTo>
                    <a:pt x="76" y="70"/>
                  </a:lnTo>
                  <a:lnTo>
                    <a:pt x="80" y="63"/>
                  </a:lnTo>
                  <a:lnTo>
                    <a:pt x="80" y="63"/>
                  </a:lnTo>
                  <a:lnTo>
                    <a:pt x="82" y="56"/>
                  </a:lnTo>
                  <a:lnTo>
                    <a:pt x="83" y="47"/>
                  </a:lnTo>
                  <a:lnTo>
                    <a:pt x="83" y="47"/>
                  </a:lnTo>
                  <a:lnTo>
                    <a:pt x="82" y="39"/>
                  </a:lnTo>
                  <a:lnTo>
                    <a:pt x="80" y="31"/>
                  </a:lnTo>
                  <a:lnTo>
                    <a:pt x="80" y="31"/>
                  </a:lnTo>
                  <a:lnTo>
                    <a:pt x="76" y="24"/>
                  </a:lnTo>
                  <a:lnTo>
                    <a:pt x="72" y="18"/>
                  </a:lnTo>
                  <a:lnTo>
                    <a:pt x="72" y="18"/>
                  </a:lnTo>
                  <a:lnTo>
                    <a:pt x="66" y="13"/>
                  </a:lnTo>
                  <a:lnTo>
                    <a:pt x="61" y="9"/>
                  </a:lnTo>
                  <a:lnTo>
                    <a:pt x="61" y="9"/>
                  </a:lnTo>
                  <a:lnTo>
                    <a:pt x="53" y="7"/>
                  </a:lnTo>
                  <a:lnTo>
                    <a:pt x="45" y="6"/>
                  </a:lnTo>
                  <a:lnTo>
                    <a:pt x="45" y="6"/>
                  </a:lnTo>
                  <a:lnTo>
                    <a:pt x="37" y="7"/>
                  </a:lnTo>
                  <a:lnTo>
                    <a:pt x="30" y="9"/>
                  </a:lnTo>
                  <a:lnTo>
                    <a:pt x="30" y="9"/>
                  </a:lnTo>
                  <a:close/>
                  <a:moveTo>
                    <a:pt x="29" y="75"/>
                  </a:moveTo>
                  <a:lnTo>
                    <a:pt x="29" y="20"/>
                  </a:lnTo>
                  <a:lnTo>
                    <a:pt x="48" y="20"/>
                  </a:lnTo>
                  <a:lnTo>
                    <a:pt x="48" y="20"/>
                  </a:lnTo>
                  <a:lnTo>
                    <a:pt x="56" y="20"/>
                  </a:lnTo>
                  <a:lnTo>
                    <a:pt x="60" y="21"/>
                  </a:lnTo>
                  <a:lnTo>
                    <a:pt x="62" y="24"/>
                  </a:lnTo>
                  <a:lnTo>
                    <a:pt x="62" y="24"/>
                  </a:lnTo>
                  <a:lnTo>
                    <a:pt x="65" y="28"/>
                  </a:lnTo>
                  <a:lnTo>
                    <a:pt x="66" y="34"/>
                  </a:lnTo>
                  <a:lnTo>
                    <a:pt x="66" y="34"/>
                  </a:lnTo>
                  <a:lnTo>
                    <a:pt x="65" y="41"/>
                  </a:lnTo>
                  <a:lnTo>
                    <a:pt x="65" y="41"/>
                  </a:lnTo>
                  <a:lnTo>
                    <a:pt x="62" y="45"/>
                  </a:lnTo>
                  <a:lnTo>
                    <a:pt x="62" y="45"/>
                  </a:lnTo>
                  <a:lnTo>
                    <a:pt x="57" y="49"/>
                  </a:lnTo>
                  <a:lnTo>
                    <a:pt x="57" y="49"/>
                  </a:lnTo>
                  <a:lnTo>
                    <a:pt x="53" y="50"/>
                  </a:lnTo>
                  <a:lnTo>
                    <a:pt x="69" y="75"/>
                  </a:lnTo>
                  <a:lnTo>
                    <a:pt x="61" y="75"/>
                  </a:lnTo>
                  <a:lnTo>
                    <a:pt x="46" y="50"/>
                  </a:lnTo>
                  <a:lnTo>
                    <a:pt x="35" y="50"/>
                  </a:lnTo>
                  <a:lnTo>
                    <a:pt x="35" y="75"/>
                  </a:lnTo>
                  <a:lnTo>
                    <a:pt x="29" y="75"/>
                  </a:lnTo>
                  <a:close/>
                  <a:moveTo>
                    <a:pt x="49" y="44"/>
                  </a:moveTo>
                  <a:lnTo>
                    <a:pt x="49" y="44"/>
                  </a:lnTo>
                  <a:lnTo>
                    <a:pt x="55" y="43"/>
                  </a:lnTo>
                  <a:lnTo>
                    <a:pt x="55" y="43"/>
                  </a:lnTo>
                  <a:lnTo>
                    <a:pt x="58" y="40"/>
                  </a:lnTo>
                  <a:lnTo>
                    <a:pt x="58" y="40"/>
                  </a:lnTo>
                  <a:lnTo>
                    <a:pt x="60" y="38"/>
                  </a:lnTo>
                  <a:lnTo>
                    <a:pt x="60" y="34"/>
                  </a:lnTo>
                  <a:lnTo>
                    <a:pt x="60" y="34"/>
                  </a:lnTo>
                  <a:lnTo>
                    <a:pt x="58" y="30"/>
                  </a:lnTo>
                  <a:lnTo>
                    <a:pt x="58" y="30"/>
                  </a:lnTo>
                  <a:lnTo>
                    <a:pt x="55" y="27"/>
                  </a:lnTo>
                  <a:lnTo>
                    <a:pt x="55" y="27"/>
                  </a:lnTo>
                  <a:lnTo>
                    <a:pt x="52" y="26"/>
                  </a:lnTo>
                  <a:lnTo>
                    <a:pt x="52" y="26"/>
                  </a:lnTo>
                  <a:lnTo>
                    <a:pt x="47" y="25"/>
                  </a:lnTo>
                  <a:lnTo>
                    <a:pt x="35" y="25"/>
                  </a:lnTo>
                  <a:lnTo>
                    <a:pt x="35" y="44"/>
                  </a:lnTo>
                  <a:lnTo>
                    <a:pt x="44" y="44"/>
                  </a:lnTo>
                  <a:lnTo>
                    <a:pt x="44" y="44"/>
                  </a:lnTo>
                  <a:lnTo>
                    <a:pt x="49" y="44"/>
                  </a:lnTo>
                  <a:lnTo>
                    <a:pt x="4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33637790"/>
      </p:ext>
    </p:extLst>
  </p:cSld>
  <p:clrMapOvr>
    <a:masterClrMapping/>
  </p:clrMapOvr>
  <p:hf hdr="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6 graphs: v2">
    <p:bg>
      <p:bgPr>
        <a:solidFill>
          <a:schemeClr val="tx1"/>
        </a:solidFill>
        <a:effectLst/>
      </p:bgPr>
    </p:bg>
    <p:spTree>
      <p:nvGrpSpPr>
        <p:cNvPr id="1" name=""/>
        <p:cNvGrpSpPr/>
        <p:nvPr/>
      </p:nvGrpSpPr>
      <p:grpSpPr>
        <a:xfrm>
          <a:off x="0" y="0"/>
          <a:ext cx="0" cy="0"/>
          <a:chOff x="0" y="0"/>
          <a:chExt cx="0" cy="0"/>
        </a:xfrm>
      </p:grpSpPr>
      <p:sp>
        <p:nvSpPr>
          <p:cNvPr id="13" name="Chart Placeholder 12">
            <a:extLst>
              <a:ext uri="{FF2B5EF4-FFF2-40B4-BE49-F238E27FC236}">
                <a16:creationId xmlns:a16="http://schemas.microsoft.com/office/drawing/2014/main" id="{EDD32556-2752-B14D-41A1-CBBA8EE283E9}"/>
              </a:ext>
            </a:extLst>
          </p:cNvPr>
          <p:cNvSpPr>
            <a:spLocks noGrp="1"/>
          </p:cNvSpPr>
          <p:nvPr>
            <p:ph type="chart" sz="quarter" idx="14"/>
          </p:nvPr>
        </p:nvSpPr>
        <p:spPr>
          <a:xfrm>
            <a:off x="457200" y="2645885"/>
            <a:ext cx="1224000" cy="1227137"/>
          </a:xfrm>
        </p:spPr>
        <p:txBody>
          <a:bodyPr bIns="720000" anchor="ctr" anchorCtr="1"/>
          <a:lstStyle>
            <a:lvl1pPr>
              <a:defRPr>
                <a:solidFill>
                  <a:schemeClr val="bg1"/>
                </a:solidFill>
              </a:defRPr>
            </a:lvl1pPr>
          </a:lstStyle>
          <a:p>
            <a:r>
              <a:rPr lang="en-US" dirty="0"/>
              <a:t>Click icon to add chart</a:t>
            </a:r>
            <a:endParaRPr lang="en-GB" dirty="0"/>
          </a:p>
        </p:txBody>
      </p:sp>
      <p:sp>
        <p:nvSpPr>
          <p:cNvPr id="16" name="Chart Placeholder 12">
            <a:extLst>
              <a:ext uri="{FF2B5EF4-FFF2-40B4-BE49-F238E27FC236}">
                <a16:creationId xmlns:a16="http://schemas.microsoft.com/office/drawing/2014/main" id="{9DB07C68-FE00-BA6A-BADD-F29D2DC6F950}"/>
              </a:ext>
            </a:extLst>
          </p:cNvPr>
          <p:cNvSpPr>
            <a:spLocks noGrp="1"/>
          </p:cNvSpPr>
          <p:nvPr>
            <p:ph type="chart" sz="quarter" idx="17"/>
          </p:nvPr>
        </p:nvSpPr>
        <p:spPr>
          <a:xfrm>
            <a:off x="2467440" y="2645885"/>
            <a:ext cx="1224000" cy="1227137"/>
          </a:xfrm>
        </p:spPr>
        <p:txBody>
          <a:bodyPr bIns="720000" anchor="ctr" anchorCtr="1"/>
          <a:lstStyle>
            <a:lvl1pPr>
              <a:defRPr>
                <a:solidFill>
                  <a:schemeClr val="bg1"/>
                </a:solidFill>
              </a:defRPr>
            </a:lvl1pPr>
          </a:lstStyle>
          <a:p>
            <a:r>
              <a:rPr lang="en-US" dirty="0"/>
              <a:t>Click icon to add chart</a:t>
            </a:r>
            <a:endParaRPr lang="en-GB" dirty="0"/>
          </a:p>
        </p:txBody>
      </p:sp>
      <p:sp>
        <p:nvSpPr>
          <p:cNvPr id="20" name="Chart Placeholder 12">
            <a:extLst>
              <a:ext uri="{FF2B5EF4-FFF2-40B4-BE49-F238E27FC236}">
                <a16:creationId xmlns:a16="http://schemas.microsoft.com/office/drawing/2014/main" id="{BA0D4CB2-AC95-6336-5E5E-B7173CBC76B2}"/>
              </a:ext>
            </a:extLst>
          </p:cNvPr>
          <p:cNvSpPr>
            <a:spLocks noGrp="1"/>
          </p:cNvSpPr>
          <p:nvPr>
            <p:ph type="chart" sz="quarter" idx="20"/>
          </p:nvPr>
        </p:nvSpPr>
        <p:spPr>
          <a:xfrm>
            <a:off x="4477680" y="2645885"/>
            <a:ext cx="1224000" cy="1227137"/>
          </a:xfrm>
        </p:spPr>
        <p:txBody>
          <a:bodyPr bIns="720000" anchor="ctr" anchorCtr="1"/>
          <a:lstStyle>
            <a:lvl1pPr>
              <a:defRPr>
                <a:solidFill>
                  <a:schemeClr val="bg1"/>
                </a:solidFill>
              </a:defRPr>
            </a:lvl1pPr>
          </a:lstStyle>
          <a:p>
            <a:r>
              <a:rPr lang="en-US" dirty="0"/>
              <a:t>Click icon to add chart</a:t>
            </a:r>
            <a:endParaRPr lang="en-GB" dirty="0"/>
          </a:p>
        </p:txBody>
      </p:sp>
      <p:sp>
        <p:nvSpPr>
          <p:cNvPr id="12" name="Chart Placeholder 12">
            <a:extLst>
              <a:ext uri="{FF2B5EF4-FFF2-40B4-BE49-F238E27FC236}">
                <a16:creationId xmlns:a16="http://schemas.microsoft.com/office/drawing/2014/main" id="{BCB8A9F3-5C06-8702-6F27-6A1CED5A872E}"/>
              </a:ext>
            </a:extLst>
          </p:cNvPr>
          <p:cNvSpPr>
            <a:spLocks noGrp="1"/>
          </p:cNvSpPr>
          <p:nvPr>
            <p:ph type="chart" sz="quarter" idx="36"/>
          </p:nvPr>
        </p:nvSpPr>
        <p:spPr>
          <a:xfrm>
            <a:off x="457200" y="4397193"/>
            <a:ext cx="1224000" cy="1227137"/>
          </a:xfrm>
        </p:spPr>
        <p:txBody>
          <a:bodyPr bIns="720000" anchor="ctr" anchorCtr="1"/>
          <a:lstStyle>
            <a:lvl1pPr>
              <a:defRPr>
                <a:solidFill>
                  <a:schemeClr val="bg1"/>
                </a:solidFill>
              </a:defRPr>
            </a:lvl1pPr>
          </a:lstStyle>
          <a:p>
            <a:r>
              <a:rPr lang="en-US" dirty="0"/>
              <a:t>Click icon to add chart</a:t>
            </a:r>
            <a:endParaRPr lang="en-GB" dirty="0"/>
          </a:p>
        </p:txBody>
      </p:sp>
      <p:sp>
        <p:nvSpPr>
          <p:cNvPr id="32" name="Chart Placeholder 12">
            <a:extLst>
              <a:ext uri="{FF2B5EF4-FFF2-40B4-BE49-F238E27FC236}">
                <a16:creationId xmlns:a16="http://schemas.microsoft.com/office/drawing/2014/main" id="{251F0F6A-A4DB-6F5D-7F03-708DE3A9EEFB}"/>
              </a:ext>
            </a:extLst>
          </p:cNvPr>
          <p:cNvSpPr>
            <a:spLocks noGrp="1"/>
          </p:cNvSpPr>
          <p:nvPr>
            <p:ph type="chart" sz="quarter" idx="38"/>
          </p:nvPr>
        </p:nvSpPr>
        <p:spPr>
          <a:xfrm>
            <a:off x="2467440" y="4397193"/>
            <a:ext cx="1224000" cy="1227137"/>
          </a:xfrm>
        </p:spPr>
        <p:txBody>
          <a:bodyPr bIns="720000" anchor="ctr" anchorCtr="1"/>
          <a:lstStyle>
            <a:lvl1pPr>
              <a:defRPr>
                <a:solidFill>
                  <a:schemeClr val="bg1"/>
                </a:solidFill>
              </a:defRPr>
            </a:lvl1pPr>
          </a:lstStyle>
          <a:p>
            <a:r>
              <a:rPr lang="en-US" dirty="0"/>
              <a:t>Click icon to add chart</a:t>
            </a:r>
            <a:endParaRPr lang="en-GB" dirty="0"/>
          </a:p>
        </p:txBody>
      </p:sp>
      <p:sp>
        <p:nvSpPr>
          <p:cNvPr id="34" name="Chart Placeholder 12">
            <a:extLst>
              <a:ext uri="{FF2B5EF4-FFF2-40B4-BE49-F238E27FC236}">
                <a16:creationId xmlns:a16="http://schemas.microsoft.com/office/drawing/2014/main" id="{F92AEB90-DF38-BD58-0C47-B08FAFF558B4}"/>
              </a:ext>
            </a:extLst>
          </p:cNvPr>
          <p:cNvSpPr>
            <a:spLocks noGrp="1"/>
          </p:cNvSpPr>
          <p:nvPr>
            <p:ph type="chart" sz="quarter" idx="40"/>
          </p:nvPr>
        </p:nvSpPr>
        <p:spPr>
          <a:xfrm>
            <a:off x="4477680" y="4397193"/>
            <a:ext cx="1224000" cy="1227137"/>
          </a:xfrm>
        </p:spPr>
        <p:txBody>
          <a:bodyPr bIns="720000" anchor="ctr" anchorCtr="1"/>
          <a:lstStyle>
            <a:lvl1pPr>
              <a:defRPr>
                <a:solidFill>
                  <a:schemeClr val="bg1"/>
                </a:solidFill>
              </a:defRPr>
            </a:lvl1pPr>
          </a:lstStyle>
          <a:p>
            <a:r>
              <a:rPr lang="en-US" dirty="0"/>
              <a:t>Click icon to add chart</a:t>
            </a:r>
            <a:endParaRPr lang="en-GB" dirty="0"/>
          </a:p>
        </p:txBody>
      </p:sp>
      <p:sp>
        <p:nvSpPr>
          <p:cNvPr id="41" name="Round Same Side Corner Rectangle 10">
            <a:extLst>
              <a:ext uri="{FF2B5EF4-FFF2-40B4-BE49-F238E27FC236}">
                <a16:creationId xmlns:a16="http://schemas.microsoft.com/office/drawing/2014/main" id="{02F98B2F-0E26-0C0D-DCB3-7C09F9EB292F}"/>
              </a:ext>
            </a:extLst>
          </p:cNvPr>
          <p:cNvSpPr/>
          <p:nvPr userDrawn="1"/>
        </p:nvSpPr>
        <p:spPr>
          <a:xfrm>
            <a:off x="7857790" y="1578864"/>
            <a:ext cx="3877009" cy="5279136"/>
          </a:xfrm>
          <a:prstGeom prst="round2SameRect">
            <a:avLst>
              <a:gd name="adj1" fmla="val 974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bg1"/>
                </a:solidFill>
              </a:defRPr>
            </a:lvl1pPr>
          </a:lstStyle>
          <a:p>
            <a:fld id="{4A9586EF-C0F1-B148-8737-E0386246BC03}" type="slidenum">
              <a:rPr lang="en-GB" smtClean="0"/>
              <a:pPr/>
              <a:t>‹#›</a:t>
            </a:fld>
            <a:endParaRPr lang="en-GB" dirty="0"/>
          </a:p>
        </p:txBody>
      </p:sp>
      <p:pic>
        <p:nvPicPr>
          <p:cNvPr id="8" name="Graphic 7">
            <a:extLst>
              <a:ext uri="{FF2B5EF4-FFF2-40B4-BE49-F238E27FC236}">
                <a16:creationId xmlns:a16="http://schemas.microsoft.com/office/drawing/2014/main" id="{C8C18544-DC08-A770-8298-56B70E0981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9" name="Text Placeholder 5">
            <a:extLst>
              <a:ext uri="{FF2B5EF4-FFF2-40B4-BE49-F238E27FC236}">
                <a16:creationId xmlns:a16="http://schemas.microsoft.com/office/drawing/2014/main" id="{B328CB67-A619-8350-E711-0B3D1080C73B}"/>
              </a:ext>
            </a:extLst>
          </p:cNvPr>
          <p:cNvSpPr>
            <a:spLocks noGrp="1"/>
          </p:cNvSpPr>
          <p:nvPr>
            <p:ph type="body" sz="quarter" idx="13"/>
          </p:nvPr>
        </p:nvSpPr>
        <p:spPr>
          <a:xfrm>
            <a:off x="457199" y="1970365"/>
            <a:ext cx="5835600" cy="714259"/>
          </a:xfrm>
        </p:spPr>
        <p:txBody>
          <a:bodyPr/>
          <a:lstStyle>
            <a:lvl1pPr>
              <a:defRPr sz="1600">
                <a:solidFill>
                  <a:schemeClr val="bg1"/>
                </a:solidFill>
                <a:latin typeface="+mn-lt"/>
              </a:defRPr>
            </a:lvl1pPr>
            <a:lvl2pPr>
              <a:defRPr sz="1600">
                <a:solidFill>
                  <a:schemeClr val="bg1"/>
                </a:solidFill>
                <a:latin typeface="+mn-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
        <p:nvSpPr>
          <p:cNvPr id="14" name="Text Placeholder 9">
            <a:extLst>
              <a:ext uri="{FF2B5EF4-FFF2-40B4-BE49-F238E27FC236}">
                <a16:creationId xmlns:a16="http://schemas.microsoft.com/office/drawing/2014/main" id="{0C3375F4-C95D-EBC8-A63C-AA493D630030}"/>
              </a:ext>
            </a:extLst>
          </p:cNvPr>
          <p:cNvSpPr>
            <a:spLocks noGrp="1"/>
          </p:cNvSpPr>
          <p:nvPr>
            <p:ph type="body" sz="quarter" idx="15"/>
          </p:nvPr>
        </p:nvSpPr>
        <p:spPr>
          <a:xfrm>
            <a:off x="457200" y="3905409"/>
            <a:ext cx="1224000" cy="426401"/>
          </a:xfrm>
        </p:spPr>
        <p:txBody>
          <a:bodyPr/>
          <a:lstStyle>
            <a:lvl1pPr algn="ct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9">
            <a:extLst>
              <a:ext uri="{FF2B5EF4-FFF2-40B4-BE49-F238E27FC236}">
                <a16:creationId xmlns:a16="http://schemas.microsoft.com/office/drawing/2014/main" id="{6FC118C4-7FFD-60C5-CA45-45C12A0923FD}"/>
              </a:ext>
            </a:extLst>
          </p:cNvPr>
          <p:cNvSpPr>
            <a:spLocks noGrp="1"/>
          </p:cNvSpPr>
          <p:nvPr>
            <p:ph type="body" sz="quarter" idx="18"/>
          </p:nvPr>
        </p:nvSpPr>
        <p:spPr>
          <a:xfrm>
            <a:off x="2467440" y="3905409"/>
            <a:ext cx="1224000" cy="426401"/>
          </a:xfrm>
        </p:spPr>
        <p:txBody>
          <a:bodyPr/>
          <a:lstStyle>
            <a:lvl1pPr algn="ct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1E1444EB-7597-A283-DEC7-E9BE791E053E}"/>
              </a:ext>
            </a:extLst>
          </p:cNvPr>
          <p:cNvSpPr>
            <a:spLocks noGrp="1"/>
          </p:cNvSpPr>
          <p:nvPr>
            <p:ph type="body" sz="quarter" idx="21"/>
          </p:nvPr>
        </p:nvSpPr>
        <p:spPr>
          <a:xfrm>
            <a:off x="4477680" y="3905409"/>
            <a:ext cx="1224000" cy="426401"/>
          </a:xfrm>
        </p:spPr>
        <p:txBody>
          <a:bodyPr/>
          <a:lstStyle>
            <a:lvl1pPr algn="ct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9">
            <a:extLst>
              <a:ext uri="{FF2B5EF4-FFF2-40B4-BE49-F238E27FC236}">
                <a16:creationId xmlns:a16="http://schemas.microsoft.com/office/drawing/2014/main" id="{C0E025F7-AA59-86CA-E676-8092D23052BA}"/>
              </a:ext>
            </a:extLst>
          </p:cNvPr>
          <p:cNvSpPr>
            <a:spLocks noGrp="1"/>
          </p:cNvSpPr>
          <p:nvPr>
            <p:ph type="body" sz="quarter" idx="16" hasCustomPrompt="1"/>
          </p:nvPr>
        </p:nvSpPr>
        <p:spPr>
          <a:xfrm>
            <a:off x="457200" y="3089435"/>
            <a:ext cx="1224000" cy="378776"/>
          </a:xfrm>
        </p:spPr>
        <p:txBody>
          <a:bodyPr/>
          <a:lstStyle>
            <a:lvl1pPr algn="ctr">
              <a:defRPr sz="215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a:t>
            </a:r>
          </a:p>
        </p:txBody>
      </p:sp>
      <p:sp>
        <p:nvSpPr>
          <p:cNvPr id="19" name="Text Placeholder 9">
            <a:extLst>
              <a:ext uri="{FF2B5EF4-FFF2-40B4-BE49-F238E27FC236}">
                <a16:creationId xmlns:a16="http://schemas.microsoft.com/office/drawing/2014/main" id="{A963714A-7EA6-10C8-E871-0A2D47A8E71D}"/>
              </a:ext>
            </a:extLst>
          </p:cNvPr>
          <p:cNvSpPr>
            <a:spLocks noGrp="1"/>
          </p:cNvSpPr>
          <p:nvPr>
            <p:ph type="body" sz="quarter" idx="19" hasCustomPrompt="1"/>
          </p:nvPr>
        </p:nvSpPr>
        <p:spPr>
          <a:xfrm>
            <a:off x="2467440" y="3089435"/>
            <a:ext cx="1224000" cy="378776"/>
          </a:xfrm>
        </p:spPr>
        <p:txBody>
          <a:bodyPr/>
          <a:lstStyle>
            <a:lvl1pPr algn="ctr">
              <a:defRPr sz="215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a:t>
            </a:r>
          </a:p>
        </p:txBody>
      </p:sp>
      <p:sp>
        <p:nvSpPr>
          <p:cNvPr id="22" name="Text Placeholder 9">
            <a:extLst>
              <a:ext uri="{FF2B5EF4-FFF2-40B4-BE49-F238E27FC236}">
                <a16:creationId xmlns:a16="http://schemas.microsoft.com/office/drawing/2014/main" id="{64EA4AFC-57E2-F0E1-1B7A-3724C013F270}"/>
              </a:ext>
            </a:extLst>
          </p:cNvPr>
          <p:cNvSpPr>
            <a:spLocks noGrp="1"/>
          </p:cNvSpPr>
          <p:nvPr>
            <p:ph type="body" sz="quarter" idx="22" hasCustomPrompt="1"/>
          </p:nvPr>
        </p:nvSpPr>
        <p:spPr>
          <a:xfrm>
            <a:off x="4477680" y="3089435"/>
            <a:ext cx="1224000" cy="378776"/>
          </a:xfrm>
        </p:spPr>
        <p:txBody>
          <a:bodyPr/>
          <a:lstStyle>
            <a:lvl1pPr algn="ctr">
              <a:defRPr sz="215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a:t>
            </a:r>
          </a:p>
        </p:txBody>
      </p:sp>
      <p:sp>
        <p:nvSpPr>
          <p:cNvPr id="3" name="Title 2">
            <a:extLst>
              <a:ext uri="{FF2B5EF4-FFF2-40B4-BE49-F238E27FC236}">
                <a16:creationId xmlns:a16="http://schemas.microsoft.com/office/drawing/2014/main" id="{4FCEE0B9-AA14-14F7-874A-1ECC6AEA106B}"/>
              </a:ext>
            </a:extLst>
          </p:cNvPr>
          <p:cNvSpPr>
            <a:spLocks noGrp="1"/>
          </p:cNvSpPr>
          <p:nvPr>
            <p:ph type="title" hasCustomPrompt="1"/>
          </p:nvPr>
        </p:nvSpPr>
        <p:spPr>
          <a:xfrm>
            <a:off x="457200" y="690743"/>
            <a:ext cx="5835600" cy="1051200"/>
          </a:xfrm>
        </p:spPr>
        <p:txBody>
          <a:bodyPr/>
          <a:lstStyle>
            <a:lvl1pPr>
              <a:defRPr>
                <a:solidFill>
                  <a:schemeClr val="bg1"/>
                </a:solidFill>
              </a:defRPr>
            </a:lvl1pPr>
          </a:lstStyle>
          <a:p>
            <a:r>
              <a:rPr lang="en-GB"/>
              <a:t>[</a:t>
            </a:r>
            <a:r>
              <a:rPr lang="en-GB">
                <a:effectLst/>
                <a:latin typeface="Georgia" panose="02040502050405020303" pitchFamily="18" charset="0"/>
              </a:rPr>
              <a:t>6 graphs: v2] &lt;Heading&gt;</a:t>
            </a:r>
            <a:endParaRPr lang="en-GB"/>
          </a:p>
        </p:txBody>
      </p:sp>
      <p:sp>
        <p:nvSpPr>
          <p:cNvPr id="6" name="Text Placeholder 6">
            <a:extLst>
              <a:ext uri="{FF2B5EF4-FFF2-40B4-BE49-F238E27FC236}">
                <a16:creationId xmlns:a16="http://schemas.microsoft.com/office/drawing/2014/main" id="{37389018-9459-758C-E002-FD3B3B5D3878}"/>
              </a:ext>
            </a:extLst>
          </p:cNvPr>
          <p:cNvSpPr>
            <a:spLocks noGrp="1"/>
          </p:cNvSpPr>
          <p:nvPr>
            <p:ph type="body" sz="quarter" idx="10" hasCustomPrompt="1"/>
          </p:nvPr>
        </p:nvSpPr>
        <p:spPr>
          <a:xfrm>
            <a:off x="457200" y="431800"/>
            <a:ext cx="58356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17" name="Text Placeholder 9">
            <a:extLst>
              <a:ext uri="{FF2B5EF4-FFF2-40B4-BE49-F238E27FC236}">
                <a16:creationId xmlns:a16="http://schemas.microsoft.com/office/drawing/2014/main" id="{27F9F141-47CF-55D3-66BC-C653E39B590F}"/>
              </a:ext>
            </a:extLst>
          </p:cNvPr>
          <p:cNvSpPr>
            <a:spLocks noGrp="1"/>
          </p:cNvSpPr>
          <p:nvPr>
            <p:ph type="body" sz="quarter" idx="37"/>
          </p:nvPr>
        </p:nvSpPr>
        <p:spPr>
          <a:xfrm>
            <a:off x="457200" y="5656717"/>
            <a:ext cx="1224000" cy="426401"/>
          </a:xfrm>
        </p:spPr>
        <p:txBody>
          <a:bodyPr/>
          <a:lstStyle>
            <a:lvl1pPr algn="ct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3" name="Text Placeholder 9">
            <a:extLst>
              <a:ext uri="{FF2B5EF4-FFF2-40B4-BE49-F238E27FC236}">
                <a16:creationId xmlns:a16="http://schemas.microsoft.com/office/drawing/2014/main" id="{1A5CD4CE-3582-9749-31F5-7FCB74F423CD}"/>
              </a:ext>
            </a:extLst>
          </p:cNvPr>
          <p:cNvSpPr>
            <a:spLocks noGrp="1"/>
          </p:cNvSpPr>
          <p:nvPr>
            <p:ph type="body" sz="quarter" idx="39"/>
          </p:nvPr>
        </p:nvSpPr>
        <p:spPr>
          <a:xfrm>
            <a:off x="2467440" y="5656717"/>
            <a:ext cx="1224000" cy="426401"/>
          </a:xfrm>
        </p:spPr>
        <p:txBody>
          <a:bodyPr/>
          <a:lstStyle>
            <a:lvl1pPr algn="ct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6" name="Text Placeholder 9">
            <a:extLst>
              <a:ext uri="{FF2B5EF4-FFF2-40B4-BE49-F238E27FC236}">
                <a16:creationId xmlns:a16="http://schemas.microsoft.com/office/drawing/2014/main" id="{06A8784B-98D2-00F2-51BD-1FF9738852D6}"/>
              </a:ext>
            </a:extLst>
          </p:cNvPr>
          <p:cNvSpPr>
            <a:spLocks noGrp="1"/>
          </p:cNvSpPr>
          <p:nvPr>
            <p:ph type="body" sz="quarter" idx="41"/>
          </p:nvPr>
        </p:nvSpPr>
        <p:spPr>
          <a:xfrm>
            <a:off x="4477680" y="5656717"/>
            <a:ext cx="1224000" cy="426401"/>
          </a:xfrm>
        </p:spPr>
        <p:txBody>
          <a:bodyPr/>
          <a:lstStyle>
            <a:lvl1pPr algn="ct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7" name="Text Placeholder 9">
            <a:extLst>
              <a:ext uri="{FF2B5EF4-FFF2-40B4-BE49-F238E27FC236}">
                <a16:creationId xmlns:a16="http://schemas.microsoft.com/office/drawing/2014/main" id="{8F68C312-9B6A-DFFA-9C6A-84C28DDC9410}"/>
              </a:ext>
            </a:extLst>
          </p:cNvPr>
          <p:cNvSpPr>
            <a:spLocks noGrp="1"/>
          </p:cNvSpPr>
          <p:nvPr>
            <p:ph type="body" sz="quarter" idx="42" hasCustomPrompt="1"/>
          </p:nvPr>
        </p:nvSpPr>
        <p:spPr>
          <a:xfrm>
            <a:off x="457200" y="4840743"/>
            <a:ext cx="1224000" cy="378776"/>
          </a:xfrm>
        </p:spPr>
        <p:txBody>
          <a:bodyPr/>
          <a:lstStyle>
            <a:lvl1pPr algn="ctr">
              <a:defRPr sz="215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a:t>
            </a:r>
          </a:p>
        </p:txBody>
      </p:sp>
      <p:sp>
        <p:nvSpPr>
          <p:cNvPr id="38" name="Text Placeholder 9">
            <a:extLst>
              <a:ext uri="{FF2B5EF4-FFF2-40B4-BE49-F238E27FC236}">
                <a16:creationId xmlns:a16="http://schemas.microsoft.com/office/drawing/2014/main" id="{14F01394-6BA1-FA51-5AF2-3F19A4A53AC4}"/>
              </a:ext>
            </a:extLst>
          </p:cNvPr>
          <p:cNvSpPr>
            <a:spLocks noGrp="1"/>
          </p:cNvSpPr>
          <p:nvPr>
            <p:ph type="body" sz="quarter" idx="43" hasCustomPrompt="1"/>
          </p:nvPr>
        </p:nvSpPr>
        <p:spPr>
          <a:xfrm>
            <a:off x="2467440" y="4840743"/>
            <a:ext cx="1224000" cy="378776"/>
          </a:xfrm>
        </p:spPr>
        <p:txBody>
          <a:bodyPr/>
          <a:lstStyle>
            <a:lvl1pPr algn="ctr">
              <a:defRPr sz="215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a:t>
            </a:r>
          </a:p>
        </p:txBody>
      </p:sp>
      <p:sp>
        <p:nvSpPr>
          <p:cNvPr id="39" name="Text Placeholder 9">
            <a:extLst>
              <a:ext uri="{FF2B5EF4-FFF2-40B4-BE49-F238E27FC236}">
                <a16:creationId xmlns:a16="http://schemas.microsoft.com/office/drawing/2014/main" id="{99B37869-AA56-435B-C1A2-788B91AA4F0F}"/>
              </a:ext>
            </a:extLst>
          </p:cNvPr>
          <p:cNvSpPr>
            <a:spLocks noGrp="1"/>
          </p:cNvSpPr>
          <p:nvPr>
            <p:ph type="body" sz="quarter" idx="44" hasCustomPrompt="1"/>
          </p:nvPr>
        </p:nvSpPr>
        <p:spPr>
          <a:xfrm>
            <a:off x="4477680" y="4840743"/>
            <a:ext cx="1224000" cy="378776"/>
          </a:xfrm>
        </p:spPr>
        <p:txBody>
          <a:bodyPr/>
          <a:lstStyle>
            <a:lvl1pPr algn="ctr">
              <a:defRPr sz="215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a:t>
            </a:r>
          </a:p>
        </p:txBody>
      </p:sp>
      <p:sp>
        <p:nvSpPr>
          <p:cNvPr id="43" name="Text Placeholder 9">
            <a:extLst>
              <a:ext uri="{FF2B5EF4-FFF2-40B4-BE49-F238E27FC236}">
                <a16:creationId xmlns:a16="http://schemas.microsoft.com/office/drawing/2014/main" id="{9FCA3B1D-B838-A036-FD93-BCE6C6129701}"/>
              </a:ext>
            </a:extLst>
          </p:cNvPr>
          <p:cNvSpPr>
            <a:spLocks noGrp="1"/>
          </p:cNvSpPr>
          <p:nvPr>
            <p:ph type="body" sz="quarter" idx="45" hasCustomPrompt="1"/>
          </p:nvPr>
        </p:nvSpPr>
        <p:spPr>
          <a:xfrm>
            <a:off x="8267358" y="1998940"/>
            <a:ext cx="3057873" cy="4401860"/>
          </a:xfrm>
        </p:spPr>
        <p:txBody>
          <a:bodyPr anchor="t" anchorCtr="0"/>
          <a:lstStyle>
            <a:lvl1pPr marL="252000" indent="-252000">
              <a:lnSpc>
                <a:spcPct val="110000"/>
              </a:lnSpc>
              <a:spcAft>
                <a:spcPts val="1200"/>
              </a:spcAft>
              <a:buSzPct val="120000"/>
              <a:buFont typeface="Arial" panose="020B0604020202020204" pitchFamily="34" charset="0"/>
              <a:buNone/>
              <a:defRPr sz="1900">
                <a:solidFill>
                  <a:schemeClr val="tx1"/>
                </a:solidFill>
                <a:latin typeface="+mj-lt"/>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5pPr>
          </a:lstStyle>
          <a:p>
            <a:pPr lvl="0"/>
            <a:r>
              <a:rPr lang="en-GB"/>
              <a:t>First level &lt;Heading&gt;</a:t>
            </a:r>
          </a:p>
          <a:p>
            <a:pPr lvl="1"/>
            <a:r>
              <a:rPr lang="en-GB"/>
              <a:t>Second level &lt;Text&gt;</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666859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4 stats">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C79B2892-A43F-7545-0F83-C2783C9D933B}"/>
              </a:ext>
            </a:extLst>
          </p:cNvPr>
          <p:cNvSpPr>
            <a:spLocks noGrp="1"/>
          </p:cNvSpPr>
          <p:nvPr>
            <p:ph type="title" hasCustomPrompt="1"/>
          </p:nvPr>
        </p:nvSpPr>
        <p:spPr/>
        <p:txBody>
          <a:bodyPr/>
          <a:lstStyle>
            <a:lvl1pPr>
              <a:defRPr>
                <a:solidFill>
                  <a:schemeClr val="bg1"/>
                </a:solidFill>
              </a:defRPr>
            </a:lvl1pPr>
          </a:lstStyle>
          <a:p>
            <a:r>
              <a:rPr lang="en-GB"/>
              <a:t>[4 stats] &lt;Heading&gt;</a:t>
            </a:r>
          </a:p>
        </p:txBody>
      </p:sp>
      <p:sp>
        <p:nvSpPr>
          <p:cNvPr id="3" name="Text Placeholder 6">
            <a:extLst>
              <a:ext uri="{FF2B5EF4-FFF2-40B4-BE49-F238E27FC236}">
                <a16:creationId xmlns:a16="http://schemas.microsoft.com/office/drawing/2014/main" id="{8FA2489B-4E20-ECE6-C33D-27F4EE2907E2}"/>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6">
            <a:extLst>
              <a:ext uri="{FF2B5EF4-FFF2-40B4-BE49-F238E27FC236}">
                <a16:creationId xmlns:a16="http://schemas.microsoft.com/office/drawing/2014/main" id="{99AA2E89-F682-19C4-4826-B32D876CC8A8}"/>
              </a:ext>
            </a:extLst>
          </p:cNvPr>
          <p:cNvSpPr>
            <a:spLocks noGrp="1"/>
          </p:cNvSpPr>
          <p:nvPr>
            <p:ph type="body" sz="quarter" idx="12" hasCustomPrompt="1"/>
          </p:nvPr>
        </p:nvSpPr>
        <p:spPr>
          <a:xfrm>
            <a:off x="469900" y="2160772"/>
            <a:ext cx="1968926"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8" name="Slide Number Placeholder 4">
            <a:extLst>
              <a:ext uri="{FF2B5EF4-FFF2-40B4-BE49-F238E27FC236}">
                <a16:creationId xmlns:a16="http://schemas.microsoft.com/office/drawing/2014/main" id="{C5403ADD-804A-AECA-6895-1DC2ACD70B37}"/>
              </a:ext>
            </a:extLst>
          </p:cNvPr>
          <p:cNvSpPr>
            <a:spLocks noGrp="1"/>
          </p:cNvSpPr>
          <p:nvPr>
            <p:ph type="sldNum" sz="quarter" idx="18"/>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
        <p:nvSpPr>
          <p:cNvPr id="11" name="Text Placeholder 6">
            <a:extLst>
              <a:ext uri="{FF2B5EF4-FFF2-40B4-BE49-F238E27FC236}">
                <a16:creationId xmlns:a16="http://schemas.microsoft.com/office/drawing/2014/main" id="{022539EF-6A52-9ADC-4FD2-DCBC6C1274A7}"/>
              </a:ext>
            </a:extLst>
          </p:cNvPr>
          <p:cNvSpPr>
            <a:spLocks noGrp="1"/>
          </p:cNvSpPr>
          <p:nvPr>
            <p:ph type="body" sz="quarter" idx="19" hasCustomPrompt="1"/>
          </p:nvPr>
        </p:nvSpPr>
        <p:spPr>
          <a:xfrm>
            <a:off x="2763649" y="2160772"/>
            <a:ext cx="1968926"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2" name="Text Placeholder 6">
            <a:extLst>
              <a:ext uri="{FF2B5EF4-FFF2-40B4-BE49-F238E27FC236}">
                <a16:creationId xmlns:a16="http://schemas.microsoft.com/office/drawing/2014/main" id="{A70EA7BE-EE14-44C9-1F56-D8FBACD4A229}"/>
              </a:ext>
            </a:extLst>
          </p:cNvPr>
          <p:cNvSpPr>
            <a:spLocks noGrp="1"/>
          </p:cNvSpPr>
          <p:nvPr>
            <p:ph type="body" sz="quarter" idx="20" hasCustomPrompt="1"/>
          </p:nvPr>
        </p:nvSpPr>
        <p:spPr>
          <a:xfrm>
            <a:off x="5088394" y="2160772"/>
            <a:ext cx="2371033"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9" name="Text Placeholder 6">
            <a:extLst>
              <a:ext uri="{FF2B5EF4-FFF2-40B4-BE49-F238E27FC236}">
                <a16:creationId xmlns:a16="http://schemas.microsoft.com/office/drawing/2014/main" id="{3192F21E-5C6F-1F9F-5C10-86D18FF449B0}"/>
              </a:ext>
            </a:extLst>
          </p:cNvPr>
          <p:cNvSpPr>
            <a:spLocks noGrp="1"/>
          </p:cNvSpPr>
          <p:nvPr>
            <p:ph type="body" sz="quarter" idx="21" hasCustomPrompt="1"/>
          </p:nvPr>
        </p:nvSpPr>
        <p:spPr>
          <a:xfrm>
            <a:off x="7816096" y="2160772"/>
            <a:ext cx="2160000" cy="213226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spcAft>
                <a:spcPts val="1000"/>
              </a:spcAft>
              <a:defRPr>
                <a:solidFill>
                  <a:schemeClr val="bg1"/>
                </a:solidFill>
              </a:defRPr>
            </a:lvl2pPr>
            <a:lvl3pPr marL="144000" indent="-144000">
              <a:spcAft>
                <a:spcPts val="1000"/>
              </a:spcAft>
              <a:buFont typeface="Arial" panose="020B0604020202020204" pitchFamily="34" charset="0"/>
              <a:buChar char="•"/>
              <a:defRPr>
                <a:solidFill>
                  <a:schemeClr val="bg1"/>
                </a:solidFill>
              </a:defRPr>
            </a:lvl3pPr>
            <a:lvl4pPr marL="144000" indent="-144000">
              <a:spcAft>
                <a:spcPts val="1000"/>
              </a:spcAft>
              <a:buFont typeface="Arial" panose="020B0604020202020204" pitchFamily="34" charset="0"/>
              <a:buChar cha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25" name="Text Placeholder 5">
            <a:extLst>
              <a:ext uri="{FF2B5EF4-FFF2-40B4-BE49-F238E27FC236}">
                <a16:creationId xmlns:a16="http://schemas.microsoft.com/office/drawing/2014/main" id="{5AD27ED6-E5C4-EC99-23D2-D7EA51330E24}"/>
              </a:ext>
            </a:extLst>
          </p:cNvPr>
          <p:cNvSpPr>
            <a:spLocks noGrp="1"/>
          </p:cNvSpPr>
          <p:nvPr>
            <p:ph type="body" sz="quarter" idx="13"/>
          </p:nvPr>
        </p:nvSpPr>
        <p:spPr>
          <a:xfrm>
            <a:off x="457200" y="4975308"/>
            <a:ext cx="7002227" cy="853640"/>
          </a:xfrm>
        </p:spPr>
        <p:txBody>
          <a:bodyPr/>
          <a:lstStyle>
            <a:lvl1pPr>
              <a:defRPr sz="1200">
                <a:solidFill>
                  <a:schemeClr val="bg1"/>
                </a:solidFill>
                <a:latin typeface="+mn-lt"/>
              </a:defRPr>
            </a:lvl1pPr>
            <a:lvl2pPr>
              <a:defRPr sz="1200">
                <a:solidFill>
                  <a:schemeClr val="bg1"/>
                </a:solidFill>
                <a:latin typeface="+mn-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229738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5 stats">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C79B2892-A43F-7545-0F83-C2783C9D933B}"/>
              </a:ext>
            </a:extLst>
          </p:cNvPr>
          <p:cNvSpPr>
            <a:spLocks noGrp="1"/>
          </p:cNvSpPr>
          <p:nvPr>
            <p:ph type="title" hasCustomPrompt="1"/>
          </p:nvPr>
        </p:nvSpPr>
        <p:spPr/>
        <p:txBody>
          <a:bodyPr/>
          <a:lstStyle>
            <a:lvl1pPr>
              <a:defRPr>
                <a:solidFill>
                  <a:schemeClr val="bg1"/>
                </a:solidFill>
              </a:defRPr>
            </a:lvl1pPr>
          </a:lstStyle>
          <a:p>
            <a:r>
              <a:rPr lang="en-GB"/>
              <a:t>[5 stats] &lt;Heading&gt;</a:t>
            </a:r>
          </a:p>
        </p:txBody>
      </p:sp>
      <p:sp>
        <p:nvSpPr>
          <p:cNvPr id="3" name="Text Placeholder 6">
            <a:extLst>
              <a:ext uri="{FF2B5EF4-FFF2-40B4-BE49-F238E27FC236}">
                <a16:creationId xmlns:a16="http://schemas.microsoft.com/office/drawing/2014/main" id="{8FA2489B-4E20-ECE6-C33D-27F4EE2907E2}"/>
              </a:ext>
            </a:extLst>
          </p:cNvPr>
          <p:cNvSpPr>
            <a:spLocks noGrp="1"/>
          </p:cNvSpPr>
          <p:nvPr>
            <p:ph type="body" sz="quarter" idx="10" hasCustomPrompt="1"/>
          </p:nvPr>
        </p:nvSpPr>
        <p:spPr>
          <a:xfrm>
            <a:off x="457200" y="431800"/>
            <a:ext cx="11275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6">
            <a:extLst>
              <a:ext uri="{FF2B5EF4-FFF2-40B4-BE49-F238E27FC236}">
                <a16:creationId xmlns:a16="http://schemas.microsoft.com/office/drawing/2014/main" id="{99AA2E89-F682-19C4-4826-B32D876CC8A8}"/>
              </a:ext>
            </a:extLst>
          </p:cNvPr>
          <p:cNvSpPr>
            <a:spLocks noGrp="1"/>
          </p:cNvSpPr>
          <p:nvPr>
            <p:ph type="body" sz="quarter" idx="12" hasCustomPrompt="1"/>
          </p:nvPr>
        </p:nvSpPr>
        <p:spPr>
          <a:xfrm>
            <a:off x="469900" y="2685962"/>
            <a:ext cx="3797418"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3" name="Text Placeholder 6">
            <a:extLst>
              <a:ext uri="{FF2B5EF4-FFF2-40B4-BE49-F238E27FC236}">
                <a16:creationId xmlns:a16="http://schemas.microsoft.com/office/drawing/2014/main" id="{143F27F5-BCC3-6E28-B167-7F2B52A217AA}"/>
              </a:ext>
            </a:extLst>
          </p:cNvPr>
          <p:cNvSpPr>
            <a:spLocks noGrp="1"/>
          </p:cNvSpPr>
          <p:nvPr>
            <p:ph type="body" sz="quarter" idx="13" hasCustomPrompt="1"/>
          </p:nvPr>
        </p:nvSpPr>
        <p:spPr>
          <a:xfrm>
            <a:off x="4932718" y="2685962"/>
            <a:ext cx="3155950"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4" name="Text Placeholder 6">
            <a:extLst>
              <a:ext uri="{FF2B5EF4-FFF2-40B4-BE49-F238E27FC236}">
                <a16:creationId xmlns:a16="http://schemas.microsoft.com/office/drawing/2014/main" id="{A929333C-452A-EEC7-1558-46797B141AB2}"/>
              </a:ext>
            </a:extLst>
          </p:cNvPr>
          <p:cNvSpPr>
            <a:spLocks noGrp="1"/>
          </p:cNvSpPr>
          <p:nvPr>
            <p:ph type="body" sz="quarter" idx="14" hasCustomPrompt="1"/>
          </p:nvPr>
        </p:nvSpPr>
        <p:spPr>
          <a:xfrm>
            <a:off x="8672205" y="2685962"/>
            <a:ext cx="2478016"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5" name="Text Placeholder 6">
            <a:extLst>
              <a:ext uri="{FF2B5EF4-FFF2-40B4-BE49-F238E27FC236}">
                <a16:creationId xmlns:a16="http://schemas.microsoft.com/office/drawing/2014/main" id="{67301A9C-9776-5BF5-C357-CD3797FFF587}"/>
              </a:ext>
            </a:extLst>
          </p:cNvPr>
          <p:cNvSpPr>
            <a:spLocks noGrp="1"/>
          </p:cNvSpPr>
          <p:nvPr>
            <p:ph type="body" sz="quarter" idx="15" hasCustomPrompt="1"/>
          </p:nvPr>
        </p:nvSpPr>
        <p:spPr>
          <a:xfrm>
            <a:off x="469900" y="4419228"/>
            <a:ext cx="3797418"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6" name="Text Placeholder 6">
            <a:extLst>
              <a:ext uri="{FF2B5EF4-FFF2-40B4-BE49-F238E27FC236}">
                <a16:creationId xmlns:a16="http://schemas.microsoft.com/office/drawing/2014/main" id="{3EB40AD9-F4A9-47BC-5B51-848A7E56675C}"/>
              </a:ext>
            </a:extLst>
          </p:cNvPr>
          <p:cNvSpPr>
            <a:spLocks noGrp="1"/>
          </p:cNvSpPr>
          <p:nvPr>
            <p:ph type="body" sz="quarter" idx="16" hasCustomPrompt="1"/>
          </p:nvPr>
        </p:nvSpPr>
        <p:spPr>
          <a:xfrm>
            <a:off x="4932718" y="4419228"/>
            <a:ext cx="3155950"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7" name="Text Placeholder 6">
            <a:extLst>
              <a:ext uri="{FF2B5EF4-FFF2-40B4-BE49-F238E27FC236}">
                <a16:creationId xmlns:a16="http://schemas.microsoft.com/office/drawing/2014/main" id="{66CF4CC1-5B4C-A8DD-1654-7E1F87484FF1}"/>
              </a:ext>
            </a:extLst>
          </p:cNvPr>
          <p:cNvSpPr>
            <a:spLocks noGrp="1"/>
          </p:cNvSpPr>
          <p:nvPr>
            <p:ph type="body" sz="quarter" idx="17" hasCustomPrompt="1"/>
          </p:nvPr>
        </p:nvSpPr>
        <p:spPr>
          <a:xfrm>
            <a:off x="8672205" y="4419228"/>
            <a:ext cx="2478016" cy="1260000"/>
          </a:xfrm>
          <a:solidFill>
            <a:schemeClr val="tx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18" name="Slide Number Placeholder 4">
            <a:extLst>
              <a:ext uri="{FF2B5EF4-FFF2-40B4-BE49-F238E27FC236}">
                <a16:creationId xmlns:a16="http://schemas.microsoft.com/office/drawing/2014/main" id="{C5403ADD-804A-AECA-6895-1DC2ACD70B37}"/>
              </a:ext>
            </a:extLst>
          </p:cNvPr>
          <p:cNvSpPr>
            <a:spLocks noGrp="1"/>
          </p:cNvSpPr>
          <p:nvPr>
            <p:ph type="sldNum" sz="quarter" idx="18"/>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13738175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Half page image right: v1">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23064833-284D-E878-C156-993BDA6C0ACC}"/>
              </a:ext>
            </a:extLst>
          </p:cNvPr>
          <p:cNvSpPr>
            <a:spLocks noGrp="1"/>
          </p:cNvSpPr>
          <p:nvPr>
            <p:ph type="title" hasCustomPrompt="1"/>
          </p:nvPr>
        </p:nvSpPr>
        <p:spPr>
          <a:xfrm>
            <a:off x="457200" y="690743"/>
            <a:ext cx="5641200" cy="1051200"/>
          </a:xfrm>
        </p:spPr>
        <p:txBody>
          <a:bodyPr/>
          <a:lstStyle>
            <a:lvl1pPr>
              <a:defRPr>
                <a:solidFill>
                  <a:schemeClr val="bg1"/>
                </a:solidFill>
              </a:defRPr>
            </a:lvl1pPr>
          </a:lstStyle>
          <a:p>
            <a:r>
              <a:rPr lang="en-GB"/>
              <a:t>[Half page image right: v1] &lt;Heading&gt;</a:t>
            </a:r>
          </a:p>
        </p:txBody>
      </p:sp>
      <p:sp>
        <p:nvSpPr>
          <p:cNvPr id="3" name="Text Placeholder 6">
            <a:extLst>
              <a:ext uri="{FF2B5EF4-FFF2-40B4-BE49-F238E27FC236}">
                <a16:creationId xmlns:a16="http://schemas.microsoft.com/office/drawing/2014/main" id="{00753F80-2FFE-A01F-B000-3FE917501D70}"/>
              </a:ext>
            </a:extLst>
          </p:cNvPr>
          <p:cNvSpPr>
            <a:spLocks noGrp="1"/>
          </p:cNvSpPr>
          <p:nvPr>
            <p:ph type="body" sz="quarter" idx="10" hasCustomPrompt="1"/>
          </p:nvPr>
        </p:nvSpPr>
        <p:spPr>
          <a:xfrm>
            <a:off x="457200" y="431800"/>
            <a:ext cx="5641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9">
            <a:extLst>
              <a:ext uri="{FF2B5EF4-FFF2-40B4-BE49-F238E27FC236}">
                <a16:creationId xmlns:a16="http://schemas.microsoft.com/office/drawing/2014/main" id="{41081B5A-83F1-4D0E-86E6-AEEEF3D3774F}"/>
              </a:ext>
            </a:extLst>
          </p:cNvPr>
          <p:cNvSpPr>
            <a:spLocks noGrp="1"/>
          </p:cNvSpPr>
          <p:nvPr>
            <p:ph type="body" sz="quarter" idx="13"/>
          </p:nvPr>
        </p:nvSpPr>
        <p:spPr>
          <a:xfrm>
            <a:off x="457200" y="2354302"/>
            <a:ext cx="5638800" cy="3195352"/>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12261219-802D-FE32-ACCC-9C68655D9231}"/>
              </a:ext>
            </a:extLst>
          </p:cNvPr>
          <p:cNvSpPr>
            <a:spLocks noGrp="1"/>
          </p:cNvSpPr>
          <p:nvPr>
            <p:ph type="body" sz="quarter" idx="14" hasCustomPrompt="1"/>
          </p:nvPr>
        </p:nvSpPr>
        <p:spPr>
          <a:xfrm>
            <a:off x="5336391" y="6299198"/>
            <a:ext cx="1212746" cy="114301"/>
          </a:xfrm>
        </p:spPr>
        <p:txBody>
          <a:bodyPr anchor="b" anchorCtr="0"/>
          <a:lstStyle>
            <a:lvl1pPr algn="r">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4" name="Picture Placeholder 13">
            <a:extLst>
              <a:ext uri="{FF2B5EF4-FFF2-40B4-BE49-F238E27FC236}">
                <a16:creationId xmlns:a16="http://schemas.microsoft.com/office/drawing/2014/main" id="{4FEABD83-0B1C-6D45-54E0-AA8F1144BC54}"/>
              </a:ext>
            </a:extLst>
          </p:cNvPr>
          <p:cNvSpPr>
            <a:spLocks noGrp="1"/>
          </p:cNvSpPr>
          <p:nvPr>
            <p:ph type="pic" sz="quarter" idx="15"/>
          </p:nvPr>
        </p:nvSpPr>
        <p:spPr>
          <a:xfrm>
            <a:off x="7112002" y="457200"/>
            <a:ext cx="5079998" cy="5943600"/>
          </a:xfrm>
          <a:custGeom>
            <a:avLst/>
            <a:gdLst>
              <a:gd name="csX0" fmla="*/ 491083 w 5079998"/>
              <a:gd name="csY0" fmla="*/ 0 h 5940000"/>
              <a:gd name="csX1" fmla="*/ 2840380 w 5079998"/>
              <a:gd name="csY1" fmla="*/ 0 h 5940000"/>
              <a:gd name="csX2" fmla="*/ 4588915 w 5079998"/>
              <a:gd name="csY2" fmla="*/ 0 h 5940000"/>
              <a:gd name="csX3" fmla="*/ 5079998 w 5079998"/>
              <a:gd name="csY3" fmla="*/ 0 h 5940000"/>
              <a:gd name="csX4" fmla="*/ 5079998 w 5079998"/>
              <a:gd name="csY4" fmla="*/ 491083 h 5940000"/>
              <a:gd name="csX5" fmla="*/ 5079998 w 5079998"/>
              <a:gd name="csY5" fmla="*/ 5448917 h 5940000"/>
              <a:gd name="csX6" fmla="*/ 5079998 w 5079998"/>
              <a:gd name="csY6" fmla="*/ 5940000 h 5940000"/>
              <a:gd name="csX7" fmla="*/ 4588915 w 5079998"/>
              <a:gd name="csY7" fmla="*/ 5940000 h 5940000"/>
              <a:gd name="csX8" fmla="*/ 2840380 w 5079998"/>
              <a:gd name="csY8" fmla="*/ 5940000 h 5940000"/>
              <a:gd name="csX9" fmla="*/ 491083 w 5079998"/>
              <a:gd name="csY9" fmla="*/ 5940000 h 5940000"/>
              <a:gd name="csX10" fmla="*/ 0 w 5079998"/>
              <a:gd name="csY10" fmla="*/ 5448917 h 5940000"/>
              <a:gd name="csX11" fmla="*/ 0 w 5079998"/>
              <a:gd name="csY11" fmla="*/ 491083 h 5940000"/>
              <a:gd name="csX12" fmla="*/ 491083 w 5079998"/>
              <a:gd name="csY12" fmla="*/ 0 h 594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079998" h="5940000">
                <a:moveTo>
                  <a:pt x="491083" y="0"/>
                </a:moveTo>
                <a:lnTo>
                  <a:pt x="2840380" y="0"/>
                </a:lnTo>
                <a:lnTo>
                  <a:pt x="4588915" y="0"/>
                </a:lnTo>
                <a:lnTo>
                  <a:pt x="5079998" y="0"/>
                </a:lnTo>
                <a:lnTo>
                  <a:pt x="5079998" y="491083"/>
                </a:lnTo>
                <a:lnTo>
                  <a:pt x="5079998" y="5448917"/>
                </a:lnTo>
                <a:lnTo>
                  <a:pt x="5079998" y="5940000"/>
                </a:lnTo>
                <a:lnTo>
                  <a:pt x="4588915" y="5940000"/>
                </a:lnTo>
                <a:lnTo>
                  <a:pt x="2840380" y="5940000"/>
                </a:lnTo>
                <a:lnTo>
                  <a:pt x="491083" y="5940000"/>
                </a:lnTo>
                <a:cubicBezTo>
                  <a:pt x="219865" y="5940000"/>
                  <a:pt x="0" y="5720135"/>
                  <a:pt x="0" y="5448917"/>
                </a:cubicBezTo>
                <a:lnTo>
                  <a:pt x="0" y="491083"/>
                </a:lnTo>
                <a:cubicBezTo>
                  <a:pt x="0" y="219865"/>
                  <a:pt x="219865" y="0"/>
                  <a:pt x="491083" y="0"/>
                </a:cubicBezTo>
                <a:close/>
              </a:path>
            </a:pathLst>
          </a:custGeom>
        </p:spPr>
        <p:txBody>
          <a:bodyPr wrap="square">
            <a:noAutofit/>
          </a:bodyPr>
          <a:lstStyle/>
          <a:p>
            <a:r>
              <a:rPr lang="en-US" dirty="0"/>
              <a:t>Click icon to add picture</a:t>
            </a:r>
            <a:endParaRPr lang="en-GB" dirty="0"/>
          </a:p>
        </p:txBody>
      </p:sp>
      <p:sp>
        <p:nvSpPr>
          <p:cNvPr id="15" name="Slide Number Placeholder 4">
            <a:extLst>
              <a:ext uri="{FF2B5EF4-FFF2-40B4-BE49-F238E27FC236}">
                <a16:creationId xmlns:a16="http://schemas.microsoft.com/office/drawing/2014/main" id="{39A8D128-2E78-2D7F-BD7A-7A04E2401007}"/>
              </a:ext>
            </a:extLst>
          </p:cNvPr>
          <p:cNvSpPr>
            <a:spLocks noGrp="1"/>
          </p:cNvSpPr>
          <p:nvPr>
            <p:ph type="sldNum" sz="quarter" idx="12"/>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36182010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Half page image right: v2">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23064833-284D-E878-C156-993BDA6C0ACC}"/>
              </a:ext>
            </a:extLst>
          </p:cNvPr>
          <p:cNvSpPr>
            <a:spLocks noGrp="1"/>
          </p:cNvSpPr>
          <p:nvPr>
            <p:ph type="title" hasCustomPrompt="1"/>
          </p:nvPr>
        </p:nvSpPr>
        <p:spPr>
          <a:xfrm>
            <a:off x="457199" y="690743"/>
            <a:ext cx="7387200" cy="1051200"/>
          </a:xfrm>
        </p:spPr>
        <p:txBody>
          <a:bodyPr/>
          <a:lstStyle>
            <a:lvl1pPr>
              <a:defRPr>
                <a:solidFill>
                  <a:schemeClr val="bg1"/>
                </a:solidFill>
              </a:defRPr>
            </a:lvl1pPr>
          </a:lstStyle>
          <a:p>
            <a:r>
              <a:rPr lang="en-GB"/>
              <a:t>[Half page image right: v2] &lt;Heading&gt;</a:t>
            </a:r>
          </a:p>
        </p:txBody>
      </p:sp>
      <p:sp>
        <p:nvSpPr>
          <p:cNvPr id="3" name="Text Placeholder 6">
            <a:extLst>
              <a:ext uri="{FF2B5EF4-FFF2-40B4-BE49-F238E27FC236}">
                <a16:creationId xmlns:a16="http://schemas.microsoft.com/office/drawing/2014/main" id="{00753F80-2FFE-A01F-B000-3FE917501D70}"/>
              </a:ext>
            </a:extLst>
          </p:cNvPr>
          <p:cNvSpPr>
            <a:spLocks noGrp="1"/>
          </p:cNvSpPr>
          <p:nvPr>
            <p:ph type="body" sz="quarter" idx="10" hasCustomPrompt="1"/>
          </p:nvPr>
        </p:nvSpPr>
        <p:spPr>
          <a:xfrm>
            <a:off x="457200" y="431800"/>
            <a:ext cx="7387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9">
            <a:extLst>
              <a:ext uri="{FF2B5EF4-FFF2-40B4-BE49-F238E27FC236}">
                <a16:creationId xmlns:a16="http://schemas.microsoft.com/office/drawing/2014/main" id="{41081B5A-83F1-4D0E-86E6-AEEEF3D3774F}"/>
              </a:ext>
            </a:extLst>
          </p:cNvPr>
          <p:cNvSpPr>
            <a:spLocks noGrp="1"/>
          </p:cNvSpPr>
          <p:nvPr>
            <p:ph type="body" sz="quarter" idx="13"/>
          </p:nvPr>
        </p:nvSpPr>
        <p:spPr>
          <a:xfrm>
            <a:off x="457199" y="2354302"/>
            <a:ext cx="3448800" cy="3341418"/>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12261219-802D-FE32-ACCC-9C68655D9231}"/>
              </a:ext>
            </a:extLst>
          </p:cNvPr>
          <p:cNvSpPr>
            <a:spLocks noGrp="1"/>
          </p:cNvSpPr>
          <p:nvPr>
            <p:ph type="body" sz="quarter" idx="14" hasCustomPrompt="1"/>
          </p:nvPr>
        </p:nvSpPr>
        <p:spPr>
          <a:xfrm>
            <a:off x="6630796" y="6299198"/>
            <a:ext cx="1212746" cy="114301"/>
          </a:xfrm>
        </p:spPr>
        <p:txBody>
          <a:bodyPr anchor="b" anchorCtr="0"/>
          <a:lstStyle>
            <a:lvl1pPr algn="r">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6" name="Picture Placeholder 15">
            <a:extLst>
              <a:ext uri="{FF2B5EF4-FFF2-40B4-BE49-F238E27FC236}">
                <a16:creationId xmlns:a16="http://schemas.microsoft.com/office/drawing/2014/main" id="{96A213E5-A2C2-0827-F34A-57C34E407F16}"/>
              </a:ext>
            </a:extLst>
          </p:cNvPr>
          <p:cNvSpPr>
            <a:spLocks noGrp="1"/>
          </p:cNvSpPr>
          <p:nvPr>
            <p:ph type="pic" sz="quarter" idx="15"/>
          </p:nvPr>
        </p:nvSpPr>
        <p:spPr>
          <a:xfrm>
            <a:off x="9002592" y="457200"/>
            <a:ext cx="3189408" cy="5943600"/>
          </a:xfrm>
          <a:custGeom>
            <a:avLst/>
            <a:gdLst>
              <a:gd name="csX0" fmla="*/ 491083 w 3189408"/>
              <a:gd name="csY0" fmla="*/ 0 h 5943600"/>
              <a:gd name="csX1" fmla="*/ 2840380 w 3189408"/>
              <a:gd name="csY1" fmla="*/ 0 h 5943600"/>
              <a:gd name="csX2" fmla="*/ 3189408 w 3189408"/>
              <a:gd name="csY2" fmla="*/ 0 h 5943600"/>
              <a:gd name="csX3" fmla="*/ 3189408 w 3189408"/>
              <a:gd name="csY3" fmla="*/ 5943600 h 5943600"/>
              <a:gd name="csX4" fmla="*/ 2840380 w 3189408"/>
              <a:gd name="csY4" fmla="*/ 5943600 h 5943600"/>
              <a:gd name="csX5" fmla="*/ 491083 w 3189408"/>
              <a:gd name="csY5" fmla="*/ 5943600 h 5943600"/>
              <a:gd name="csX6" fmla="*/ 0 w 3189408"/>
              <a:gd name="csY6" fmla="*/ 5452220 h 5943600"/>
              <a:gd name="csX7" fmla="*/ 0 w 3189408"/>
              <a:gd name="csY7" fmla="*/ 491381 h 5943600"/>
              <a:gd name="csX8" fmla="*/ 491083 w 3189408"/>
              <a:gd name="csY8" fmla="*/ 0 h 59436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189408" h="5943600">
                <a:moveTo>
                  <a:pt x="491083" y="0"/>
                </a:moveTo>
                <a:lnTo>
                  <a:pt x="2840380" y="0"/>
                </a:lnTo>
                <a:lnTo>
                  <a:pt x="3189408" y="0"/>
                </a:lnTo>
                <a:lnTo>
                  <a:pt x="3189408" y="5943600"/>
                </a:lnTo>
                <a:lnTo>
                  <a:pt x="2840380" y="5943600"/>
                </a:lnTo>
                <a:lnTo>
                  <a:pt x="491083" y="5943600"/>
                </a:lnTo>
                <a:cubicBezTo>
                  <a:pt x="219865" y="5943600"/>
                  <a:pt x="0" y="5723602"/>
                  <a:pt x="0" y="5452220"/>
                </a:cubicBezTo>
                <a:lnTo>
                  <a:pt x="0" y="491381"/>
                </a:lnTo>
                <a:cubicBezTo>
                  <a:pt x="0" y="219998"/>
                  <a:pt x="219865" y="0"/>
                  <a:pt x="491083" y="0"/>
                </a:cubicBezTo>
                <a:close/>
              </a:path>
            </a:pathLst>
          </a:custGeom>
        </p:spPr>
        <p:txBody>
          <a:bodyPr wrap="square">
            <a:noAutofit/>
          </a:bodyPr>
          <a:lstStyle/>
          <a:p>
            <a:r>
              <a:rPr lang="en-US" dirty="0"/>
              <a:t>Click icon to add picture</a:t>
            </a:r>
            <a:endParaRPr lang="en-GB" dirty="0"/>
          </a:p>
        </p:txBody>
      </p:sp>
      <p:sp>
        <p:nvSpPr>
          <p:cNvPr id="10" name="Text Placeholder 9">
            <a:extLst>
              <a:ext uri="{FF2B5EF4-FFF2-40B4-BE49-F238E27FC236}">
                <a16:creationId xmlns:a16="http://schemas.microsoft.com/office/drawing/2014/main" id="{B4C5B915-E672-3D0B-26E2-27E1D6A5C303}"/>
              </a:ext>
            </a:extLst>
          </p:cNvPr>
          <p:cNvSpPr>
            <a:spLocks noGrp="1"/>
          </p:cNvSpPr>
          <p:nvPr>
            <p:ph type="body" sz="quarter" idx="16"/>
          </p:nvPr>
        </p:nvSpPr>
        <p:spPr>
          <a:xfrm>
            <a:off x="4394742" y="2354302"/>
            <a:ext cx="3448800" cy="3341418"/>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4">
            <a:extLst>
              <a:ext uri="{FF2B5EF4-FFF2-40B4-BE49-F238E27FC236}">
                <a16:creationId xmlns:a16="http://schemas.microsoft.com/office/drawing/2014/main" id="{89B25022-77FB-C30D-77EC-0E9566161067}"/>
              </a:ext>
            </a:extLst>
          </p:cNvPr>
          <p:cNvSpPr>
            <a:spLocks noGrp="1"/>
          </p:cNvSpPr>
          <p:nvPr>
            <p:ph type="sldNum" sz="quarter" idx="12"/>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28909449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Half page image left: v1">
    <p:bg>
      <p:bgPr>
        <a:solidFill>
          <a:schemeClr val="tx1"/>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C08FD2DA-E9AF-CF64-2133-4ED3316F95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sp>
        <p:nvSpPr>
          <p:cNvPr id="2" name="Title 1">
            <a:extLst>
              <a:ext uri="{FF2B5EF4-FFF2-40B4-BE49-F238E27FC236}">
                <a16:creationId xmlns:a16="http://schemas.microsoft.com/office/drawing/2014/main" id="{23064833-284D-E878-C156-993BDA6C0ACC}"/>
              </a:ext>
            </a:extLst>
          </p:cNvPr>
          <p:cNvSpPr>
            <a:spLocks noGrp="1"/>
          </p:cNvSpPr>
          <p:nvPr>
            <p:ph type="title" hasCustomPrompt="1"/>
          </p:nvPr>
        </p:nvSpPr>
        <p:spPr>
          <a:xfrm>
            <a:off x="6093600" y="690743"/>
            <a:ext cx="5641200" cy="1051200"/>
          </a:xfrm>
        </p:spPr>
        <p:txBody>
          <a:bodyPr/>
          <a:lstStyle>
            <a:lvl1pPr>
              <a:defRPr>
                <a:solidFill>
                  <a:schemeClr val="bg1"/>
                </a:solidFill>
              </a:defRPr>
            </a:lvl1pPr>
          </a:lstStyle>
          <a:p>
            <a:r>
              <a:rPr lang="en-GB"/>
              <a:t>[Half page image left: v1] &lt;Heading&gt;</a:t>
            </a:r>
          </a:p>
        </p:txBody>
      </p:sp>
      <p:sp>
        <p:nvSpPr>
          <p:cNvPr id="3" name="Text Placeholder 6">
            <a:extLst>
              <a:ext uri="{FF2B5EF4-FFF2-40B4-BE49-F238E27FC236}">
                <a16:creationId xmlns:a16="http://schemas.microsoft.com/office/drawing/2014/main" id="{00753F80-2FFE-A01F-B000-3FE917501D70}"/>
              </a:ext>
            </a:extLst>
          </p:cNvPr>
          <p:cNvSpPr>
            <a:spLocks noGrp="1"/>
          </p:cNvSpPr>
          <p:nvPr>
            <p:ph type="body" sz="quarter" idx="10" hasCustomPrompt="1"/>
          </p:nvPr>
        </p:nvSpPr>
        <p:spPr>
          <a:xfrm>
            <a:off x="6093600" y="431800"/>
            <a:ext cx="5641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6">
            <a:extLst>
              <a:ext uri="{FF2B5EF4-FFF2-40B4-BE49-F238E27FC236}">
                <a16:creationId xmlns:a16="http://schemas.microsoft.com/office/drawing/2014/main" id="{12261219-802D-FE32-ACCC-9C68655D9231}"/>
              </a:ext>
            </a:extLst>
          </p:cNvPr>
          <p:cNvSpPr>
            <a:spLocks noGrp="1"/>
          </p:cNvSpPr>
          <p:nvPr>
            <p:ph type="body" sz="quarter" idx="14" hasCustomPrompt="1"/>
          </p:nvPr>
        </p:nvSpPr>
        <p:spPr>
          <a:xfrm>
            <a:off x="6093600" y="6299198"/>
            <a:ext cx="5641200" cy="114301"/>
          </a:xfrm>
        </p:spPr>
        <p:txBody>
          <a:bodyPr anchor="b" anchorCtr="0"/>
          <a:lstStyle>
            <a:lvl1pPr algn="l">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0" name="Text Placeholder 9">
            <a:extLst>
              <a:ext uri="{FF2B5EF4-FFF2-40B4-BE49-F238E27FC236}">
                <a16:creationId xmlns:a16="http://schemas.microsoft.com/office/drawing/2014/main" id="{D74FAE2E-8334-F8D2-5068-432495F99A27}"/>
              </a:ext>
            </a:extLst>
          </p:cNvPr>
          <p:cNvSpPr>
            <a:spLocks noGrp="1"/>
          </p:cNvSpPr>
          <p:nvPr>
            <p:ph type="body" sz="quarter" idx="15"/>
          </p:nvPr>
        </p:nvSpPr>
        <p:spPr>
          <a:xfrm>
            <a:off x="6093599" y="1868579"/>
            <a:ext cx="5641200" cy="4008114"/>
          </a:xfrm>
        </p:spPr>
        <p:txBody>
          <a:bodyPr/>
          <a:lstStyle>
            <a:lvl1pPr marL="144000" indent="-144000">
              <a:lnSpc>
                <a:spcPct val="110000"/>
              </a:lnSpc>
              <a:spcAft>
                <a:spcPts val="1200"/>
              </a:spcAft>
              <a:buSzPct val="120000"/>
              <a:buFont typeface="Arial" panose="020B0604020202020204" pitchFamily="34" charset="0"/>
              <a:buChar char="•"/>
              <a:defRPr>
                <a:solidFill>
                  <a:schemeClr val="bg1"/>
                </a:solidFill>
              </a:defRPr>
            </a:lvl1pPr>
            <a:lvl2pPr marL="144000" indent="-144000">
              <a:lnSpc>
                <a:spcPct val="110000"/>
              </a:lnSpc>
              <a:spcAft>
                <a:spcPts val="1200"/>
              </a:spcAft>
              <a:buSzPct val="120000"/>
              <a:buFont typeface="Arial" panose="020B0604020202020204" pitchFamily="34" charset="0"/>
              <a:buChar char="•"/>
              <a:defRPr>
                <a:solidFill>
                  <a:schemeClr val="bg1"/>
                </a:solidFill>
              </a:defRPr>
            </a:lvl2pPr>
            <a:lvl3pPr marL="144000" indent="-144000">
              <a:lnSpc>
                <a:spcPct val="110000"/>
              </a:lnSpc>
              <a:spcAft>
                <a:spcPts val="1200"/>
              </a:spcAft>
              <a:buSzPct val="120000"/>
              <a:buFont typeface="Arial" panose="020B0604020202020204" pitchFamily="34" charset="0"/>
              <a:buChar char="•"/>
              <a:defRPr>
                <a:solidFill>
                  <a:schemeClr val="bg1"/>
                </a:solidFill>
              </a:defRPr>
            </a:lvl3pPr>
            <a:lvl4pPr marL="144000" indent="-144000">
              <a:lnSpc>
                <a:spcPct val="110000"/>
              </a:lnSpc>
              <a:spcAft>
                <a:spcPts val="1200"/>
              </a:spcAft>
              <a:buSzPct val="120000"/>
              <a:buFont typeface="Arial" panose="020B0604020202020204" pitchFamily="34" charset="0"/>
              <a:buChar char="•"/>
              <a:defRPr>
                <a:solidFill>
                  <a:schemeClr val="bg1"/>
                </a:solidFill>
              </a:defRPr>
            </a:lvl4pPr>
            <a:lvl5pPr marL="144000" indent="-144000">
              <a:lnSpc>
                <a:spcPct val="110000"/>
              </a:lnSpc>
              <a:spcAft>
                <a:spcPts val="1200"/>
              </a:spcAft>
              <a:buSzPct val="12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Picture Placeholder 24">
            <a:extLst>
              <a:ext uri="{FF2B5EF4-FFF2-40B4-BE49-F238E27FC236}">
                <a16:creationId xmlns:a16="http://schemas.microsoft.com/office/drawing/2014/main" id="{94661A91-1192-FF14-3134-846CBC05F148}"/>
              </a:ext>
            </a:extLst>
          </p:cNvPr>
          <p:cNvSpPr>
            <a:spLocks noGrp="1"/>
          </p:cNvSpPr>
          <p:nvPr>
            <p:ph type="pic" sz="quarter" idx="16"/>
          </p:nvPr>
        </p:nvSpPr>
        <p:spPr>
          <a:xfrm>
            <a:off x="2" y="457201"/>
            <a:ext cx="5620511" cy="6141599"/>
          </a:xfrm>
          <a:custGeom>
            <a:avLst/>
            <a:gdLst>
              <a:gd name="csX0" fmla="*/ 1366264 w 5620511"/>
              <a:gd name="csY0" fmla="*/ 5893689 h 6141599"/>
              <a:gd name="csX1" fmla="*/ 1482850 w 5620511"/>
              <a:gd name="csY1" fmla="*/ 5893689 h 6141599"/>
              <a:gd name="csX2" fmla="*/ 1482850 w 5620511"/>
              <a:gd name="csY2" fmla="*/ 5921121 h 6141599"/>
              <a:gd name="csX3" fmla="*/ 1366264 w 5620511"/>
              <a:gd name="csY3" fmla="*/ 5921121 h 6141599"/>
              <a:gd name="csX4" fmla="*/ 1140903 w 5620511"/>
              <a:gd name="csY4" fmla="*/ 5893689 h 6141599"/>
              <a:gd name="csX5" fmla="*/ 1257298 w 5620511"/>
              <a:gd name="csY5" fmla="*/ 5893689 h 6141599"/>
              <a:gd name="csX6" fmla="*/ 1257298 w 5620511"/>
              <a:gd name="csY6" fmla="*/ 5921407 h 6141599"/>
              <a:gd name="csX7" fmla="*/ 1140903 w 5620511"/>
              <a:gd name="csY7" fmla="*/ 5921407 h 6141599"/>
              <a:gd name="csX8" fmla="*/ 1366264 w 5620511"/>
              <a:gd name="csY8" fmla="*/ 5848350 h 6141599"/>
              <a:gd name="csX9" fmla="*/ 1482850 w 5620511"/>
              <a:gd name="csY9" fmla="*/ 5848350 h 6141599"/>
              <a:gd name="csX10" fmla="*/ 1482850 w 5620511"/>
              <a:gd name="csY10" fmla="*/ 5874830 h 6141599"/>
              <a:gd name="csX11" fmla="*/ 1366264 w 5620511"/>
              <a:gd name="csY11" fmla="*/ 5874830 h 6141599"/>
              <a:gd name="csX12" fmla="*/ 1140903 w 5620511"/>
              <a:gd name="csY12" fmla="*/ 5848350 h 6141599"/>
              <a:gd name="csX13" fmla="*/ 1257298 w 5620511"/>
              <a:gd name="csY13" fmla="*/ 5848350 h 6141599"/>
              <a:gd name="csX14" fmla="*/ 1257298 w 5620511"/>
              <a:gd name="csY14" fmla="*/ 5875115 h 6141599"/>
              <a:gd name="csX15" fmla="*/ 1140903 w 5620511"/>
              <a:gd name="csY15" fmla="*/ 5875115 h 6141599"/>
              <a:gd name="csX16" fmla="*/ 1538477 w 5620511"/>
              <a:gd name="csY16" fmla="*/ 5839205 h 6141599"/>
              <a:gd name="csX17" fmla="*/ 1544763 w 5620511"/>
              <a:gd name="csY17" fmla="*/ 5839205 h 6141599"/>
              <a:gd name="csX18" fmla="*/ 1546287 w 5620511"/>
              <a:gd name="csY18" fmla="*/ 5839777 h 6141599"/>
              <a:gd name="csX19" fmla="*/ 1547335 w 5620511"/>
              <a:gd name="csY19" fmla="*/ 5840825 h 6141599"/>
              <a:gd name="csX20" fmla="*/ 1547335 w 5620511"/>
              <a:gd name="csY20" fmla="*/ 5842539 h 6141599"/>
              <a:gd name="csX21" fmla="*/ 1547335 w 5620511"/>
              <a:gd name="csY21" fmla="*/ 5844539 h 6141599"/>
              <a:gd name="csX22" fmla="*/ 1546001 w 5620511"/>
              <a:gd name="csY22" fmla="*/ 5845587 h 6141599"/>
              <a:gd name="csX23" fmla="*/ 1544097 w 5620511"/>
              <a:gd name="csY23" fmla="*/ 5845587 h 6141599"/>
              <a:gd name="csX24" fmla="*/ 1544001 w 5620511"/>
              <a:gd name="csY24" fmla="*/ 5846159 h 6141599"/>
              <a:gd name="csX25" fmla="*/ 1538477 w 5620511"/>
              <a:gd name="csY25" fmla="*/ 5846159 h 6141599"/>
              <a:gd name="csX26" fmla="*/ 1536095 w 5620511"/>
              <a:gd name="csY26" fmla="*/ 5836634 h 6141599"/>
              <a:gd name="csX27" fmla="*/ 1536095 w 5620511"/>
              <a:gd name="csY27" fmla="*/ 5856731 h 6141599"/>
              <a:gd name="csX28" fmla="*/ 1538858 w 5620511"/>
              <a:gd name="csY28" fmla="*/ 5856731 h 6141599"/>
              <a:gd name="csX29" fmla="*/ 1538858 w 5620511"/>
              <a:gd name="csY29" fmla="*/ 5847778 h 6141599"/>
              <a:gd name="csX30" fmla="*/ 1543049 w 5620511"/>
              <a:gd name="csY30" fmla="*/ 5847778 h 6141599"/>
              <a:gd name="csX31" fmla="*/ 1548764 w 5620511"/>
              <a:gd name="csY31" fmla="*/ 5856731 h 6141599"/>
              <a:gd name="csX32" fmla="*/ 1551621 w 5620511"/>
              <a:gd name="csY32" fmla="*/ 5856731 h 6141599"/>
              <a:gd name="csX33" fmla="*/ 1545716 w 5620511"/>
              <a:gd name="csY33" fmla="*/ 5847778 h 6141599"/>
              <a:gd name="csX34" fmla="*/ 1547621 w 5620511"/>
              <a:gd name="csY34" fmla="*/ 5847206 h 6141599"/>
              <a:gd name="csX35" fmla="*/ 1549240 w 5620511"/>
              <a:gd name="csY35" fmla="*/ 5846159 h 6141599"/>
              <a:gd name="csX36" fmla="*/ 1550288 w 5620511"/>
              <a:gd name="csY36" fmla="*/ 5844444 h 6141599"/>
              <a:gd name="csX37" fmla="*/ 1550288 w 5620511"/>
              <a:gd name="csY37" fmla="*/ 5842158 h 6141599"/>
              <a:gd name="csX38" fmla="*/ 1548764 w 5620511"/>
              <a:gd name="csY38" fmla="*/ 5838062 h 6141599"/>
              <a:gd name="csX39" fmla="*/ 1543811 w 5620511"/>
              <a:gd name="csY39" fmla="*/ 5836634 h 6141599"/>
              <a:gd name="csX40" fmla="*/ 1536095 w 5620511"/>
              <a:gd name="csY40" fmla="*/ 5832919 h 6141599"/>
              <a:gd name="csX41" fmla="*/ 1536286 w 5620511"/>
              <a:gd name="csY41" fmla="*/ 5832919 h 6141599"/>
              <a:gd name="csX42" fmla="*/ 1547907 w 5620511"/>
              <a:gd name="csY42" fmla="*/ 5832919 h 6141599"/>
              <a:gd name="csX43" fmla="*/ 1552574 w 5620511"/>
              <a:gd name="csY43" fmla="*/ 5836157 h 6141599"/>
              <a:gd name="csX44" fmla="*/ 1555431 w 5620511"/>
              <a:gd name="csY44" fmla="*/ 5840825 h 6141599"/>
              <a:gd name="csX45" fmla="*/ 1556574 w 5620511"/>
              <a:gd name="csY45" fmla="*/ 5846635 h 6141599"/>
              <a:gd name="csX46" fmla="*/ 1555431 w 5620511"/>
              <a:gd name="csY46" fmla="*/ 5852540 h 6141599"/>
              <a:gd name="csX47" fmla="*/ 1552383 w 5620511"/>
              <a:gd name="csY47" fmla="*/ 5857208 h 6141599"/>
              <a:gd name="csX48" fmla="*/ 1547716 w 5620511"/>
              <a:gd name="csY48" fmla="*/ 5860351 h 6141599"/>
              <a:gd name="csX49" fmla="*/ 1536095 w 5620511"/>
              <a:gd name="csY49" fmla="*/ 5860351 h 6141599"/>
              <a:gd name="csX50" fmla="*/ 1531428 w 5620511"/>
              <a:gd name="csY50" fmla="*/ 5857208 h 6141599"/>
              <a:gd name="csX51" fmla="*/ 1528380 w 5620511"/>
              <a:gd name="csY51" fmla="*/ 5852540 h 6141599"/>
              <a:gd name="csX52" fmla="*/ 1527332 w 5620511"/>
              <a:gd name="csY52" fmla="*/ 5846635 h 6141599"/>
              <a:gd name="csX53" fmla="*/ 1528380 w 5620511"/>
              <a:gd name="csY53" fmla="*/ 5840825 h 6141599"/>
              <a:gd name="csX54" fmla="*/ 1531428 w 5620511"/>
              <a:gd name="csY54" fmla="*/ 5836157 h 6141599"/>
              <a:gd name="csX55" fmla="*/ 1536095 w 5620511"/>
              <a:gd name="csY55" fmla="*/ 5832919 h 6141599"/>
              <a:gd name="csX56" fmla="*/ 1535048 w 5620511"/>
              <a:gd name="csY56" fmla="*/ 5830538 h 6141599"/>
              <a:gd name="csX57" fmla="*/ 1529618 w 5620511"/>
              <a:gd name="csY57" fmla="*/ 5834252 h 6141599"/>
              <a:gd name="csX58" fmla="*/ 1525904 w 5620511"/>
              <a:gd name="csY58" fmla="*/ 5839777 h 6141599"/>
              <a:gd name="csX59" fmla="*/ 1525904 w 5620511"/>
              <a:gd name="csY59" fmla="*/ 5853398 h 6141599"/>
              <a:gd name="csX60" fmla="*/ 1529618 w 5620511"/>
              <a:gd name="csY60" fmla="*/ 5858922 h 6141599"/>
              <a:gd name="csX61" fmla="*/ 1535048 w 5620511"/>
              <a:gd name="csY61" fmla="*/ 5862542 h 6141599"/>
              <a:gd name="csX62" fmla="*/ 1548764 w 5620511"/>
              <a:gd name="csY62" fmla="*/ 5862542 h 6141599"/>
              <a:gd name="csX63" fmla="*/ 1554288 w 5620511"/>
              <a:gd name="csY63" fmla="*/ 5858922 h 6141599"/>
              <a:gd name="csX64" fmla="*/ 1557908 w 5620511"/>
              <a:gd name="csY64" fmla="*/ 5839872 h 6141599"/>
              <a:gd name="csX65" fmla="*/ 1554288 w 5620511"/>
              <a:gd name="csY65" fmla="*/ 5834348 h 6141599"/>
              <a:gd name="csX66" fmla="*/ 1548764 w 5620511"/>
              <a:gd name="csY66" fmla="*/ 5830633 h 6141599"/>
              <a:gd name="csX67" fmla="*/ 1548764 w 5620511"/>
              <a:gd name="csY67" fmla="*/ 5830538 h 6141599"/>
              <a:gd name="csX68" fmla="*/ 1535048 w 5620511"/>
              <a:gd name="csY68" fmla="*/ 5830538 h 6141599"/>
              <a:gd name="csX69" fmla="*/ 1345309 w 5620511"/>
              <a:gd name="csY69" fmla="*/ 5829300 h 6141599"/>
              <a:gd name="csX70" fmla="*/ 1345309 w 5620511"/>
              <a:gd name="csY70" fmla="*/ 5940266 h 6141599"/>
              <a:gd name="csX71" fmla="*/ 1474087 w 5620511"/>
              <a:gd name="csY71" fmla="*/ 5940266 h 6141599"/>
              <a:gd name="csX72" fmla="*/ 1504281 w 5620511"/>
              <a:gd name="csY72" fmla="*/ 5916930 h 6141599"/>
              <a:gd name="csX73" fmla="*/ 1504281 w 5620511"/>
              <a:gd name="csY73" fmla="*/ 5903976 h 6141599"/>
              <a:gd name="csX74" fmla="*/ 1499805 w 5620511"/>
              <a:gd name="csY74" fmla="*/ 5895404 h 6141599"/>
              <a:gd name="csX75" fmla="*/ 1486470 w 5620511"/>
              <a:gd name="csY75" fmla="*/ 5883973 h 6141599"/>
              <a:gd name="csX76" fmla="*/ 1499805 w 5620511"/>
              <a:gd name="csY76" fmla="*/ 5872544 h 6141599"/>
              <a:gd name="csX77" fmla="*/ 1504281 w 5620511"/>
              <a:gd name="csY77" fmla="*/ 5863971 h 6141599"/>
              <a:gd name="csX78" fmla="*/ 1504281 w 5620511"/>
              <a:gd name="csY78" fmla="*/ 5852636 h 6141599"/>
              <a:gd name="csX79" fmla="*/ 1474087 w 5620511"/>
              <a:gd name="csY79" fmla="*/ 5829300 h 6141599"/>
              <a:gd name="csX80" fmla="*/ 1119948 w 5620511"/>
              <a:gd name="csY80" fmla="*/ 5829300 h 6141599"/>
              <a:gd name="csX81" fmla="*/ 1119948 w 5620511"/>
              <a:gd name="csY81" fmla="*/ 5940266 h 6141599"/>
              <a:gd name="csX82" fmla="*/ 1248821 w 5620511"/>
              <a:gd name="csY82" fmla="*/ 5940266 h 6141599"/>
              <a:gd name="csX83" fmla="*/ 1278920 w 5620511"/>
              <a:gd name="csY83" fmla="*/ 5916930 h 6141599"/>
              <a:gd name="csX84" fmla="*/ 1278920 w 5620511"/>
              <a:gd name="csY84" fmla="*/ 5903976 h 6141599"/>
              <a:gd name="csX85" fmla="*/ 1274539 w 5620511"/>
              <a:gd name="csY85" fmla="*/ 5895404 h 6141599"/>
              <a:gd name="csX86" fmla="*/ 1261204 w 5620511"/>
              <a:gd name="csY86" fmla="*/ 5883973 h 6141599"/>
              <a:gd name="csX87" fmla="*/ 1274539 w 5620511"/>
              <a:gd name="csY87" fmla="*/ 5872544 h 6141599"/>
              <a:gd name="csX88" fmla="*/ 1278920 w 5620511"/>
              <a:gd name="csY88" fmla="*/ 5863971 h 6141599"/>
              <a:gd name="csX89" fmla="*/ 1278920 w 5620511"/>
              <a:gd name="csY89" fmla="*/ 5852636 h 6141599"/>
              <a:gd name="csX90" fmla="*/ 1248821 w 5620511"/>
              <a:gd name="csY90" fmla="*/ 5829300 h 6141599"/>
              <a:gd name="csX91" fmla="*/ 895349 w 5620511"/>
              <a:gd name="csY91" fmla="*/ 5829300 h 6141599"/>
              <a:gd name="csX92" fmla="*/ 895349 w 5620511"/>
              <a:gd name="csY92" fmla="*/ 5915025 h 6141599"/>
              <a:gd name="csX93" fmla="*/ 923924 w 5620511"/>
              <a:gd name="csY93" fmla="*/ 5940362 h 6141599"/>
              <a:gd name="csX94" fmla="*/ 1019174 w 5620511"/>
              <a:gd name="csY94" fmla="*/ 5940362 h 6141599"/>
              <a:gd name="csX95" fmla="*/ 1047749 w 5620511"/>
              <a:gd name="csY95" fmla="*/ 5915025 h 6141599"/>
              <a:gd name="csX96" fmla="*/ 1047749 w 5620511"/>
              <a:gd name="csY96" fmla="*/ 5829300 h 6141599"/>
              <a:gd name="csX97" fmla="*/ 1026794 w 5620511"/>
              <a:gd name="csY97" fmla="*/ 5829300 h 6141599"/>
              <a:gd name="csX98" fmla="*/ 1026794 w 5620511"/>
              <a:gd name="csY98" fmla="*/ 5920454 h 6141599"/>
              <a:gd name="csX99" fmla="*/ 916590 w 5620511"/>
              <a:gd name="csY99" fmla="*/ 5920454 h 6141599"/>
              <a:gd name="csX100" fmla="*/ 916590 w 5620511"/>
              <a:gd name="csY100" fmla="*/ 5829300 h 6141599"/>
              <a:gd name="csX101" fmla="*/ 669701 w 5620511"/>
              <a:gd name="csY101" fmla="*/ 5829300 h 6141599"/>
              <a:gd name="csX102" fmla="*/ 669701 w 5620511"/>
              <a:gd name="csY102" fmla="*/ 5940266 h 6141599"/>
              <a:gd name="csX103" fmla="*/ 690561 w 5620511"/>
              <a:gd name="csY103" fmla="*/ 5940266 h 6141599"/>
              <a:gd name="csX104" fmla="*/ 690561 w 5620511"/>
              <a:gd name="csY104" fmla="*/ 5894070 h 6141599"/>
              <a:gd name="csX105" fmla="*/ 802480 w 5620511"/>
              <a:gd name="csY105" fmla="*/ 5894070 h 6141599"/>
              <a:gd name="csX106" fmla="*/ 802480 w 5620511"/>
              <a:gd name="csY106" fmla="*/ 5940266 h 6141599"/>
              <a:gd name="csX107" fmla="*/ 823435 w 5620511"/>
              <a:gd name="csY107" fmla="*/ 5940266 h 6141599"/>
              <a:gd name="csX108" fmla="*/ 823435 w 5620511"/>
              <a:gd name="csY108" fmla="*/ 5829300 h 6141599"/>
              <a:gd name="csX109" fmla="*/ 802480 w 5620511"/>
              <a:gd name="csY109" fmla="*/ 5829300 h 6141599"/>
              <a:gd name="csX110" fmla="*/ 802480 w 5620511"/>
              <a:gd name="csY110" fmla="*/ 5874639 h 6141599"/>
              <a:gd name="csX111" fmla="*/ 690561 w 5620511"/>
              <a:gd name="csY111" fmla="*/ 5874639 h 6141599"/>
              <a:gd name="csX112" fmla="*/ 690561 w 5620511"/>
              <a:gd name="csY112" fmla="*/ 5829300 h 6141599"/>
              <a:gd name="csX113" fmla="*/ 485774 w 5620511"/>
              <a:gd name="csY113" fmla="*/ 5829300 h 6141599"/>
              <a:gd name="csX114" fmla="*/ 457199 w 5620511"/>
              <a:gd name="csY114" fmla="*/ 5854637 h 6141599"/>
              <a:gd name="csX115" fmla="*/ 457199 w 5620511"/>
              <a:gd name="csY115" fmla="*/ 5915025 h 6141599"/>
              <a:gd name="csX116" fmla="*/ 485774 w 5620511"/>
              <a:gd name="csY116" fmla="*/ 5940362 h 6141599"/>
              <a:gd name="csX117" fmla="*/ 608552 w 5620511"/>
              <a:gd name="csY117" fmla="*/ 5940362 h 6141599"/>
              <a:gd name="csX118" fmla="*/ 608552 w 5620511"/>
              <a:gd name="csY118" fmla="*/ 5920454 h 6141599"/>
              <a:gd name="csX119" fmla="*/ 478630 w 5620511"/>
              <a:gd name="csY119" fmla="*/ 5920454 h 6141599"/>
              <a:gd name="csX120" fmla="*/ 478630 w 5620511"/>
              <a:gd name="csY120" fmla="*/ 5849112 h 6141599"/>
              <a:gd name="csX121" fmla="*/ 608552 w 5620511"/>
              <a:gd name="csY121" fmla="*/ 5849112 h 6141599"/>
              <a:gd name="csX122" fmla="*/ 608552 w 5620511"/>
              <a:gd name="csY122" fmla="*/ 5829300 h 6141599"/>
              <a:gd name="csX123" fmla="*/ 0 w 5620511"/>
              <a:gd name="csY123" fmla="*/ 0 h 6141599"/>
              <a:gd name="csX124" fmla="*/ 483701 w 5620511"/>
              <a:gd name="csY124" fmla="*/ 0 h 6141599"/>
              <a:gd name="csX125" fmla="*/ 1578401 w 5620511"/>
              <a:gd name="csY125" fmla="*/ 0 h 6141599"/>
              <a:gd name="csX126" fmla="*/ 5136810 w 5620511"/>
              <a:gd name="csY126" fmla="*/ 0 h 6141599"/>
              <a:gd name="csX127" fmla="*/ 5620511 w 5620511"/>
              <a:gd name="csY127" fmla="*/ 483701 h 6141599"/>
              <a:gd name="csX128" fmla="*/ 5620511 w 5620511"/>
              <a:gd name="csY128" fmla="*/ 5657898 h 6141599"/>
              <a:gd name="csX129" fmla="*/ 5136810 w 5620511"/>
              <a:gd name="csY129" fmla="*/ 6141599 h 6141599"/>
              <a:gd name="csX130" fmla="*/ 1578401 w 5620511"/>
              <a:gd name="csY130" fmla="*/ 6141599 h 6141599"/>
              <a:gd name="csX131" fmla="*/ 483701 w 5620511"/>
              <a:gd name="csY131" fmla="*/ 6141599 h 6141599"/>
              <a:gd name="csX132" fmla="*/ 0 w 5620511"/>
              <a:gd name="csY132" fmla="*/ 6141599 h 6141599"/>
              <a:gd name="csX133" fmla="*/ 0 w 5620511"/>
              <a:gd name="csY133" fmla="*/ 5657898 h 6141599"/>
              <a:gd name="csX134" fmla="*/ 0 w 5620511"/>
              <a:gd name="csY134" fmla="*/ 483701 h 61415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Lst>
            <a:rect l="l" t="t" r="r" b="b"/>
            <a:pathLst>
              <a:path w="5620511" h="6141599">
                <a:moveTo>
                  <a:pt x="1366264" y="5893689"/>
                </a:moveTo>
                <a:lnTo>
                  <a:pt x="1482850" y="5893689"/>
                </a:lnTo>
                <a:lnTo>
                  <a:pt x="1482850" y="5921121"/>
                </a:lnTo>
                <a:lnTo>
                  <a:pt x="1366264" y="5921121"/>
                </a:lnTo>
                <a:close/>
                <a:moveTo>
                  <a:pt x="1140903" y="5893689"/>
                </a:moveTo>
                <a:lnTo>
                  <a:pt x="1257298" y="5893689"/>
                </a:lnTo>
                <a:lnTo>
                  <a:pt x="1257298" y="5921407"/>
                </a:lnTo>
                <a:lnTo>
                  <a:pt x="1140903" y="5921407"/>
                </a:lnTo>
                <a:close/>
                <a:moveTo>
                  <a:pt x="1366264" y="5848350"/>
                </a:moveTo>
                <a:lnTo>
                  <a:pt x="1482850" y="5848350"/>
                </a:lnTo>
                <a:lnTo>
                  <a:pt x="1482850" y="5874830"/>
                </a:lnTo>
                <a:lnTo>
                  <a:pt x="1366264" y="5874830"/>
                </a:lnTo>
                <a:close/>
                <a:moveTo>
                  <a:pt x="1140903" y="5848350"/>
                </a:moveTo>
                <a:lnTo>
                  <a:pt x="1257298" y="5848350"/>
                </a:lnTo>
                <a:lnTo>
                  <a:pt x="1257298" y="5875115"/>
                </a:lnTo>
                <a:lnTo>
                  <a:pt x="1140903" y="5875115"/>
                </a:lnTo>
                <a:close/>
                <a:moveTo>
                  <a:pt x="1538477" y="5839205"/>
                </a:moveTo>
                <a:lnTo>
                  <a:pt x="1544763" y="5839205"/>
                </a:lnTo>
                <a:cubicBezTo>
                  <a:pt x="1545306" y="5839294"/>
                  <a:pt x="1545821" y="5839489"/>
                  <a:pt x="1546287" y="5839777"/>
                </a:cubicBezTo>
                <a:cubicBezTo>
                  <a:pt x="1546706" y="5840050"/>
                  <a:pt x="1547059" y="5840407"/>
                  <a:pt x="1547335" y="5840825"/>
                </a:cubicBezTo>
                <a:cubicBezTo>
                  <a:pt x="1547487" y="5841386"/>
                  <a:pt x="1547487" y="5841978"/>
                  <a:pt x="1547335" y="5842539"/>
                </a:cubicBezTo>
                <a:cubicBezTo>
                  <a:pt x="1547554" y="5843188"/>
                  <a:pt x="1547554" y="5843890"/>
                  <a:pt x="1547335" y="5844539"/>
                </a:cubicBezTo>
                <a:cubicBezTo>
                  <a:pt x="1547011" y="5845015"/>
                  <a:pt x="1546544" y="5845381"/>
                  <a:pt x="1546001" y="5845587"/>
                </a:cubicBezTo>
                <a:cubicBezTo>
                  <a:pt x="1545373" y="5845685"/>
                  <a:pt x="1544725" y="5845685"/>
                  <a:pt x="1544097" y="5845587"/>
                </a:cubicBezTo>
                <a:lnTo>
                  <a:pt x="1544001" y="5846159"/>
                </a:lnTo>
                <a:lnTo>
                  <a:pt x="1538477" y="5846159"/>
                </a:lnTo>
                <a:close/>
                <a:moveTo>
                  <a:pt x="1536095" y="5836634"/>
                </a:moveTo>
                <a:lnTo>
                  <a:pt x="1536095" y="5856731"/>
                </a:lnTo>
                <a:lnTo>
                  <a:pt x="1538858" y="5856731"/>
                </a:lnTo>
                <a:lnTo>
                  <a:pt x="1538858" y="5847778"/>
                </a:lnTo>
                <a:lnTo>
                  <a:pt x="1543049" y="5847778"/>
                </a:lnTo>
                <a:lnTo>
                  <a:pt x="1548764" y="5856731"/>
                </a:lnTo>
                <a:lnTo>
                  <a:pt x="1551621" y="5856731"/>
                </a:lnTo>
                <a:lnTo>
                  <a:pt x="1545716" y="5847778"/>
                </a:lnTo>
                <a:cubicBezTo>
                  <a:pt x="1546373" y="5847676"/>
                  <a:pt x="1547011" y="5847484"/>
                  <a:pt x="1547621" y="5847206"/>
                </a:cubicBezTo>
                <a:lnTo>
                  <a:pt x="1549240" y="5846159"/>
                </a:lnTo>
                <a:cubicBezTo>
                  <a:pt x="1549697" y="5845661"/>
                  <a:pt x="1550059" y="5845079"/>
                  <a:pt x="1550288" y="5844444"/>
                </a:cubicBezTo>
                <a:cubicBezTo>
                  <a:pt x="1550440" y="5843690"/>
                  <a:pt x="1550440" y="5842913"/>
                  <a:pt x="1550288" y="5842158"/>
                </a:cubicBezTo>
                <a:cubicBezTo>
                  <a:pt x="1550412" y="5840634"/>
                  <a:pt x="1549859" y="5839133"/>
                  <a:pt x="1548764" y="5838062"/>
                </a:cubicBezTo>
                <a:cubicBezTo>
                  <a:pt x="1547344" y="5836986"/>
                  <a:pt x="1545582" y="5836477"/>
                  <a:pt x="1543811" y="5836634"/>
                </a:cubicBezTo>
                <a:close/>
                <a:moveTo>
                  <a:pt x="1536095" y="5832919"/>
                </a:moveTo>
                <a:lnTo>
                  <a:pt x="1536286" y="5832919"/>
                </a:lnTo>
                <a:cubicBezTo>
                  <a:pt x="1540010" y="5831394"/>
                  <a:pt x="1544182" y="5831394"/>
                  <a:pt x="1547907" y="5832919"/>
                </a:cubicBezTo>
                <a:cubicBezTo>
                  <a:pt x="1549678" y="5833648"/>
                  <a:pt x="1551269" y="5834753"/>
                  <a:pt x="1552574" y="5836157"/>
                </a:cubicBezTo>
                <a:cubicBezTo>
                  <a:pt x="1553793" y="5837535"/>
                  <a:pt x="1554755" y="5839115"/>
                  <a:pt x="1555431" y="5840825"/>
                </a:cubicBezTo>
                <a:cubicBezTo>
                  <a:pt x="1556203" y="5842663"/>
                  <a:pt x="1556593" y="5844640"/>
                  <a:pt x="1556574" y="5846635"/>
                </a:cubicBezTo>
                <a:cubicBezTo>
                  <a:pt x="1556593" y="5848660"/>
                  <a:pt x="1556203" y="5850668"/>
                  <a:pt x="1555431" y="5852540"/>
                </a:cubicBezTo>
                <a:cubicBezTo>
                  <a:pt x="1554698" y="5854264"/>
                  <a:pt x="1553669" y="5855845"/>
                  <a:pt x="1552383" y="5857208"/>
                </a:cubicBezTo>
                <a:cubicBezTo>
                  <a:pt x="1551050" y="5858552"/>
                  <a:pt x="1549459" y="5859621"/>
                  <a:pt x="1547716" y="5860351"/>
                </a:cubicBezTo>
                <a:cubicBezTo>
                  <a:pt x="1544020" y="5861997"/>
                  <a:pt x="1539791" y="5861997"/>
                  <a:pt x="1536095" y="5860351"/>
                </a:cubicBezTo>
                <a:cubicBezTo>
                  <a:pt x="1534352" y="5859621"/>
                  <a:pt x="1532762" y="5858552"/>
                  <a:pt x="1531428" y="5857208"/>
                </a:cubicBezTo>
                <a:cubicBezTo>
                  <a:pt x="1530142" y="5855845"/>
                  <a:pt x="1529114" y="5854264"/>
                  <a:pt x="1528380" y="5852540"/>
                </a:cubicBezTo>
                <a:cubicBezTo>
                  <a:pt x="1527637" y="5850661"/>
                  <a:pt x="1527285" y="5848653"/>
                  <a:pt x="1527332" y="5846635"/>
                </a:cubicBezTo>
                <a:cubicBezTo>
                  <a:pt x="1527285" y="5844647"/>
                  <a:pt x="1527637" y="5842670"/>
                  <a:pt x="1528380" y="5840825"/>
                </a:cubicBezTo>
                <a:cubicBezTo>
                  <a:pt x="1529114" y="5839101"/>
                  <a:pt x="1530142" y="5837520"/>
                  <a:pt x="1531428" y="5836157"/>
                </a:cubicBezTo>
                <a:cubicBezTo>
                  <a:pt x="1532733" y="5834753"/>
                  <a:pt x="1534324" y="5833648"/>
                  <a:pt x="1536095" y="5832919"/>
                </a:cubicBezTo>
                <a:close/>
                <a:moveTo>
                  <a:pt x="1535048" y="5830538"/>
                </a:moveTo>
                <a:cubicBezTo>
                  <a:pt x="1532990" y="5831369"/>
                  <a:pt x="1531142" y="5832636"/>
                  <a:pt x="1529618" y="5834252"/>
                </a:cubicBezTo>
                <a:cubicBezTo>
                  <a:pt x="1527980" y="5835789"/>
                  <a:pt x="1526704" y="5837678"/>
                  <a:pt x="1525904" y="5839777"/>
                </a:cubicBezTo>
                <a:cubicBezTo>
                  <a:pt x="1524132" y="5844144"/>
                  <a:pt x="1524132" y="5849031"/>
                  <a:pt x="1525904" y="5853398"/>
                </a:cubicBezTo>
                <a:cubicBezTo>
                  <a:pt x="1526751" y="5855471"/>
                  <a:pt x="1528018" y="5857351"/>
                  <a:pt x="1529618" y="5858922"/>
                </a:cubicBezTo>
                <a:cubicBezTo>
                  <a:pt x="1531171" y="5860478"/>
                  <a:pt x="1533019" y="5861709"/>
                  <a:pt x="1535048" y="5862542"/>
                </a:cubicBezTo>
                <a:cubicBezTo>
                  <a:pt x="1539448" y="5864321"/>
                  <a:pt x="1544363" y="5864321"/>
                  <a:pt x="1548764" y="5862542"/>
                </a:cubicBezTo>
                <a:cubicBezTo>
                  <a:pt x="1550821" y="5861711"/>
                  <a:pt x="1552707" y="5860481"/>
                  <a:pt x="1554288" y="5858922"/>
                </a:cubicBezTo>
                <a:cubicBezTo>
                  <a:pt x="1559146" y="5853843"/>
                  <a:pt x="1560565" y="5846380"/>
                  <a:pt x="1557908" y="5839872"/>
                </a:cubicBezTo>
                <a:cubicBezTo>
                  <a:pt x="1557098" y="5837798"/>
                  <a:pt x="1555869" y="5835916"/>
                  <a:pt x="1554288" y="5834348"/>
                </a:cubicBezTo>
                <a:cubicBezTo>
                  <a:pt x="1552736" y="5832729"/>
                  <a:pt x="1550850" y="5831462"/>
                  <a:pt x="1548764" y="5830633"/>
                </a:cubicBezTo>
                <a:lnTo>
                  <a:pt x="1548764" y="5830538"/>
                </a:lnTo>
                <a:cubicBezTo>
                  <a:pt x="1544363" y="5828758"/>
                  <a:pt x="1539448" y="5828758"/>
                  <a:pt x="1535048" y="5830538"/>
                </a:cubicBezTo>
                <a:close/>
                <a:moveTo>
                  <a:pt x="1345309" y="5829300"/>
                </a:moveTo>
                <a:lnTo>
                  <a:pt x="1345309" y="5940266"/>
                </a:lnTo>
                <a:lnTo>
                  <a:pt x="1474087" y="5940266"/>
                </a:lnTo>
                <a:cubicBezTo>
                  <a:pt x="1494756" y="5940266"/>
                  <a:pt x="1504281" y="5931694"/>
                  <a:pt x="1504281" y="5916930"/>
                </a:cubicBezTo>
                <a:lnTo>
                  <a:pt x="1504281" y="5903976"/>
                </a:lnTo>
                <a:cubicBezTo>
                  <a:pt x="1504462" y="5900517"/>
                  <a:pt x="1502748" y="5897235"/>
                  <a:pt x="1499805" y="5895404"/>
                </a:cubicBezTo>
                <a:lnTo>
                  <a:pt x="1486470" y="5883973"/>
                </a:lnTo>
                <a:lnTo>
                  <a:pt x="1499805" y="5872544"/>
                </a:lnTo>
                <a:cubicBezTo>
                  <a:pt x="1502748" y="5870712"/>
                  <a:pt x="1504462" y="5867430"/>
                  <a:pt x="1504281" y="5863971"/>
                </a:cubicBezTo>
                <a:lnTo>
                  <a:pt x="1504281" y="5852636"/>
                </a:lnTo>
                <a:cubicBezTo>
                  <a:pt x="1504281" y="5837873"/>
                  <a:pt x="1494756" y="5829300"/>
                  <a:pt x="1474087" y="5829300"/>
                </a:cubicBezTo>
                <a:close/>
                <a:moveTo>
                  <a:pt x="1119948" y="5829300"/>
                </a:moveTo>
                <a:lnTo>
                  <a:pt x="1119948" y="5940266"/>
                </a:lnTo>
                <a:lnTo>
                  <a:pt x="1248821" y="5940266"/>
                </a:lnTo>
                <a:cubicBezTo>
                  <a:pt x="1269395" y="5940266"/>
                  <a:pt x="1278920" y="5931694"/>
                  <a:pt x="1278920" y="5916930"/>
                </a:cubicBezTo>
                <a:lnTo>
                  <a:pt x="1278920" y="5903976"/>
                </a:lnTo>
                <a:cubicBezTo>
                  <a:pt x="1279117" y="5900536"/>
                  <a:pt x="1277442" y="5897258"/>
                  <a:pt x="1274539" y="5895404"/>
                </a:cubicBezTo>
                <a:lnTo>
                  <a:pt x="1261204" y="5883973"/>
                </a:lnTo>
                <a:lnTo>
                  <a:pt x="1274539" y="5872544"/>
                </a:lnTo>
                <a:cubicBezTo>
                  <a:pt x="1277442" y="5870689"/>
                  <a:pt x="1279117" y="5867411"/>
                  <a:pt x="1278920" y="5863971"/>
                </a:cubicBezTo>
                <a:lnTo>
                  <a:pt x="1278920" y="5852636"/>
                </a:lnTo>
                <a:cubicBezTo>
                  <a:pt x="1278920" y="5837873"/>
                  <a:pt x="1269395" y="5829300"/>
                  <a:pt x="1248821" y="5829300"/>
                </a:cubicBezTo>
                <a:close/>
                <a:moveTo>
                  <a:pt x="895349" y="5829300"/>
                </a:moveTo>
                <a:lnTo>
                  <a:pt x="895349" y="5915025"/>
                </a:lnTo>
                <a:cubicBezTo>
                  <a:pt x="895349" y="5930646"/>
                  <a:pt x="904874" y="5940362"/>
                  <a:pt x="923924" y="5940362"/>
                </a:cubicBezTo>
                <a:lnTo>
                  <a:pt x="1019174" y="5940362"/>
                </a:lnTo>
                <a:cubicBezTo>
                  <a:pt x="1038224" y="5940362"/>
                  <a:pt x="1047749" y="5930837"/>
                  <a:pt x="1047749" y="5915025"/>
                </a:cubicBezTo>
                <a:lnTo>
                  <a:pt x="1047749" y="5829300"/>
                </a:lnTo>
                <a:lnTo>
                  <a:pt x="1026794" y="5829300"/>
                </a:lnTo>
                <a:lnTo>
                  <a:pt x="1026794" y="5920454"/>
                </a:lnTo>
                <a:lnTo>
                  <a:pt x="916590" y="5920454"/>
                </a:lnTo>
                <a:lnTo>
                  <a:pt x="916590" y="5829300"/>
                </a:lnTo>
                <a:close/>
                <a:moveTo>
                  <a:pt x="669701" y="5829300"/>
                </a:moveTo>
                <a:lnTo>
                  <a:pt x="669701" y="5940266"/>
                </a:lnTo>
                <a:lnTo>
                  <a:pt x="690561" y="5940266"/>
                </a:lnTo>
                <a:lnTo>
                  <a:pt x="690561" y="5894070"/>
                </a:lnTo>
                <a:lnTo>
                  <a:pt x="802480" y="5894070"/>
                </a:lnTo>
                <a:lnTo>
                  <a:pt x="802480" y="5940266"/>
                </a:lnTo>
                <a:lnTo>
                  <a:pt x="823435" y="5940266"/>
                </a:lnTo>
                <a:lnTo>
                  <a:pt x="823435" y="5829300"/>
                </a:lnTo>
                <a:lnTo>
                  <a:pt x="802480" y="5829300"/>
                </a:lnTo>
                <a:lnTo>
                  <a:pt x="802480" y="5874639"/>
                </a:lnTo>
                <a:lnTo>
                  <a:pt x="690561" y="5874639"/>
                </a:lnTo>
                <a:lnTo>
                  <a:pt x="690561" y="5829300"/>
                </a:lnTo>
                <a:close/>
                <a:moveTo>
                  <a:pt x="485774" y="5829300"/>
                </a:moveTo>
                <a:cubicBezTo>
                  <a:pt x="466724" y="5829300"/>
                  <a:pt x="457199" y="5838825"/>
                  <a:pt x="457199" y="5854637"/>
                </a:cubicBezTo>
                <a:lnTo>
                  <a:pt x="457199" y="5915025"/>
                </a:lnTo>
                <a:cubicBezTo>
                  <a:pt x="457199" y="5930646"/>
                  <a:pt x="466724" y="5940362"/>
                  <a:pt x="485774" y="5940362"/>
                </a:cubicBezTo>
                <a:lnTo>
                  <a:pt x="608552" y="5940362"/>
                </a:lnTo>
                <a:lnTo>
                  <a:pt x="608552" y="5920454"/>
                </a:lnTo>
                <a:lnTo>
                  <a:pt x="478630" y="5920454"/>
                </a:lnTo>
                <a:lnTo>
                  <a:pt x="478630" y="5849112"/>
                </a:lnTo>
                <a:lnTo>
                  <a:pt x="608552" y="5849112"/>
                </a:lnTo>
                <a:lnTo>
                  <a:pt x="608552" y="5829300"/>
                </a:lnTo>
                <a:close/>
                <a:moveTo>
                  <a:pt x="0" y="0"/>
                </a:moveTo>
                <a:lnTo>
                  <a:pt x="483701" y="0"/>
                </a:lnTo>
                <a:lnTo>
                  <a:pt x="1578401" y="0"/>
                </a:lnTo>
                <a:lnTo>
                  <a:pt x="5136810" y="0"/>
                </a:lnTo>
                <a:cubicBezTo>
                  <a:pt x="5403951" y="0"/>
                  <a:pt x="5620511" y="216560"/>
                  <a:pt x="5620511" y="483701"/>
                </a:cubicBezTo>
                <a:lnTo>
                  <a:pt x="5620511" y="5657898"/>
                </a:lnTo>
                <a:cubicBezTo>
                  <a:pt x="5620511" y="5925039"/>
                  <a:pt x="5403951" y="6141599"/>
                  <a:pt x="5136810" y="6141599"/>
                </a:cubicBezTo>
                <a:lnTo>
                  <a:pt x="1578401" y="6141599"/>
                </a:lnTo>
                <a:lnTo>
                  <a:pt x="483701" y="6141599"/>
                </a:lnTo>
                <a:lnTo>
                  <a:pt x="0" y="6141599"/>
                </a:lnTo>
                <a:lnTo>
                  <a:pt x="0" y="5657898"/>
                </a:lnTo>
                <a:lnTo>
                  <a:pt x="0" y="483701"/>
                </a:lnTo>
                <a:close/>
              </a:path>
            </a:pathLst>
          </a:custGeom>
        </p:spPr>
        <p:txBody>
          <a:bodyPr wrap="square">
            <a:noAutofit/>
          </a:bodyPr>
          <a:lstStyle/>
          <a:p>
            <a:r>
              <a:rPr lang="en-US" dirty="0"/>
              <a:t>Click icon to add picture</a:t>
            </a:r>
            <a:endParaRPr lang="en-GB" dirty="0"/>
          </a:p>
        </p:txBody>
      </p:sp>
      <p:sp>
        <p:nvSpPr>
          <p:cNvPr id="27" name="Slide Number Placeholder 4">
            <a:extLst>
              <a:ext uri="{FF2B5EF4-FFF2-40B4-BE49-F238E27FC236}">
                <a16:creationId xmlns:a16="http://schemas.microsoft.com/office/drawing/2014/main" id="{70A73235-9012-CF94-B2EC-7FE3B321A9E6}"/>
              </a:ext>
            </a:extLst>
          </p:cNvPr>
          <p:cNvSpPr>
            <a:spLocks noGrp="1"/>
          </p:cNvSpPr>
          <p:nvPr>
            <p:ph type="sldNum" sz="quarter" idx="12"/>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26956712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Half page image left: v2">
    <p:bg>
      <p:bgPr>
        <a:solidFill>
          <a:schemeClr val="tx1"/>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C08FD2DA-E9AF-CF64-2133-4ED3316F95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sp>
        <p:nvSpPr>
          <p:cNvPr id="2" name="Title 1">
            <a:extLst>
              <a:ext uri="{FF2B5EF4-FFF2-40B4-BE49-F238E27FC236}">
                <a16:creationId xmlns:a16="http://schemas.microsoft.com/office/drawing/2014/main" id="{23064833-284D-E878-C156-993BDA6C0ACC}"/>
              </a:ext>
            </a:extLst>
          </p:cNvPr>
          <p:cNvSpPr>
            <a:spLocks noGrp="1"/>
          </p:cNvSpPr>
          <p:nvPr>
            <p:ph type="title" hasCustomPrompt="1"/>
          </p:nvPr>
        </p:nvSpPr>
        <p:spPr>
          <a:xfrm>
            <a:off x="6093600" y="690743"/>
            <a:ext cx="5641200" cy="1051200"/>
          </a:xfrm>
        </p:spPr>
        <p:txBody>
          <a:bodyPr/>
          <a:lstStyle>
            <a:lvl1pPr>
              <a:defRPr>
                <a:solidFill>
                  <a:schemeClr val="bg1"/>
                </a:solidFill>
              </a:defRPr>
            </a:lvl1pPr>
          </a:lstStyle>
          <a:p>
            <a:r>
              <a:rPr lang="en-GB"/>
              <a:t>[Half page image left: v2] &lt;Heading&gt;</a:t>
            </a:r>
          </a:p>
        </p:txBody>
      </p:sp>
      <p:sp>
        <p:nvSpPr>
          <p:cNvPr id="3" name="Text Placeholder 6">
            <a:extLst>
              <a:ext uri="{FF2B5EF4-FFF2-40B4-BE49-F238E27FC236}">
                <a16:creationId xmlns:a16="http://schemas.microsoft.com/office/drawing/2014/main" id="{00753F80-2FFE-A01F-B000-3FE917501D70}"/>
              </a:ext>
            </a:extLst>
          </p:cNvPr>
          <p:cNvSpPr>
            <a:spLocks noGrp="1"/>
          </p:cNvSpPr>
          <p:nvPr>
            <p:ph type="body" sz="quarter" idx="10" hasCustomPrompt="1"/>
          </p:nvPr>
        </p:nvSpPr>
        <p:spPr>
          <a:xfrm>
            <a:off x="6093600" y="431800"/>
            <a:ext cx="5641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6">
            <a:extLst>
              <a:ext uri="{FF2B5EF4-FFF2-40B4-BE49-F238E27FC236}">
                <a16:creationId xmlns:a16="http://schemas.microsoft.com/office/drawing/2014/main" id="{12261219-802D-FE32-ACCC-9C68655D9231}"/>
              </a:ext>
            </a:extLst>
          </p:cNvPr>
          <p:cNvSpPr>
            <a:spLocks noGrp="1"/>
          </p:cNvSpPr>
          <p:nvPr>
            <p:ph type="body" sz="quarter" idx="14" hasCustomPrompt="1"/>
          </p:nvPr>
        </p:nvSpPr>
        <p:spPr>
          <a:xfrm>
            <a:off x="6093600" y="6299198"/>
            <a:ext cx="5641200" cy="114301"/>
          </a:xfrm>
        </p:spPr>
        <p:txBody>
          <a:bodyPr anchor="b" anchorCtr="0"/>
          <a:lstStyle>
            <a:lvl1pPr algn="l">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25" name="Picture Placeholder 24">
            <a:extLst>
              <a:ext uri="{FF2B5EF4-FFF2-40B4-BE49-F238E27FC236}">
                <a16:creationId xmlns:a16="http://schemas.microsoft.com/office/drawing/2014/main" id="{94661A91-1192-FF14-3134-846CBC05F148}"/>
              </a:ext>
            </a:extLst>
          </p:cNvPr>
          <p:cNvSpPr>
            <a:spLocks noGrp="1"/>
          </p:cNvSpPr>
          <p:nvPr>
            <p:ph type="pic" sz="quarter" idx="16"/>
          </p:nvPr>
        </p:nvSpPr>
        <p:spPr>
          <a:xfrm>
            <a:off x="2" y="457201"/>
            <a:ext cx="5620511" cy="6141599"/>
          </a:xfrm>
          <a:custGeom>
            <a:avLst/>
            <a:gdLst>
              <a:gd name="csX0" fmla="*/ 1366264 w 5620511"/>
              <a:gd name="csY0" fmla="*/ 5893689 h 6141599"/>
              <a:gd name="csX1" fmla="*/ 1482850 w 5620511"/>
              <a:gd name="csY1" fmla="*/ 5893689 h 6141599"/>
              <a:gd name="csX2" fmla="*/ 1482850 w 5620511"/>
              <a:gd name="csY2" fmla="*/ 5921121 h 6141599"/>
              <a:gd name="csX3" fmla="*/ 1366264 w 5620511"/>
              <a:gd name="csY3" fmla="*/ 5921121 h 6141599"/>
              <a:gd name="csX4" fmla="*/ 1140903 w 5620511"/>
              <a:gd name="csY4" fmla="*/ 5893689 h 6141599"/>
              <a:gd name="csX5" fmla="*/ 1257298 w 5620511"/>
              <a:gd name="csY5" fmla="*/ 5893689 h 6141599"/>
              <a:gd name="csX6" fmla="*/ 1257298 w 5620511"/>
              <a:gd name="csY6" fmla="*/ 5921407 h 6141599"/>
              <a:gd name="csX7" fmla="*/ 1140903 w 5620511"/>
              <a:gd name="csY7" fmla="*/ 5921407 h 6141599"/>
              <a:gd name="csX8" fmla="*/ 1366264 w 5620511"/>
              <a:gd name="csY8" fmla="*/ 5848350 h 6141599"/>
              <a:gd name="csX9" fmla="*/ 1482850 w 5620511"/>
              <a:gd name="csY9" fmla="*/ 5848350 h 6141599"/>
              <a:gd name="csX10" fmla="*/ 1482850 w 5620511"/>
              <a:gd name="csY10" fmla="*/ 5874830 h 6141599"/>
              <a:gd name="csX11" fmla="*/ 1366264 w 5620511"/>
              <a:gd name="csY11" fmla="*/ 5874830 h 6141599"/>
              <a:gd name="csX12" fmla="*/ 1140903 w 5620511"/>
              <a:gd name="csY12" fmla="*/ 5848350 h 6141599"/>
              <a:gd name="csX13" fmla="*/ 1257298 w 5620511"/>
              <a:gd name="csY13" fmla="*/ 5848350 h 6141599"/>
              <a:gd name="csX14" fmla="*/ 1257298 w 5620511"/>
              <a:gd name="csY14" fmla="*/ 5875115 h 6141599"/>
              <a:gd name="csX15" fmla="*/ 1140903 w 5620511"/>
              <a:gd name="csY15" fmla="*/ 5875115 h 6141599"/>
              <a:gd name="csX16" fmla="*/ 1538477 w 5620511"/>
              <a:gd name="csY16" fmla="*/ 5839205 h 6141599"/>
              <a:gd name="csX17" fmla="*/ 1544763 w 5620511"/>
              <a:gd name="csY17" fmla="*/ 5839205 h 6141599"/>
              <a:gd name="csX18" fmla="*/ 1546287 w 5620511"/>
              <a:gd name="csY18" fmla="*/ 5839777 h 6141599"/>
              <a:gd name="csX19" fmla="*/ 1547335 w 5620511"/>
              <a:gd name="csY19" fmla="*/ 5840825 h 6141599"/>
              <a:gd name="csX20" fmla="*/ 1547335 w 5620511"/>
              <a:gd name="csY20" fmla="*/ 5842539 h 6141599"/>
              <a:gd name="csX21" fmla="*/ 1547335 w 5620511"/>
              <a:gd name="csY21" fmla="*/ 5844539 h 6141599"/>
              <a:gd name="csX22" fmla="*/ 1546001 w 5620511"/>
              <a:gd name="csY22" fmla="*/ 5845587 h 6141599"/>
              <a:gd name="csX23" fmla="*/ 1544097 w 5620511"/>
              <a:gd name="csY23" fmla="*/ 5845587 h 6141599"/>
              <a:gd name="csX24" fmla="*/ 1544001 w 5620511"/>
              <a:gd name="csY24" fmla="*/ 5846159 h 6141599"/>
              <a:gd name="csX25" fmla="*/ 1538477 w 5620511"/>
              <a:gd name="csY25" fmla="*/ 5846159 h 6141599"/>
              <a:gd name="csX26" fmla="*/ 1536095 w 5620511"/>
              <a:gd name="csY26" fmla="*/ 5836634 h 6141599"/>
              <a:gd name="csX27" fmla="*/ 1536095 w 5620511"/>
              <a:gd name="csY27" fmla="*/ 5856731 h 6141599"/>
              <a:gd name="csX28" fmla="*/ 1538858 w 5620511"/>
              <a:gd name="csY28" fmla="*/ 5856731 h 6141599"/>
              <a:gd name="csX29" fmla="*/ 1538858 w 5620511"/>
              <a:gd name="csY29" fmla="*/ 5847778 h 6141599"/>
              <a:gd name="csX30" fmla="*/ 1543049 w 5620511"/>
              <a:gd name="csY30" fmla="*/ 5847778 h 6141599"/>
              <a:gd name="csX31" fmla="*/ 1548764 w 5620511"/>
              <a:gd name="csY31" fmla="*/ 5856731 h 6141599"/>
              <a:gd name="csX32" fmla="*/ 1551621 w 5620511"/>
              <a:gd name="csY32" fmla="*/ 5856731 h 6141599"/>
              <a:gd name="csX33" fmla="*/ 1545716 w 5620511"/>
              <a:gd name="csY33" fmla="*/ 5847778 h 6141599"/>
              <a:gd name="csX34" fmla="*/ 1547621 w 5620511"/>
              <a:gd name="csY34" fmla="*/ 5847206 h 6141599"/>
              <a:gd name="csX35" fmla="*/ 1549240 w 5620511"/>
              <a:gd name="csY35" fmla="*/ 5846159 h 6141599"/>
              <a:gd name="csX36" fmla="*/ 1550288 w 5620511"/>
              <a:gd name="csY36" fmla="*/ 5844444 h 6141599"/>
              <a:gd name="csX37" fmla="*/ 1550288 w 5620511"/>
              <a:gd name="csY37" fmla="*/ 5842158 h 6141599"/>
              <a:gd name="csX38" fmla="*/ 1548764 w 5620511"/>
              <a:gd name="csY38" fmla="*/ 5838062 h 6141599"/>
              <a:gd name="csX39" fmla="*/ 1543811 w 5620511"/>
              <a:gd name="csY39" fmla="*/ 5836634 h 6141599"/>
              <a:gd name="csX40" fmla="*/ 1536095 w 5620511"/>
              <a:gd name="csY40" fmla="*/ 5832919 h 6141599"/>
              <a:gd name="csX41" fmla="*/ 1536286 w 5620511"/>
              <a:gd name="csY41" fmla="*/ 5832919 h 6141599"/>
              <a:gd name="csX42" fmla="*/ 1547907 w 5620511"/>
              <a:gd name="csY42" fmla="*/ 5832919 h 6141599"/>
              <a:gd name="csX43" fmla="*/ 1552574 w 5620511"/>
              <a:gd name="csY43" fmla="*/ 5836157 h 6141599"/>
              <a:gd name="csX44" fmla="*/ 1555431 w 5620511"/>
              <a:gd name="csY44" fmla="*/ 5840825 h 6141599"/>
              <a:gd name="csX45" fmla="*/ 1556574 w 5620511"/>
              <a:gd name="csY45" fmla="*/ 5846635 h 6141599"/>
              <a:gd name="csX46" fmla="*/ 1555431 w 5620511"/>
              <a:gd name="csY46" fmla="*/ 5852540 h 6141599"/>
              <a:gd name="csX47" fmla="*/ 1552383 w 5620511"/>
              <a:gd name="csY47" fmla="*/ 5857208 h 6141599"/>
              <a:gd name="csX48" fmla="*/ 1547716 w 5620511"/>
              <a:gd name="csY48" fmla="*/ 5860351 h 6141599"/>
              <a:gd name="csX49" fmla="*/ 1536095 w 5620511"/>
              <a:gd name="csY49" fmla="*/ 5860351 h 6141599"/>
              <a:gd name="csX50" fmla="*/ 1531428 w 5620511"/>
              <a:gd name="csY50" fmla="*/ 5857208 h 6141599"/>
              <a:gd name="csX51" fmla="*/ 1528380 w 5620511"/>
              <a:gd name="csY51" fmla="*/ 5852540 h 6141599"/>
              <a:gd name="csX52" fmla="*/ 1527332 w 5620511"/>
              <a:gd name="csY52" fmla="*/ 5846635 h 6141599"/>
              <a:gd name="csX53" fmla="*/ 1528380 w 5620511"/>
              <a:gd name="csY53" fmla="*/ 5840825 h 6141599"/>
              <a:gd name="csX54" fmla="*/ 1531428 w 5620511"/>
              <a:gd name="csY54" fmla="*/ 5836157 h 6141599"/>
              <a:gd name="csX55" fmla="*/ 1536095 w 5620511"/>
              <a:gd name="csY55" fmla="*/ 5832919 h 6141599"/>
              <a:gd name="csX56" fmla="*/ 1535048 w 5620511"/>
              <a:gd name="csY56" fmla="*/ 5830538 h 6141599"/>
              <a:gd name="csX57" fmla="*/ 1529618 w 5620511"/>
              <a:gd name="csY57" fmla="*/ 5834252 h 6141599"/>
              <a:gd name="csX58" fmla="*/ 1525904 w 5620511"/>
              <a:gd name="csY58" fmla="*/ 5839777 h 6141599"/>
              <a:gd name="csX59" fmla="*/ 1525904 w 5620511"/>
              <a:gd name="csY59" fmla="*/ 5853398 h 6141599"/>
              <a:gd name="csX60" fmla="*/ 1529618 w 5620511"/>
              <a:gd name="csY60" fmla="*/ 5858922 h 6141599"/>
              <a:gd name="csX61" fmla="*/ 1535048 w 5620511"/>
              <a:gd name="csY61" fmla="*/ 5862542 h 6141599"/>
              <a:gd name="csX62" fmla="*/ 1548764 w 5620511"/>
              <a:gd name="csY62" fmla="*/ 5862542 h 6141599"/>
              <a:gd name="csX63" fmla="*/ 1554288 w 5620511"/>
              <a:gd name="csY63" fmla="*/ 5858922 h 6141599"/>
              <a:gd name="csX64" fmla="*/ 1557908 w 5620511"/>
              <a:gd name="csY64" fmla="*/ 5839872 h 6141599"/>
              <a:gd name="csX65" fmla="*/ 1554288 w 5620511"/>
              <a:gd name="csY65" fmla="*/ 5834348 h 6141599"/>
              <a:gd name="csX66" fmla="*/ 1548764 w 5620511"/>
              <a:gd name="csY66" fmla="*/ 5830633 h 6141599"/>
              <a:gd name="csX67" fmla="*/ 1548764 w 5620511"/>
              <a:gd name="csY67" fmla="*/ 5830538 h 6141599"/>
              <a:gd name="csX68" fmla="*/ 1535048 w 5620511"/>
              <a:gd name="csY68" fmla="*/ 5830538 h 6141599"/>
              <a:gd name="csX69" fmla="*/ 1345309 w 5620511"/>
              <a:gd name="csY69" fmla="*/ 5829300 h 6141599"/>
              <a:gd name="csX70" fmla="*/ 1345309 w 5620511"/>
              <a:gd name="csY70" fmla="*/ 5940266 h 6141599"/>
              <a:gd name="csX71" fmla="*/ 1474087 w 5620511"/>
              <a:gd name="csY71" fmla="*/ 5940266 h 6141599"/>
              <a:gd name="csX72" fmla="*/ 1504281 w 5620511"/>
              <a:gd name="csY72" fmla="*/ 5916930 h 6141599"/>
              <a:gd name="csX73" fmla="*/ 1504281 w 5620511"/>
              <a:gd name="csY73" fmla="*/ 5903976 h 6141599"/>
              <a:gd name="csX74" fmla="*/ 1499805 w 5620511"/>
              <a:gd name="csY74" fmla="*/ 5895404 h 6141599"/>
              <a:gd name="csX75" fmla="*/ 1486470 w 5620511"/>
              <a:gd name="csY75" fmla="*/ 5883973 h 6141599"/>
              <a:gd name="csX76" fmla="*/ 1499805 w 5620511"/>
              <a:gd name="csY76" fmla="*/ 5872544 h 6141599"/>
              <a:gd name="csX77" fmla="*/ 1504281 w 5620511"/>
              <a:gd name="csY77" fmla="*/ 5863971 h 6141599"/>
              <a:gd name="csX78" fmla="*/ 1504281 w 5620511"/>
              <a:gd name="csY78" fmla="*/ 5852636 h 6141599"/>
              <a:gd name="csX79" fmla="*/ 1474087 w 5620511"/>
              <a:gd name="csY79" fmla="*/ 5829300 h 6141599"/>
              <a:gd name="csX80" fmla="*/ 1119948 w 5620511"/>
              <a:gd name="csY80" fmla="*/ 5829300 h 6141599"/>
              <a:gd name="csX81" fmla="*/ 1119948 w 5620511"/>
              <a:gd name="csY81" fmla="*/ 5940266 h 6141599"/>
              <a:gd name="csX82" fmla="*/ 1248821 w 5620511"/>
              <a:gd name="csY82" fmla="*/ 5940266 h 6141599"/>
              <a:gd name="csX83" fmla="*/ 1278920 w 5620511"/>
              <a:gd name="csY83" fmla="*/ 5916930 h 6141599"/>
              <a:gd name="csX84" fmla="*/ 1278920 w 5620511"/>
              <a:gd name="csY84" fmla="*/ 5903976 h 6141599"/>
              <a:gd name="csX85" fmla="*/ 1274539 w 5620511"/>
              <a:gd name="csY85" fmla="*/ 5895404 h 6141599"/>
              <a:gd name="csX86" fmla="*/ 1261204 w 5620511"/>
              <a:gd name="csY86" fmla="*/ 5883973 h 6141599"/>
              <a:gd name="csX87" fmla="*/ 1274539 w 5620511"/>
              <a:gd name="csY87" fmla="*/ 5872544 h 6141599"/>
              <a:gd name="csX88" fmla="*/ 1278920 w 5620511"/>
              <a:gd name="csY88" fmla="*/ 5863971 h 6141599"/>
              <a:gd name="csX89" fmla="*/ 1278920 w 5620511"/>
              <a:gd name="csY89" fmla="*/ 5852636 h 6141599"/>
              <a:gd name="csX90" fmla="*/ 1248821 w 5620511"/>
              <a:gd name="csY90" fmla="*/ 5829300 h 6141599"/>
              <a:gd name="csX91" fmla="*/ 895349 w 5620511"/>
              <a:gd name="csY91" fmla="*/ 5829300 h 6141599"/>
              <a:gd name="csX92" fmla="*/ 895349 w 5620511"/>
              <a:gd name="csY92" fmla="*/ 5915025 h 6141599"/>
              <a:gd name="csX93" fmla="*/ 923924 w 5620511"/>
              <a:gd name="csY93" fmla="*/ 5940362 h 6141599"/>
              <a:gd name="csX94" fmla="*/ 1019174 w 5620511"/>
              <a:gd name="csY94" fmla="*/ 5940362 h 6141599"/>
              <a:gd name="csX95" fmla="*/ 1047749 w 5620511"/>
              <a:gd name="csY95" fmla="*/ 5915025 h 6141599"/>
              <a:gd name="csX96" fmla="*/ 1047749 w 5620511"/>
              <a:gd name="csY96" fmla="*/ 5829300 h 6141599"/>
              <a:gd name="csX97" fmla="*/ 1026794 w 5620511"/>
              <a:gd name="csY97" fmla="*/ 5829300 h 6141599"/>
              <a:gd name="csX98" fmla="*/ 1026794 w 5620511"/>
              <a:gd name="csY98" fmla="*/ 5920454 h 6141599"/>
              <a:gd name="csX99" fmla="*/ 916590 w 5620511"/>
              <a:gd name="csY99" fmla="*/ 5920454 h 6141599"/>
              <a:gd name="csX100" fmla="*/ 916590 w 5620511"/>
              <a:gd name="csY100" fmla="*/ 5829300 h 6141599"/>
              <a:gd name="csX101" fmla="*/ 669701 w 5620511"/>
              <a:gd name="csY101" fmla="*/ 5829300 h 6141599"/>
              <a:gd name="csX102" fmla="*/ 669701 w 5620511"/>
              <a:gd name="csY102" fmla="*/ 5940266 h 6141599"/>
              <a:gd name="csX103" fmla="*/ 690561 w 5620511"/>
              <a:gd name="csY103" fmla="*/ 5940266 h 6141599"/>
              <a:gd name="csX104" fmla="*/ 690561 w 5620511"/>
              <a:gd name="csY104" fmla="*/ 5894070 h 6141599"/>
              <a:gd name="csX105" fmla="*/ 802480 w 5620511"/>
              <a:gd name="csY105" fmla="*/ 5894070 h 6141599"/>
              <a:gd name="csX106" fmla="*/ 802480 w 5620511"/>
              <a:gd name="csY106" fmla="*/ 5940266 h 6141599"/>
              <a:gd name="csX107" fmla="*/ 823435 w 5620511"/>
              <a:gd name="csY107" fmla="*/ 5940266 h 6141599"/>
              <a:gd name="csX108" fmla="*/ 823435 w 5620511"/>
              <a:gd name="csY108" fmla="*/ 5829300 h 6141599"/>
              <a:gd name="csX109" fmla="*/ 802480 w 5620511"/>
              <a:gd name="csY109" fmla="*/ 5829300 h 6141599"/>
              <a:gd name="csX110" fmla="*/ 802480 w 5620511"/>
              <a:gd name="csY110" fmla="*/ 5874639 h 6141599"/>
              <a:gd name="csX111" fmla="*/ 690561 w 5620511"/>
              <a:gd name="csY111" fmla="*/ 5874639 h 6141599"/>
              <a:gd name="csX112" fmla="*/ 690561 w 5620511"/>
              <a:gd name="csY112" fmla="*/ 5829300 h 6141599"/>
              <a:gd name="csX113" fmla="*/ 485774 w 5620511"/>
              <a:gd name="csY113" fmla="*/ 5829300 h 6141599"/>
              <a:gd name="csX114" fmla="*/ 457199 w 5620511"/>
              <a:gd name="csY114" fmla="*/ 5854637 h 6141599"/>
              <a:gd name="csX115" fmla="*/ 457199 w 5620511"/>
              <a:gd name="csY115" fmla="*/ 5915025 h 6141599"/>
              <a:gd name="csX116" fmla="*/ 485774 w 5620511"/>
              <a:gd name="csY116" fmla="*/ 5940362 h 6141599"/>
              <a:gd name="csX117" fmla="*/ 608552 w 5620511"/>
              <a:gd name="csY117" fmla="*/ 5940362 h 6141599"/>
              <a:gd name="csX118" fmla="*/ 608552 w 5620511"/>
              <a:gd name="csY118" fmla="*/ 5920454 h 6141599"/>
              <a:gd name="csX119" fmla="*/ 478630 w 5620511"/>
              <a:gd name="csY119" fmla="*/ 5920454 h 6141599"/>
              <a:gd name="csX120" fmla="*/ 478630 w 5620511"/>
              <a:gd name="csY120" fmla="*/ 5849112 h 6141599"/>
              <a:gd name="csX121" fmla="*/ 608552 w 5620511"/>
              <a:gd name="csY121" fmla="*/ 5849112 h 6141599"/>
              <a:gd name="csX122" fmla="*/ 608552 w 5620511"/>
              <a:gd name="csY122" fmla="*/ 5829300 h 6141599"/>
              <a:gd name="csX123" fmla="*/ 0 w 5620511"/>
              <a:gd name="csY123" fmla="*/ 0 h 6141599"/>
              <a:gd name="csX124" fmla="*/ 483701 w 5620511"/>
              <a:gd name="csY124" fmla="*/ 0 h 6141599"/>
              <a:gd name="csX125" fmla="*/ 1578401 w 5620511"/>
              <a:gd name="csY125" fmla="*/ 0 h 6141599"/>
              <a:gd name="csX126" fmla="*/ 5136810 w 5620511"/>
              <a:gd name="csY126" fmla="*/ 0 h 6141599"/>
              <a:gd name="csX127" fmla="*/ 5620511 w 5620511"/>
              <a:gd name="csY127" fmla="*/ 483701 h 6141599"/>
              <a:gd name="csX128" fmla="*/ 5620511 w 5620511"/>
              <a:gd name="csY128" fmla="*/ 5657898 h 6141599"/>
              <a:gd name="csX129" fmla="*/ 5136810 w 5620511"/>
              <a:gd name="csY129" fmla="*/ 6141599 h 6141599"/>
              <a:gd name="csX130" fmla="*/ 1578401 w 5620511"/>
              <a:gd name="csY130" fmla="*/ 6141599 h 6141599"/>
              <a:gd name="csX131" fmla="*/ 483701 w 5620511"/>
              <a:gd name="csY131" fmla="*/ 6141599 h 6141599"/>
              <a:gd name="csX132" fmla="*/ 0 w 5620511"/>
              <a:gd name="csY132" fmla="*/ 6141599 h 6141599"/>
              <a:gd name="csX133" fmla="*/ 0 w 5620511"/>
              <a:gd name="csY133" fmla="*/ 5657898 h 6141599"/>
              <a:gd name="csX134" fmla="*/ 0 w 5620511"/>
              <a:gd name="csY134" fmla="*/ 483701 h 61415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Lst>
            <a:rect l="l" t="t" r="r" b="b"/>
            <a:pathLst>
              <a:path w="5620511" h="6141599">
                <a:moveTo>
                  <a:pt x="1366264" y="5893689"/>
                </a:moveTo>
                <a:lnTo>
                  <a:pt x="1482850" y="5893689"/>
                </a:lnTo>
                <a:lnTo>
                  <a:pt x="1482850" y="5921121"/>
                </a:lnTo>
                <a:lnTo>
                  <a:pt x="1366264" y="5921121"/>
                </a:lnTo>
                <a:close/>
                <a:moveTo>
                  <a:pt x="1140903" y="5893689"/>
                </a:moveTo>
                <a:lnTo>
                  <a:pt x="1257298" y="5893689"/>
                </a:lnTo>
                <a:lnTo>
                  <a:pt x="1257298" y="5921407"/>
                </a:lnTo>
                <a:lnTo>
                  <a:pt x="1140903" y="5921407"/>
                </a:lnTo>
                <a:close/>
                <a:moveTo>
                  <a:pt x="1366264" y="5848350"/>
                </a:moveTo>
                <a:lnTo>
                  <a:pt x="1482850" y="5848350"/>
                </a:lnTo>
                <a:lnTo>
                  <a:pt x="1482850" y="5874830"/>
                </a:lnTo>
                <a:lnTo>
                  <a:pt x="1366264" y="5874830"/>
                </a:lnTo>
                <a:close/>
                <a:moveTo>
                  <a:pt x="1140903" y="5848350"/>
                </a:moveTo>
                <a:lnTo>
                  <a:pt x="1257298" y="5848350"/>
                </a:lnTo>
                <a:lnTo>
                  <a:pt x="1257298" y="5875115"/>
                </a:lnTo>
                <a:lnTo>
                  <a:pt x="1140903" y="5875115"/>
                </a:lnTo>
                <a:close/>
                <a:moveTo>
                  <a:pt x="1538477" y="5839205"/>
                </a:moveTo>
                <a:lnTo>
                  <a:pt x="1544763" y="5839205"/>
                </a:lnTo>
                <a:cubicBezTo>
                  <a:pt x="1545306" y="5839294"/>
                  <a:pt x="1545821" y="5839489"/>
                  <a:pt x="1546287" y="5839777"/>
                </a:cubicBezTo>
                <a:cubicBezTo>
                  <a:pt x="1546706" y="5840050"/>
                  <a:pt x="1547059" y="5840407"/>
                  <a:pt x="1547335" y="5840825"/>
                </a:cubicBezTo>
                <a:cubicBezTo>
                  <a:pt x="1547487" y="5841386"/>
                  <a:pt x="1547487" y="5841978"/>
                  <a:pt x="1547335" y="5842539"/>
                </a:cubicBezTo>
                <a:cubicBezTo>
                  <a:pt x="1547554" y="5843188"/>
                  <a:pt x="1547554" y="5843890"/>
                  <a:pt x="1547335" y="5844539"/>
                </a:cubicBezTo>
                <a:cubicBezTo>
                  <a:pt x="1547011" y="5845015"/>
                  <a:pt x="1546544" y="5845381"/>
                  <a:pt x="1546001" y="5845587"/>
                </a:cubicBezTo>
                <a:cubicBezTo>
                  <a:pt x="1545373" y="5845685"/>
                  <a:pt x="1544725" y="5845685"/>
                  <a:pt x="1544097" y="5845587"/>
                </a:cubicBezTo>
                <a:lnTo>
                  <a:pt x="1544001" y="5846159"/>
                </a:lnTo>
                <a:lnTo>
                  <a:pt x="1538477" y="5846159"/>
                </a:lnTo>
                <a:close/>
                <a:moveTo>
                  <a:pt x="1536095" y="5836634"/>
                </a:moveTo>
                <a:lnTo>
                  <a:pt x="1536095" y="5856731"/>
                </a:lnTo>
                <a:lnTo>
                  <a:pt x="1538858" y="5856731"/>
                </a:lnTo>
                <a:lnTo>
                  <a:pt x="1538858" y="5847778"/>
                </a:lnTo>
                <a:lnTo>
                  <a:pt x="1543049" y="5847778"/>
                </a:lnTo>
                <a:lnTo>
                  <a:pt x="1548764" y="5856731"/>
                </a:lnTo>
                <a:lnTo>
                  <a:pt x="1551621" y="5856731"/>
                </a:lnTo>
                <a:lnTo>
                  <a:pt x="1545716" y="5847778"/>
                </a:lnTo>
                <a:cubicBezTo>
                  <a:pt x="1546373" y="5847676"/>
                  <a:pt x="1547011" y="5847484"/>
                  <a:pt x="1547621" y="5847206"/>
                </a:cubicBezTo>
                <a:lnTo>
                  <a:pt x="1549240" y="5846159"/>
                </a:lnTo>
                <a:cubicBezTo>
                  <a:pt x="1549697" y="5845661"/>
                  <a:pt x="1550059" y="5845079"/>
                  <a:pt x="1550288" y="5844444"/>
                </a:cubicBezTo>
                <a:cubicBezTo>
                  <a:pt x="1550440" y="5843690"/>
                  <a:pt x="1550440" y="5842913"/>
                  <a:pt x="1550288" y="5842158"/>
                </a:cubicBezTo>
                <a:cubicBezTo>
                  <a:pt x="1550412" y="5840634"/>
                  <a:pt x="1549859" y="5839133"/>
                  <a:pt x="1548764" y="5838062"/>
                </a:cubicBezTo>
                <a:cubicBezTo>
                  <a:pt x="1547344" y="5836986"/>
                  <a:pt x="1545582" y="5836477"/>
                  <a:pt x="1543811" y="5836634"/>
                </a:cubicBezTo>
                <a:close/>
                <a:moveTo>
                  <a:pt x="1536095" y="5832919"/>
                </a:moveTo>
                <a:lnTo>
                  <a:pt x="1536286" y="5832919"/>
                </a:lnTo>
                <a:cubicBezTo>
                  <a:pt x="1540010" y="5831394"/>
                  <a:pt x="1544182" y="5831394"/>
                  <a:pt x="1547907" y="5832919"/>
                </a:cubicBezTo>
                <a:cubicBezTo>
                  <a:pt x="1549678" y="5833648"/>
                  <a:pt x="1551269" y="5834753"/>
                  <a:pt x="1552574" y="5836157"/>
                </a:cubicBezTo>
                <a:cubicBezTo>
                  <a:pt x="1553793" y="5837535"/>
                  <a:pt x="1554755" y="5839115"/>
                  <a:pt x="1555431" y="5840825"/>
                </a:cubicBezTo>
                <a:cubicBezTo>
                  <a:pt x="1556203" y="5842663"/>
                  <a:pt x="1556593" y="5844640"/>
                  <a:pt x="1556574" y="5846635"/>
                </a:cubicBezTo>
                <a:cubicBezTo>
                  <a:pt x="1556593" y="5848660"/>
                  <a:pt x="1556203" y="5850668"/>
                  <a:pt x="1555431" y="5852540"/>
                </a:cubicBezTo>
                <a:cubicBezTo>
                  <a:pt x="1554698" y="5854264"/>
                  <a:pt x="1553669" y="5855845"/>
                  <a:pt x="1552383" y="5857208"/>
                </a:cubicBezTo>
                <a:cubicBezTo>
                  <a:pt x="1551050" y="5858552"/>
                  <a:pt x="1549459" y="5859621"/>
                  <a:pt x="1547716" y="5860351"/>
                </a:cubicBezTo>
                <a:cubicBezTo>
                  <a:pt x="1544020" y="5861997"/>
                  <a:pt x="1539791" y="5861997"/>
                  <a:pt x="1536095" y="5860351"/>
                </a:cubicBezTo>
                <a:cubicBezTo>
                  <a:pt x="1534352" y="5859621"/>
                  <a:pt x="1532762" y="5858552"/>
                  <a:pt x="1531428" y="5857208"/>
                </a:cubicBezTo>
                <a:cubicBezTo>
                  <a:pt x="1530142" y="5855845"/>
                  <a:pt x="1529114" y="5854264"/>
                  <a:pt x="1528380" y="5852540"/>
                </a:cubicBezTo>
                <a:cubicBezTo>
                  <a:pt x="1527637" y="5850661"/>
                  <a:pt x="1527285" y="5848653"/>
                  <a:pt x="1527332" y="5846635"/>
                </a:cubicBezTo>
                <a:cubicBezTo>
                  <a:pt x="1527285" y="5844647"/>
                  <a:pt x="1527637" y="5842670"/>
                  <a:pt x="1528380" y="5840825"/>
                </a:cubicBezTo>
                <a:cubicBezTo>
                  <a:pt x="1529114" y="5839101"/>
                  <a:pt x="1530142" y="5837520"/>
                  <a:pt x="1531428" y="5836157"/>
                </a:cubicBezTo>
                <a:cubicBezTo>
                  <a:pt x="1532733" y="5834753"/>
                  <a:pt x="1534324" y="5833648"/>
                  <a:pt x="1536095" y="5832919"/>
                </a:cubicBezTo>
                <a:close/>
                <a:moveTo>
                  <a:pt x="1535048" y="5830538"/>
                </a:moveTo>
                <a:cubicBezTo>
                  <a:pt x="1532990" y="5831369"/>
                  <a:pt x="1531142" y="5832636"/>
                  <a:pt x="1529618" y="5834252"/>
                </a:cubicBezTo>
                <a:cubicBezTo>
                  <a:pt x="1527980" y="5835789"/>
                  <a:pt x="1526704" y="5837678"/>
                  <a:pt x="1525904" y="5839777"/>
                </a:cubicBezTo>
                <a:cubicBezTo>
                  <a:pt x="1524132" y="5844144"/>
                  <a:pt x="1524132" y="5849031"/>
                  <a:pt x="1525904" y="5853398"/>
                </a:cubicBezTo>
                <a:cubicBezTo>
                  <a:pt x="1526751" y="5855471"/>
                  <a:pt x="1528018" y="5857351"/>
                  <a:pt x="1529618" y="5858922"/>
                </a:cubicBezTo>
                <a:cubicBezTo>
                  <a:pt x="1531171" y="5860478"/>
                  <a:pt x="1533019" y="5861709"/>
                  <a:pt x="1535048" y="5862542"/>
                </a:cubicBezTo>
                <a:cubicBezTo>
                  <a:pt x="1539448" y="5864321"/>
                  <a:pt x="1544363" y="5864321"/>
                  <a:pt x="1548764" y="5862542"/>
                </a:cubicBezTo>
                <a:cubicBezTo>
                  <a:pt x="1550821" y="5861711"/>
                  <a:pt x="1552707" y="5860481"/>
                  <a:pt x="1554288" y="5858922"/>
                </a:cubicBezTo>
                <a:cubicBezTo>
                  <a:pt x="1559146" y="5853843"/>
                  <a:pt x="1560565" y="5846380"/>
                  <a:pt x="1557908" y="5839872"/>
                </a:cubicBezTo>
                <a:cubicBezTo>
                  <a:pt x="1557098" y="5837798"/>
                  <a:pt x="1555869" y="5835916"/>
                  <a:pt x="1554288" y="5834348"/>
                </a:cubicBezTo>
                <a:cubicBezTo>
                  <a:pt x="1552736" y="5832729"/>
                  <a:pt x="1550850" y="5831462"/>
                  <a:pt x="1548764" y="5830633"/>
                </a:cubicBezTo>
                <a:lnTo>
                  <a:pt x="1548764" y="5830538"/>
                </a:lnTo>
                <a:cubicBezTo>
                  <a:pt x="1544363" y="5828758"/>
                  <a:pt x="1539448" y="5828758"/>
                  <a:pt x="1535048" y="5830538"/>
                </a:cubicBezTo>
                <a:close/>
                <a:moveTo>
                  <a:pt x="1345309" y="5829300"/>
                </a:moveTo>
                <a:lnTo>
                  <a:pt x="1345309" y="5940266"/>
                </a:lnTo>
                <a:lnTo>
                  <a:pt x="1474087" y="5940266"/>
                </a:lnTo>
                <a:cubicBezTo>
                  <a:pt x="1494756" y="5940266"/>
                  <a:pt x="1504281" y="5931694"/>
                  <a:pt x="1504281" y="5916930"/>
                </a:cubicBezTo>
                <a:lnTo>
                  <a:pt x="1504281" y="5903976"/>
                </a:lnTo>
                <a:cubicBezTo>
                  <a:pt x="1504462" y="5900517"/>
                  <a:pt x="1502748" y="5897235"/>
                  <a:pt x="1499805" y="5895404"/>
                </a:cubicBezTo>
                <a:lnTo>
                  <a:pt x="1486470" y="5883973"/>
                </a:lnTo>
                <a:lnTo>
                  <a:pt x="1499805" y="5872544"/>
                </a:lnTo>
                <a:cubicBezTo>
                  <a:pt x="1502748" y="5870712"/>
                  <a:pt x="1504462" y="5867430"/>
                  <a:pt x="1504281" y="5863971"/>
                </a:cubicBezTo>
                <a:lnTo>
                  <a:pt x="1504281" y="5852636"/>
                </a:lnTo>
                <a:cubicBezTo>
                  <a:pt x="1504281" y="5837873"/>
                  <a:pt x="1494756" y="5829300"/>
                  <a:pt x="1474087" y="5829300"/>
                </a:cubicBezTo>
                <a:close/>
                <a:moveTo>
                  <a:pt x="1119948" y="5829300"/>
                </a:moveTo>
                <a:lnTo>
                  <a:pt x="1119948" y="5940266"/>
                </a:lnTo>
                <a:lnTo>
                  <a:pt x="1248821" y="5940266"/>
                </a:lnTo>
                <a:cubicBezTo>
                  <a:pt x="1269395" y="5940266"/>
                  <a:pt x="1278920" y="5931694"/>
                  <a:pt x="1278920" y="5916930"/>
                </a:cubicBezTo>
                <a:lnTo>
                  <a:pt x="1278920" y="5903976"/>
                </a:lnTo>
                <a:cubicBezTo>
                  <a:pt x="1279117" y="5900536"/>
                  <a:pt x="1277442" y="5897258"/>
                  <a:pt x="1274539" y="5895404"/>
                </a:cubicBezTo>
                <a:lnTo>
                  <a:pt x="1261204" y="5883973"/>
                </a:lnTo>
                <a:lnTo>
                  <a:pt x="1274539" y="5872544"/>
                </a:lnTo>
                <a:cubicBezTo>
                  <a:pt x="1277442" y="5870689"/>
                  <a:pt x="1279117" y="5867411"/>
                  <a:pt x="1278920" y="5863971"/>
                </a:cubicBezTo>
                <a:lnTo>
                  <a:pt x="1278920" y="5852636"/>
                </a:lnTo>
                <a:cubicBezTo>
                  <a:pt x="1278920" y="5837873"/>
                  <a:pt x="1269395" y="5829300"/>
                  <a:pt x="1248821" y="5829300"/>
                </a:cubicBezTo>
                <a:close/>
                <a:moveTo>
                  <a:pt x="895349" y="5829300"/>
                </a:moveTo>
                <a:lnTo>
                  <a:pt x="895349" y="5915025"/>
                </a:lnTo>
                <a:cubicBezTo>
                  <a:pt x="895349" y="5930646"/>
                  <a:pt x="904874" y="5940362"/>
                  <a:pt x="923924" y="5940362"/>
                </a:cubicBezTo>
                <a:lnTo>
                  <a:pt x="1019174" y="5940362"/>
                </a:lnTo>
                <a:cubicBezTo>
                  <a:pt x="1038224" y="5940362"/>
                  <a:pt x="1047749" y="5930837"/>
                  <a:pt x="1047749" y="5915025"/>
                </a:cubicBezTo>
                <a:lnTo>
                  <a:pt x="1047749" y="5829300"/>
                </a:lnTo>
                <a:lnTo>
                  <a:pt x="1026794" y="5829300"/>
                </a:lnTo>
                <a:lnTo>
                  <a:pt x="1026794" y="5920454"/>
                </a:lnTo>
                <a:lnTo>
                  <a:pt x="916590" y="5920454"/>
                </a:lnTo>
                <a:lnTo>
                  <a:pt x="916590" y="5829300"/>
                </a:lnTo>
                <a:close/>
                <a:moveTo>
                  <a:pt x="669701" y="5829300"/>
                </a:moveTo>
                <a:lnTo>
                  <a:pt x="669701" y="5940266"/>
                </a:lnTo>
                <a:lnTo>
                  <a:pt x="690561" y="5940266"/>
                </a:lnTo>
                <a:lnTo>
                  <a:pt x="690561" y="5894070"/>
                </a:lnTo>
                <a:lnTo>
                  <a:pt x="802480" y="5894070"/>
                </a:lnTo>
                <a:lnTo>
                  <a:pt x="802480" y="5940266"/>
                </a:lnTo>
                <a:lnTo>
                  <a:pt x="823435" y="5940266"/>
                </a:lnTo>
                <a:lnTo>
                  <a:pt x="823435" y="5829300"/>
                </a:lnTo>
                <a:lnTo>
                  <a:pt x="802480" y="5829300"/>
                </a:lnTo>
                <a:lnTo>
                  <a:pt x="802480" y="5874639"/>
                </a:lnTo>
                <a:lnTo>
                  <a:pt x="690561" y="5874639"/>
                </a:lnTo>
                <a:lnTo>
                  <a:pt x="690561" y="5829300"/>
                </a:lnTo>
                <a:close/>
                <a:moveTo>
                  <a:pt x="485774" y="5829300"/>
                </a:moveTo>
                <a:cubicBezTo>
                  <a:pt x="466724" y="5829300"/>
                  <a:pt x="457199" y="5838825"/>
                  <a:pt x="457199" y="5854637"/>
                </a:cubicBezTo>
                <a:lnTo>
                  <a:pt x="457199" y="5915025"/>
                </a:lnTo>
                <a:cubicBezTo>
                  <a:pt x="457199" y="5930646"/>
                  <a:pt x="466724" y="5940362"/>
                  <a:pt x="485774" y="5940362"/>
                </a:cubicBezTo>
                <a:lnTo>
                  <a:pt x="608552" y="5940362"/>
                </a:lnTo>
                <a:lnTo>
                  <a:pt x="608552" y="5920454"/>
                </a:lnTo>
                <a:lnTo>
                  <a:pt x="478630" y="5920454"/>
                </a:lnTo>
                <a:lnTo>
                  <a:pt x="478630" y="5849112"/>
                </a:lnTo>
                <a:lnTo>
                  <a:pt x="608552" y="5849112"/>
                </a:lnTo>
                <a:lnTo>
                  <a:pt x="608552" y="5829300"/>
                </a:lnTo>
                <a:close/>
                <a:moveTo>
                  <a:pt x="0" y="0"/>
                </a:moveTo>
                <a:lnTo>
                  <a:pt x="483701" y="0"/>
                </a:lnTo>
                <a:lnTo>
                  <a:pt x="1578401" y="0"/>
                </a:lnTo>
                <a:lnTo>
                  <a:pt x="5136810" y="0"/>
                </a:lnTo>
                <a:cubicBezTo>
                  <a:pt x="5403951" y="0"/>
                  <a:pt x="5620511" y="216560"/>
                  <a:pt x="5620511" y="483701"/>
                </a:cubicBezTo>
                <a:lnTo>
                  <a:pt x="5620511" y="5657898"/>
                </a:lnTo>
                <a:cubicBezTo>
                  <a:pt x="5620511" y="5925039"/>
                  <a:pt x="5403951" y="6141599"/>
                  <a:pt x="5136810" y="6141599"/>
                </a:cubicBezTo>
                <a:lnTo>
                  <a:pt x="1578401" y="6141599"/>
                </a:lnTo>
                <a:lnTo>
                  <a:pt x="483701" y="6141599"/>
                </a:lnTo>
                <a:lnTo>
                  <a:pt x="0" y="6141599"/>
                </a:lnTo>
                <a:lnTo>
                  <a:pt x="0" y="5657898"/>
                </a:lnTo>
                <a:lnTo>
                  <a:pt x="0" y="483701"/>
                </a:lnTo>
                <a:close/>
              </a:path>
            </a:pathLst>
          </a:custGeom>
        </p:spPr>
        <p:txBody>
          <a:bodyPr wrap="square">
            <a:noAutofit/>
          </a:bodyPr>
          <a:lstStyle/>
          <a:p>
            <a:r>
              <a:rPr lang="en-US" dirty="0"/>
              <a:t>Click icon to add picture</a:t>
            </a:r>
            <a:endParaRPr lang="en-GB" dirty="0"/>
          </a:p>
        </p:txBody>
      </p:sp>
      <p:sp>
        <p:nvSpPr>
          <p:cNvPr id="5" name="Text Placeholder 9">
            <a:extLst>
              <a:ext uri="{FF2B5EF4-FFF2-40B4-BE49-F238E27FC236}">
                <a16:creationId xmlns:a16="http://schemas.microsoft.com/office/drawing/2014/main" id="{CBDCA360-15D5-EEE8-84A9-36BB70E93BBE}"/>
              </a:ext>
            </a:extLst>
          </p:cNvPr>
          <p:cNvSpPr>
            <a:spLocks noGrp="1"/>
          </p:cNvSpPr>
          <p:nvPr>
            <p:ph type="body" sz="quarter" idx="17"/>
          </p:nvPr>
        </p:nvSpPr>
        <p:spPr>
          <a:xfrm>
            <a:off x="6093600" y="2120899"/>
            <a:ext cx="5641200" cy="3754479"/>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4">
            <a:extLst>
              <a:ext uri="{FF2B5EF4-FFF2-40B4-BE49-F238E27FC236}">
                <a16:creationId xmlns:a16="http://schemas.microsoft.com/office/drawing/2014/main" id="{60E5930B-7B4D-52E9-AAF4-7F9F90CBA9EE}"/>
              </a:ext>
            </a:extLst>
          </p:cNvPr>
          <p:cNvSpPr>
            <a:spLocks noGrp="1"/>
          </p:cNvSpPr>
          <p:nvPr>
            <p:ph type="sldNum" sz="quarter" idx="12"/>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5996645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and 2 stats">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4A6DC0-3242-FF84-7DC6-08DEF0E5AD23}"/>
              </a:ext>
            </a:extLst>
          </p:cNvPr>
          <p:cNvSpPr/>
          <p:nvPr userDrawn="1"/>
        </p:nvSpPr>
        <p:spPr>
          <a:xfrm>
            <a:off x="6682784" y="3823200"/>
            <a:ext cx="5058000" cy="3034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0626E50E-C6CA-AA63-BED6-B9F77AA3B6E1}"/>
              </a:ext>
            </a:extLst>
          </p:cNvPr>
          <p:cNvSpPr>
            <a:spLocks noGrp="1"/>
          </p:cNvSpPr>
          <p:nvPr>
            <p:ph type="pic" sz="quarter" idx="14"/>
          </p:nvPr>
        </p:nvSpPr>
        <p:spPr>
          <a:xfrm>
            <a:off x="6682784" y="457200"/>
            <a:ext cx="5058000" cy="3366000"/>
          </a:xfrm>
          <a:custGeom>
            <a:avLst/>
            <a:gdLst>
              <a:gd name="csX0" fmla="*/ 491167 w 5058000"/>
              <a:gd name="csY0" fmla="*/ 0 h 3366000"/>
              <a:gd name="csX1" fmla="*/ 4566833 w 5058000"/>
              <a:gd name="csY1" fmla="*/ 0 h 3366000"/>
              <a:gd name="csX2" fmla="*/ 5058000 w 5058000"/>
              <a:gd name="csY2" fmla="*/ 491167 h 3366000"/>
              <a:gd name="csX3" fmla="*/ 5058000 w 5058000"/>
              <a:gd name="csY3" fmla="*/ 2507356 h 3366000"/>
              <a:gd name="csX4" fmla="*/ 5058000 w 5058000"/>
              <a:gd name="csY4" fmla="*/ 2874833 h 3366000"/>
              <a:gd name="csX5" fmla="*/ 5058000 w 5058000"/>
              <a:gd name="csY5" fmla="*/ 3366000 h 3366000"/>
              <a:gd name="csX6" fmla="*/ 4566833 w 5058000"/>
              <a:gd name="csY6" fmla="*/ 3366000 h 3366000"/>
              <a:gd name="csX7" fmla="*/ 491167 w 5058000"/>
              <a:gd name="csY7" fmla="*/ 3366000 h 3366000"/>
              <a:gd name="csX8" fmla="*/ 0 w 5058000"/>
              <a:gd name="csY8" fmla="*/ 3366000 h 3366000"/>
              <a:gd name="csX9" fmla="*/ 0 w 5058000"/>
              <a:gd name="csY9" fmla="*/ 2874833 h 3366000"/>
              <a:gd name="csX10" fmla="*/ 0 w 5058000"/>
              <a:gd name="csY10" fmla="*/ 2507356 h 3366000"/>
              <a:gd name="csX11" fmla="*/ 0 w 5058000"/>
              <a:gd name="csY11" fmla="*/ 491167 h 3366000"/>
              <a:gd name="csX12" fmla="*/ 491167 w 5058000"/>
              <a:gd name="csY12" fmla="*/ 0 h 3366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058000" h="3366000">
                <a:moveTo>
                  <a:pt x="491167" y="0"/>
                </a:moveTo>
                <a:lnTo>
                  <a:pt x="4566833" y="0"/>
                </a:lnTo>
                <a:cubicBezTo>
                  <a:pt x="4838097" y="0"/>
                  <a:pt x="5058000" y="219903"/>
                  <a:pt x="5058000" y="491167"/>
                </a:cubicBezTo>
                <a:lnTo>
                  <a:pt x="5058000" y="2507356"/>
                </a:lnTo>
                <a:lnTo>
                  <a:pt x="5058000" y="2874833"/>
                </a:lnTo>
                <a:lnTo>
                  <a:pt x="5058000" y="3366000"/>
                </a:lnTo>
                <a:lnTo>
                  <a:pt x="4566833" y="3366000"/>
                </a:lnTo>
                <a:lnTo>
                  <a:pt x="491167" y="3366000"/>
                </a:lnTo>
                <a:lnTo>
                  <a:pt x="0" y="3366000"/>
                </a:lnTo>
                <a:lnTo>
                  <a:pt x="0" y="2874833"/>
                </a:lnTo>
                <a:lnTo>
                  <a:pt x="0" y="2507356"/>
                </a:lnTo>
                <a:lnTo>
                  <a:pt x="0" y="491167"/>
                </a:lnTo>
                <a:cubicBezTo>
                  <a:pt x="0" y="219903"/>
                  <a:pt x="219903" y="0"/>
                  <a:pt x="491167" y="0"/>
                </a:cubicBezTo>
                <a:close/>
              </a:path>
            </a:pathLst>
          </a:custGeom>
        </p:spPr>
        <p:txBody>
          <a:bodyPr wrap="square">
            <a:noAutofit/>
          </a:bodyPr>
          <a:lstStyle/>
          <a:p>
            <a:r>
              <a:rPr lang="en-US" dirty="0"/>
              <a:t>Click icon to add picture</a:t>
            </a:r>
            <a:endParaRPr lang="en-GB" dirty="0"/>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tx1"/>
                </a:solidFill>
              </a:defRPr>
            </a:lvl1pPr>
          </a:lstStyle>
          <a:p>
            <a:r>
              <a:rPr lang="en-GB" dirty="0"/>
              <a:t>Confidential and Proprietary Information of Chubb Personal Risk Services. Do Not Distribute   |   P</a:t>
            </a: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tx1"/>
                </a:solidFill>
              </a:defRPr>
            </a:lvl1pPr>
          </a:lstStyle>
          <a:p>
            <a:fld id="{4A9586EF-C0F1-B148-8737-E0386246BC03}" type="slidenum">
              <a:rPr lang="en-GB" smtClean="0"/>
              <a:pPr/>
              <a:t>‹#›</a:t>
            </a:fld>
            <a:endParaRPr lang="en-GB" dirty="0"/>
          </a:p>
        </p:txBody>
      </p:sp>
      <p:sp>
        <p:nvSpPr>
          <p:cNvPr id="2" name="Title 1">
            <a:extLst>
              <a:ext uri="{FF2B5EF4-FFF2-40B4-BE49-F238E27FC236}">
                <a16:creationId xmlns:a16="http://schemas.microsoft.com/office/drawing/2014/main" id="{A1C4D26A-3DD1-C3D9-0EBC-BCF1E8E29EBA}"/>
              </a:ext>
            </a:extLst>
          </p:cNvPr>
          <p:cNvSpPr>
            <a:spLocks noGrp="1"/>
          </p:cNvSpPr>
          <p:nvPr>
            <p:ph type="title" hasCustomPrompt="1"/>
          </p:nvPr>
        </p:nvSpPr>
        <p:spPr>
          <a:xfrm>
            <a:off x="457200" y="690743"/>
            <a:ext cx="5641200" cy="1051200"/>
          </a:xfrm>
        </p:spPr>
        <p:txBody>
          <a:bodyPr/>
          <a:lstStyle/>
          <a:p>
            <a:r>
              <a:rPr lang="en-GB"/>
              <a:t>[Image and 2 stats] &lt;Heading&gt;</a:t>
            </a:r>
          </a:p>
        </p:txBody>
      </p:sp>
      <p:sp>
        <p:nvSpPr>
          <p:cNvPr id="3" name="Text Placeholder 6">
            <a:extLst>
              <a:ext uri="{FF2B5EF4-FFF2-40B4-BE49-F238E27FC236}">
                <a16:creationId xmlns:a16="http://schemas.microsoft.com/office/drawing/2014/main" id="{8EF142A4-8D3E-651E-2112-73716D515F81}"/>
              </a:ext>
            </a:extLst>
          </p:cNvPr>
          <p:cNvSpPr>
            <a:spLocks noGrp="1"/>
          </p:cNvSpPr>
          <p:nvPr>
            <p:ph type="body" sz="quarter" idx="10" hasCustomPrompt="1"/>
          </p:nvPr>
        </p:nvSpPr>
        <p:spPr>
          <a:xfrm>
            <a:off x="457200" y="431800"/>
            <a:ext cx="5641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tx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6" name="Text Placeholder 9">
            <a:extLst>
              <a:ext uri="{FF2B5EF4-FFF2-40B4-BE49-F238E27FC236}">
                <a16:creationId xmlns:a16="http://schemas.microsoft.com/office/drawing/2014/main" id="{8A6C0218-5074-4D22-7F16-6F42F1E2CC45}"/>
              </a:ext>
            </a:extLst>
          </p:cNvPr>
          <p:cNvSpPr>
            <a:spLocks noGrp="1"/>
          </p:cNvSpPr>
          <p:nvPr>
            <p:ph type="body" sz="quarter" idx="13"/>
          </p:nvPr>
        </p:nvSpPr>
        <p:spPr>
          <a:xfrm>
            <a:off x="457199" y="2528699"/>
            <a:ext cx="5641200" cy="3453460"/>
          </a:xfrm>
        </p:spPr>
        <p:txBody>
          <a:bodyPr/>
          <a:lstStyle>
            <a:lvl1pPr marL="144000" indent="-144000">
              <a:lnSpc>
                <a:spcPct val="110000"/>
              </a:lnSpc>
              <a:spcAft>
                <a:spcPts val="1200"/>
              </a:spcAft>
              <a:buSzPct val="120000"/>
              <a:buFont typeface="Arial" panose="020B0604020202020204" pitchFamily="34" charset="0"/>
              <a:buChar char="•"/>
              <a:defRPr>
                <a:solidFill>
                  <a:schemeClr val="tx1"/>
                </a:solidFill>
              </a:defRPr>
            </a:lvl1pPr>
            <a:lvl2pPr marL="144000" indent="-144000">
              <a:lnSpc>
                <a:spcPct val="110000"/>
              </a:lnSpc>
              <a:spcAft>
                <a:spcPts val="1200"/>
              </a:spcAft>
              <a:buSzPct val="120000"/>
              <a:buFont typeface="Arial" panose="020B0604020202020204" pitchFamily="34" charset="0"/>
              <a:buChar char="•"/>
              <a:defRPr>
                <a:solidFill>
                  <a:schemeClr val="tx1"/>
                </a:solidFill>
              </a:defRPr>
            </a:lvl2pPr>
            <a:lvl3pPr marL="144000" indent="-144000">
              <a:lnSpc>
                <a:spcPct val="110000"/>
              </a:lnSpc>
              <a:spcAft>
                <a:spcPts val="1200"/>
              </a:spcAft>
              <a:buSzPct val="120000"/>
              <a:buFont typeface="Arial" panose="020B0604020202020204" pitchFamily="34" charset="0"/>
              <a:buChar char="•"/>
              <a:defRPr>
                <a:solidFill>
                  <a:schemeClr val="tx1"/>
                </a:solidFill>
              </a:defRPr>
            </a:lvl3pPr>
            <a:lvl4pPr marL="144000" indent="-144000">
              <a:lnSpc>
                <a:spcPct val="110000"/>
              </a:lnSpc>
              <a:spcAft>
                <a:spcPts val="1200"/>
              </a:spcAft>
              <a:buSzPct val="120000"/>
              <a:buFont typeface="Arial" panose="020B0604020202020204" pitchFamily="34" charset="0"/>
              <a:buChar char="•"/>
              <a:defRPr>
                <a:solidFill>
                  <a:schemeClr val="tx1"/>
                </a:solidFill>
              </a:defRPr>
            </a:lvl4pPr>
            <a:lvl5pPr marL="144000" indent="-144000">
              <a:lnSpc>
                <a:spcPct val="110000"/>
              </a:lnSpc>
              <a:spcAft>
                <a:spcPts val="1200"/>
              </a:spcAft>
              <a:buSzPct val="12000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6">
            <a:extLst>
              <a:ext uri="{FF2B5EF4-FFF2-40B4-BE49-F238E27FC236}">
                <a16:creationId xmlns:a16="http://schemas.microsoft.com/office/drawing/2014/main" id="{151871CD-7E77-8ADB-4807-A4CB52ED1279}"/>
              </a:ext>
            </a:extLst>
          </p:cNvPr>
          <p:cNvSpPr>
            <a:spLocks noGrp="1"/>
          </p:cNvSpPr>
          <p:nvPr>
            <p:ph type="body" sz="quarter" idx="15" hasCustomPrompt="1"/>
          </p:nvPr>
        </p:nvSpPr>
        <p:spPr>
          <a:xfrm>
            <a:off x="7067869" y="6299198"/>
            <a:ext cx="4287831" cy="114301"/>
          </a:xfrm>
        </p:spPr>
        <p:txBody>
          <a:bodyPr anchor="b" anchorCtr="0"/>
          <a:lstStyle>
            <a:lvl1pPr algn="l">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6" name="Text Placeholder 6">
            <a:extLst>
              <a:ext uri="{FF2B5EF4-FFF2-40B4-BE49-F238E27FC236}">
                <a16:creationId xmlns:a16="http://schemas.microsoft.com/office/drawing/2014/main" id="{18F1C0FB-7AEB-3020-461C-CA1202703080}"/>
              </a:ext>
            </a:extLst>
          </p:cNvPr>
          <p:cNvSpPr>
            <a:spLocks noGrp="1"/>
          </p:cNvSpPr>
          <p:nvPr>
            <p:ph type="body" sz="quarter" idx="16" hasCustomPrompt="1"/>
          </p:nvPr>
        </p:nvSpPr>
        <p:spPr>
          <a:xfrm>
            <a:off x="7067868" y="4117973"/>
            <a:ext cx="1976979" cy="2190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&lt;Text&gt;</a:t>
            </a:r>
          </a:p>
        </p:txBody>
      </p:sp>
      <p:sp>
        <p:nvSpPr>
          <p:cNvPr id="19" name="Text Placeholder 6">
            <a:extLst>
              <a:ext uri="{FF2B5EF4-FFF2-40B4-BE49-F238E27FC236}">
                <a16:creationId xmlns:a16="http://schemas.microsoft.com/office/drawing/2014/main" id="{61E3481B-AE0F-A020-1578-48A6EB5BD486}"/>
              </a:ext>
            </a:extLst>
          </p:cNvPr>
          <p:cNvSpPr>
            <a:spLocks noGrp="1"/>
          </p:cNvSpPr>
          <p:nvPr>
            <p:ph type="body" sz="quarter" idx="17" hasCustomPrompt="1"/>
          </p:nvPr>
        </p:nvSpPr>
        <p:spPr>
          <a:xfrm>
            <a:off x="7067868" y="5085928"/>
            <a:ext cx="1976979" cy="89623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&lt;Text&gt;</a:t>
            </a:r>
          </a:p>
        </p:txBody>
      </p:sp>
      <p:sp>
        <p:nvSpPr>
          <p:cNvPr id="20" name="Text Placeholder 6">
            <a:extLst>
              <a:ext uri="{FF2B5EF4-FFF2-40B4-BE49-F238E27FC236}">
                <a16:creationId xmlns:a16="http://schemas.microsoft.com/office/drawing/2014/main" id="{FFE56C78-764A-A125-327C-1BF139238C0A}"/>
              </a:ext>
            </a:extLst>
          </p:cNvPr>
          <p:cNvSpPr>
            <a:spLocks noGrp="1"/>
          </p:cNvSpPr>
          <p:nvPr>
            <p:ph type="body" sz="quarter" idx="18" hasCustomPrompt="1"/>
          </p:nvPr>
        </p:nvSpPr>
        <p:spPr>
          <a:xfrm>
            <a:off x="7067868" y="4391024"/>
            <a:ext cx="1976979" cy="603251"/>
          </a:xfrm>
        </p:spPr>
        <p:txBody>
          <a:bodyPr/>
          <a:lstStyle>
            <a:lvl1pPr>
              <a:lnSpc>
                <a:spcPct val="80000"/>
              </a:lnSpc>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&lt;%&gt;</a:t>
            </a:r>
          </a:p>
        </p:txBody>
      </p:sp>
      <p:sp>
        <p:nvSpPr>
          <p:cNvPr id="22" name="Text Placeholder 6">
            <a:extLst>
              <a:ext uri="{FF2B5EF4-FFF2-40B4-BE49-F238E27FC236}">
                <a16:creationId xmlns:a16="http://schemas.microsoft.com/office/drawing/2014/main" id="{34A03E5F-B7A2-D72D-01CF-620F1D772BB5}"/>
              </a:ext>
            </a:extLst>
          </p:cNvPr>
          <p:cNvSpPr>
            <a:spLocks noGrp="1"/>
          </p:cNvSpPr>
          <p:nvPr>
            <p:ph type="body" sz="quarter" idx="19" hasCustomPrompt="1"/>
          </p:nvPr>
        </p:nvSpPr>
        <p:spPr>
          <a:xfrm>
            <a:off x="9379300" y="4117973"/>
            <a:ext cx="1976400" cy="2190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&lt;Text&gt;</a:t>
            </a:r>
          </a:p>
        </p:txBody>
      </p:sp>
      <p:sp>
        <p:nvSpPr>
          <p:cNvPr id="23" name="Text Placeholder 6">
            <a:extLst>
              <a:ext uri="{FF2B5EF4-FFF2-40B4-BE49-F238E27FC236}">
                <a16:creationId xmlns:a16="http://schemas.microsoft.com/office/drawing/2014/main" id="{11BDC037-BDB1-31BA-284C-8820785AE77B}"/>
              </a:ext>
            </a:extLst>
          </p:cNvPr>
          <p:cNvSpPr>
            <a:spLocks noGrp="1"/>
          </p:cNvSpPr>
          <p:nvPr>
            <p:ph type="body" sz="quarter" idx="20" hasCustomPrompt="1"/>
          </p:nvPr>
        </p:nvSpPr>
        <p:spPr>
          <a:xfrm>
            <a:off x="9379300" y="5085928"/>
            <a:ext cx="1976400" cy="89623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&lt;Text&gt;</a:t>
            </a:r>
          </a:p>
        </p:txBody>
      </p:sp>
      <p:sp>
        <p:nvSpPr>
          <p:cNvPr id="24" name="Text Placeholder 6">
            <a:extLst>
              <a:ext uri="{FF2B5EF4-FFF2-40B4-BE49-F238E27FC236}">
                <a16:creationId xmlns:a16="http://schemas.microsoft.com/office/drawing/2014/main" id="{54BB3913-5E78-C392-2C81-6DAB2732A245}"/>
              </a:ext>
            </a:extLst>
          </p:cNvPr>
          <p:cNvSpPr>
            <a:spLocks noGrp="1"/>
          </p:cNvSpPr>
          <p:nvPr>
            <p:ph type="body" sz="quarter" idx="21" hasCustomPrompt="1"/>
          </p:nvPr>
        </p:nvSpPr>
        <p:spPr>
          <a:xfrm>
            <a:off x="9379300" y="4391024"/>
            <a:ext cx="1976400" cy="603251"/>
          </a:xfrm>
        </p:spPr>
        <p:txBody>
          <a:bodyPr/>
          <a:lstStyle>
            <a:lvl1pPr>
              <a:lnSpc>
                <a:spcPct val="80000"/>
              </a:lnSpc>
              <a:defRPr sz="48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&lt;%&gt;</a:t>
            </a:r>
          </a:p>
        </p:txBody>
      </p:sp>
    </p:spTree>
    <p:extLst>
      <p:ext uri="{BB962C8B-B14F-4D97-AF65-F5344CB8AC3E}">
        <p14:creationId xmlns:p14="http://schemas.microsoft.com/office/powerpoint/2010/main" val="6834263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stats and imag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99AA2E89-F682-19C4-4826-B32D876CC8A8}"/>
              </a:ext>
            </a:extLst>
          </p:cNvPr>
          <p:cNvSpPr>
            <a:spLocks noGrp="1"/>
          </p:cNvSpPr>
          <p:nvPr>
            <p:ph type="body" sz="quarter" idx="12" hasCustomPrompt="1"/>
          </p:nvPr>
        </p:nvSpPr>
        <p:spPr>
          <a:xfrm>
            <a:off x="469900" y="2337433"/>
            <a:ext cx="1810592" cy="1440000"/>
          </a:xfrm>
          <a:solidFill>
            <a:schemeClr val="bg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GB"/>
              <a:t>L1&lt;%</a:t>
            </a:r>
          </a:p>
          <a:p>
            <a:pPr lvl="1"/>
            <a:r>
              <a:rPr lang="en-GB"/>
              <a:t>Second level &lt;Text&gt;</a:t>
            </a:r>
          </a:p>
          <a:p>
            <a:pPr lvl="2"/>
            <a:r>
              <a:rPr lang="en-GB"/>
              <a:t>Third level</a:t>
            </a:r>
          </a:p>
          <a:p>
            <a:pPr lvl="3"/>
            <a:r>
              <a:rPr lang="en-GB"/>
              <a:t>Fourth level</a:t>
            </a:r>
          </a:p>
        </p:txBody>
      </p:sp>
      <p:sp>
        <p:nvSpPr>
          <p:cNvPr id="23" name="Text Placeholder 6">
            <a:extLst>
              <a:ext uri="{FF2B5EF4-FFF2-40B4-BE49-F238E27FC236}">
                <a16:creationId xmlns:a16="http://schemas.microsoft.com/office/drawing/2014/main" id="{1F8B7FC5-263E-75B7-E52C-271C855D6250}"/>
              </a:ext>
            </a:extLst>
          </p:cNvPr>
          <p:cNvSpPr>
            <a:spLocks noGrp="1"/>
          </p:cNvSpPr>
          <p:nvPr>
            <p:ph type="body" sz="quarter" idx="16" hasCustomPrompt="1"/>
          </p:nvPr>
        </p:nvSpPr>
        <p:spPr>
          <a:xfrm>
            <a:off x="2728356" y="2337433"/>
            <a:ext cx="2351643" cy="1440000"/>
          </a:xfrm>
          <a:solidFill>
            <a:schemeClr val="bg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24" name="Text Placeholder 6">
            <a:extLst>
              <a:ext uri="{FF2B5EF4-FFF2-40B4-BE49-F238E27FC236}">
                <a16:creationId xmlns:a16="http://schemas.microsoft.com/office/drawing/2014/main" id="{DA6DA64C-5477-224C-F1CE-CA0F2E04CCE1}"/>
              </a:ext>
            </a:extLst>
          </p:cNvPr>
          <p:cNvSpPr>
            <a:spLocks noGrp="1"/>
          </p:cNvSpPr>
          <p:nvPr>
            <p:ph type="body" sz="quarter" idx="17" hasCustomPrompt="1"/>
          </p:nvPr>
        </p:nvSpPr>
        <p:spPr>
          <a:xfrm>
            <a:off x="5449523" y="2337433"/>
            <a:ext cx="2682982" cy="1440000"/>
          </a:xfrm>
          <a:solidFill>
            <a:schemeClr val="bg1"/>
          </a:solidFill>
          <a:effectLst>
            <a:outerShdw dist="12700" dir="10800000" algn="r" rotWithShape="0">
              <a:schemeClr val="bg1">
                <a:lumMod val="75000"/>
              </a:schemeClr>
            </a:outerShdw>
          </a:effectLst>
        </p:spPr>
        <p:txBody>
          <a:bodyPr lIns="144000"/>
          <a:lstStyle>
            <a:lvl1pPr>
              <a:lnSpc>
                <a:spcPct val="80000"/>
              </a:lnSpc>
              <a:spcAft>
                <a:spcPts val="1000"/>
              </a:spcAft>
              <a:defRPr sz="480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GB"/>
              <a:t>L1&lt;%&gt;</a:t>
            </a:r>
          </a:p>
          <a:p>
            <a:pPr lvl="1"/>
            <a:r>
              <a:rPr lang="en-GB"/>
              <a:t>Second level &lt;Text&gt;</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tx1"/>
                </a:solidFill>
              </a:defRPr>
            </a:lvl1pPr>
          </a:lstStyle>
          <a:p>
            <a:r>
              <a:rPr lang="en-GB" dirty="0"/>
              <a:t>Confidential and Proprietary Information of Chubb Personal Risk Services. Do Not Distribute   |   P</a:t>
            </a:r>
            <a:endParaRPr lang="en-GB" dirty="0">
              <a:solidFill>
                <a:schemeClr val="tx1"/>
              </a:solidFill>
            </a:endParaRPr>
          </a:p>
        </p:txBody>
      </p:sp>
      <p:sp>
        <p:nvSpPr>
          <p:cNvPr id="2" name="Title 1">
            <a:extLst>
              <a:ext uri="{FF2B5EF4-FFF2-40B4-BE49-F238E27FC236}">
                <a16:creationId xmlns:a16="http://schemas.microsoft.com/office/drawing/2014/main" id="{C79B2892-A43F-7545-0F83-C2783C9D933B}"/>
              </a:ext>
            </a:extLst>
          </p:cNvPr>
          <p:cNvSpPr>
            <a:spLocks noGrp="1"/>
          </p:cNvSpPr>
          <p:nvPr>
            <p:ph type="title" hasCustomPrompt="1"/>
          </p:nvPr>
        </p:nvSpPr>
        <p:spPr>
          <a:xfrm>
            <a:off x="457200" y="690743"/>
            <a:ext cx="7671600" cy="1051200"/>
          </a:xfrm>
        </p:spPr>
        <p:txBody>
          <a:bodyPr/>
          <a:lstStyle>
            <a:lvl1pPr>
              <a:defRPr>
                <a:solidFill>
                  <a:schemeClr val="tx1"/>
                </a:solidFill>
              </a:defRPr>
            </a:lvl1pPr>
          </a:lstStyle>
          <a:p>
            <a:r>
              <a:rPr lang="en-GB"/>
              <a:t>[3 stats and image] &lt;Heading&gt;</a:t>
            </a:r>
          </a:p>
        </p:txBody>
      </p:sp>
      <p:sp>
        <p:nvSpPr>
          <p:cNvPr id="3" name="Text Placeholder 6">
            <a:extLst>
              <a:ext uri="{FF2B5EF4-FFF2-40B4-BE49-F238E27FC236}">
                <a16:creationId xmlns:a16="http://schemas.microsoft.com/office/drawing/2014/main" id="{8FA2489B-4E20-ECE6-C33D-27F4EE2907E2}"/>
              </a:ext>
            </a:extLst>
          </p:cNvPr>
          <p:cNvSpPr>
            <a:spLocks noGrp="1"/>
          </p:cNvSpPr>
          <p:nvPr>
            <p:ph type="body" sz="quarter" idx="10" hasCustomPrompt="1"/>
          </p:nvPr>
        </p:nvSpPr>
        <p:spPr>
          <a:xfrm>
            <a:off x="457200" y="431800"/>
            <a:ext cx="76716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tx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10" name="Picture Placeholder 9">
            <a:extLst>
              <a:ext uri="{FF2B5EF4-FFF2-40B4-BE49-F238E27FC236}">
                <a16:creationId xmlns:a16="http://schemas.microsoft.com/office/drawing/2014/main" id="{835D6C51-938E-74B4-0A74-607A213F8A24}"/>
              </a:ext>
            </a:extLst>
          </p:cNvPr>
          <p:cNvSpPr>
            <a:spLocks noGrp="1"/>
          </p:cNvSpPr>
          <p:nvPr>
            <p:ph type="pic" sz="quarter" idx="15"/>
          </p:nvPr>
        </p:nvSpPr>
        <p:spPr>
          <a:xfrm>
            <a:off x="8437824" y="457200"/>
            <a:ext cx="3754177" cy="5943600"/>
          </a:xfrm>
          <a:custGeom>
            <a:avLst/>
            <a:gdLst>
              <a:gd name="csX0" fmla="*/ 491083 w 3754177"/>
              <a:gd name="csY0" fmla="*/ 0 h 5943600"/>
              <a:gd name="csX1" fmla="*/ 2840380 w 3754177"/>
              <a:gd name="csY1" fmla="*/ 0 h 5943600"/>
              <a:gd name="csX2" fmla="*/ 3754177 w 3754177"/>
              <a:gd name="csY2" fmla="*/ 0 h 5943600"/>
              <a:gd name="csX3" fmla="*/ 3754177 w 3754177"/>
              <a:gd name="csY3" fmla="*/ 5943600 h 5943600"/>
              <a:gd name="csX4" fmla="*/ 2840380 w 3754177"/>
              <a:gd name="csY4" fmla="*/ 5943600 h 5943600"/>
              <a:gd name="csX5" fmla="*/ 491083 w 3754177"/>
              <a:gd name="csY5" fmla="*/ 5943600 h 5943600"/>
              <a:gd name="csX6" fmla="*/ 0 w 3754177"/>
              <a:gd name="csY6" fmla="*/ 5452220 h 5943600"/>
              <a:gd name="csX7" fmla="*/ 0 w 3754177"/>
              <a:gd name="csY7" fmla="*/ 491381 h 5943600"/>
              <a:gd name="csX8" fmla="*/ 491083 w 3754177"/>
              <a:gd name="csY8" fmla="*/ 0 h 59436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754177" h="5943600">
                <a:moveTo>
                  <a:pt x="491083" y="0"/>
                </a:moveTo>
                <a:lnTo>
                  <a:pt x="2840380" y="0"/>
                </a:lnTo>
                <a:lnTo>
                  <a:pt x="3754177" y="0"/>
                </a:lnTo>
                <a:lnTo>
                  <a:pt x="3754177" y="5943600"/>
                </a:lnTo>
                <a:lnTo>
                  <a:pt x="2840380" y="5943600"/>
                </a:lnTo>
                <a:lnTo>
                  <a:pt x="491083" y="5943600"/>
                </a:lnTo>
                <a:cubicBezTo>
                  <a:pt x="219865" y="5943600"/>
                  <a:pt x="0" y="5723602"/>
                  <a:pt x="0" y="5452220"/>
                </a:cubicBezTo>
                <a:lnTo>
                  <a:pt x="0" y="491381"/>
                </a:lnTo>
                <a:cubicBezTo>
                  <a:pt x="0" y="219998"/>
                  <a:pt x="219865" y="0"/>
                  <a:pt x="491083" y="0"/>
                </a:cubicBezTo>
                <a:close/>
              </a:path>
            </a:pathLst>
          </a:custGeom>
        </p:spPr>
        <p:txBody>
          <a:bodyPr wrap="square">
            <a:noAutofit/>
          </a:bodyPr>
          <a:lstStyle/>
          <a:p>
            <a:r>
              <a:rPr lang="en-US" dirty="0"/>
              <a:t>Click icon to add picture</a:t>
            </a:r>
            <a:endParaRPr lang="en-GB" dirty="0"/>
          </a:p>
        </p:txBody>
      </p:sp>
      <p:sp>
        <p:nvSpPr>
          <p:cNvPr id="25" name="Text Placeholder 6">
            <a:extLst>
              <a:ext uri="{FF2B5EF4-FFF2-40B4-BE49-F238E27FC236}">
                <a16:creationId xmlns:a16="http://schemas.microsoft.com/office/drawing/2014/main" id="{24FD441A-F73E-CADE-A147-82518E072139}"/>
              </a:ext>
            </a:extLst>
          </p:cNvPr>
          <p:cNvSpPr>
            <a:spLocks noGrp="1"/>
          </p:cNvSpPr>
          <p:nvPr>
            <p:ph type="body" sz="quarter" idx="18" hasCustomPrompt="1"/>
          </p:nvPr>
        </p:nvSpPr>
        <p:spPr>
          <a:xfrm>
            <a:off x="469900" y="4496739"/>
            <a:ext cx="3671770" cy="758185"/>
          </a:xfrm>
          <a:solidFill>
            <a:schemeClr val="bg1"/>
          </a:solidFill>
          <a:effectLst>
            <a:outerShdw dist="12700" dir="10800000" algn="r" rotWithShape="0">
              <a:schemeClr val="bg1">
                <a:lumMod val="75000"/>
              </a:schemeClr>
            </a:outerShdw>
          </a:effectLst>
        </p:spPr>
        <p:txBody>
          <a:bodyPr lIns="144000"/>
          <a:lstStyle>
            <a:lvl1pPr>
              <a:lnSpc>
                <a:spcPct val="100000"/>
              </a:lnSpc>
              <a:spcAft>
                <a:spcPts val="0"/>
              </a:spcAft>
              <a:defRPr sz="12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GB"/>
              <a:t>&lt;Text&gt;</a:t>
            </a:r>
          </a:p>
          <a:p>
            <a:pPr lvl="1"/>
            <a:r>
              <a:rPr lang="en-GB"/>
              <a:t>Second level</a:t>
            </a:r>
          </a:p>
          <a:p>
            <a:pPr lvl="2"/>
            <a:r>
              <a:rPr lang="en-GB"/>
              <a:t>Third level</a:t>
            </a:r>
          </a:p>
          <a:p>
            <a:pPr lvl="3"/>
            <a:r>
              <a:rPr lang="en-GB"/>
              <a:t>Fourth level</a:t>
            </a:r>
          </a:p>
        </p:txBody>
      </p:sp>
      <p:sp>
        <p:nvSpPr>
          <p:cNvPr id="28" name="Text Placeholder 6">
            <a:extLst>
              <a:ext uri="{FF2B5EF4-FFF2-40B4-BE49-F238E27FC236}">
                <a16:creationId xmlns:a16="http://schemas.microsoft.com/office/drawing/2014/main" id="{F595AD4C-5F35-576C-0C11-4B81AEA89678}"/>
              </a:ext>
            </a:extLst>
          </p:cNvPr>
          <p:cNvSpPr>
            <a:spLocks noGrp="1"/>
          </p:cNvSpPr>
          <p:nvPr>
            <p:ph type="body" sz="quarter" idx="19" hasCustomPrompt="1"/>
          </p:nvPr>
        </p:nvSpPr>
        <p:spPr>
          <a:xfrm>
            <a:off x="4446989" y="4496739"/>
            <a:ext cx="3685516" cy="758185"/>
          </a:xfrm>
          <a:solidFill>
            <a:schemeClr val="bg1"/>
          </a:solidFill>
          <a:effectLst>
            <a:outerShdw dist="12700" dir="10800000" algn="r" rotWithShape="0">
              <a:schemeClr val="bg1">
                <a:lumMod val="75000"/>
              </a:schemeClr>
            </a:outerShdw>
          </a:effectLst>
        </p:spPr>
        <p:txBody>
          <a:bodyPr lIns="144000"/>
          <a:lstStyle>
            <a:lvl1pPr>
              <a:lnSpc>
                <a:spcPct val="100000"/>
              </a:lnSpc>
              <a:spcAft>
                <a:spcPts val="0"/>
              </a:spcAft>
              <a:defRPr sz="12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GB"/>
              <a:t>&lt;Text&gt;</a:t>
            </a:r>
          </a:p>
          <a:p>
            <a:pPr lvl="1"/>
            <a:r>
              <a:rPr lang="en-GB"/>
              <a:t>Second level</a:t>
            </a:r>
          </a:p>
          <a:p>
            <a:pPr lvl="2"/>
            <a:r>
              <a:rPr lang="en-GB"/>
              <a:t>Third level</a:t>
            </a:r>
          </a:p>
          <a:p>
            <a:pPr lvl="3"/>
            <a:r>
              <a:rPr lang="en-GB"/>
              <a:t>Fourth level</a:t>
            </a:r>
          </a:p>
        </p:txBody>
      </p:sp>
      <p:sp>
        <p:nvSpPr>
          <p:cNvPr id="29" name="Slide Number Placeholder 4">
            <a:extLst>
              <a:ext uri="{FF2B5EF4-FFF2-40B4-BE49-F238E27FC236}">
                <a16:creationId xmlns:a16="http://schemas.microsoft.com/office/drawing/2014/main" id="{D080AFE3-68BC-DA11-C8A5-D91BC0B36C2D}"/>
              </a:ext>
            </a:extLst>
          </p:cNvPr>
          <p:cNvSpPr>
            <a:spLocks noGrp="1"/>
          </p:cNvSpPr>
          <p:nvPr>
            <p:ph type="sldNum" sz="quarter" idx="20"/>
          </p:nvPr>
        </p:nvSpPr>
        <p:spPr>
          <a:xfrm>
            <a:off x="5070743" y="6334125"/>
            <a:ext cx="392243" cy="144000"/>
          </a:xfrm>
        </p:spPr>
        <p:txBody>
          <a:bodyPr/>
          <a:lstStyle>
            <a:lvl1pPr>
              <a:defRPr>
                <a:solidFill>
                  <a:schemeClr val="tx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33633004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Image right">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23064833-284D-E878-C156-993BDA6C0ACC}"/>
              </a:ext>
            </a:extLst>
          </p:cNvPr>
          <p:cNvSpPr>
            <a:spLocks noGrp="1"/>
          </p:cNvSpPr>
          <p:nvPr>
            <p:ph type="title" hasCustomPrompt="1"/>
          </p:nvPr>
        </p:nvSpPr>
        <p:spPr>
          <a:xfrm>
            <a:off x="457199" y="690743"/>
            <a:ext cx="7783200" cy="1051200"/>
          </a:xfrm>
        </p:spPr>
        <p:txBody>
          <a:bodyPr/>
          <a:lstStyle>
            <a:lvl1pPr>
              <a:defRPr>
                <a:solidFill>
                  <a:schemeClr val="bg1"/>
                </a:solidFill>
              </a:defRPr>
            </a:lvl1pPr>
          </a:lstStyle>
          <a:p>
            <a:r>
              <a:rPr lang="en-GB"/>
              <a:t>[Image right] &lt;Heading&gt;</a:t>
            </a:r>
          </a:p>
        </p:txBody>
      </p:sp>
      <p:sp>
        <p:nvSpPr>
          <p:cNvPr id="3" name="Text Placeholder 6">
            <a:extLst>
              <a:ext uri="{FF2B5EF4-FFF2-40B4-BE49-F238E27FC236}">
                <a16:creationId xmlns:a16="http://schemas.microsoft.com/office/drawing/2014/main" id="{00753F80-2FFE-A01F-B000-3FE917501D70}"/>
              </a:ext>
            </a:extLst>
          </p:cNvPr>
          <p:cNvSpPr>
            <a:spLocks noGrp="1"/>
          </p:cNvSpPr>
          <p:nvPr>
            <p:ph type="body" sz="quarter" idx="10" hasCustomPrompt="1"/>
          </p:nvPr>
        </p:nvSpPr>
        <p:spPr>
          <a:xfrm>
            <a:off x="457200" y="431800"/>
            <a:ext cx="77832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9">
            <a:extLst>
              <a:ext uri="{FF2B5EF4-FFF2-40B4-BE49-F238E27FC236}">
                <a16:creationId xmlns:a16="http://schemas.microsoft.com/office/drawing/2014/main" id="{41081B5A-83F1-4D0E-86E6-AEEEF3D3774F}"/>
              </a:ext>
            </a:extLst>
          </p:cNvPr>
          <p:cNvSpPr>
            <a:spLocks noGrp="1"/>
          </p:cNvSpPr>
          <p:nvPr>
            <p:ph type="body" sz="quarter" idx="13"/>
          </p:nvPr>
        </p:nvSpPr>
        <p:spPr>
          <a:xfrm>
            <a:off x="457198" y="2354302"/>
            <a:ext cx="7783200" cy="3341418"/>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12261219-802D-FE32-ACCC-9C68655D9231}"/>
              </a:ext>
            </a:extLst>
          </p:cNvPr>
          <p:cNvSpPr>
            <a:spLocks noGrp="1"/>
          </p:cNvSpPr>
          <p:nvPr>
            <p:ph type="body" sz="quarter" idx="14" hasCustomPrompt="1"/>
          </p:nvPr>
        </p:nvSpPr>
        <p:spPr>
          <a:xfrm>
            <a:off x="7027652" y="6299198"/>
            <a:ext cx="1212746" cy="114301"/>
          </a:xfrm>
        </p:spPr>
        <p:txBody>
          <a:bodyPr anchor="b" anchorCtr="0"/>
          <a:lstStyle>
            <a:lvl1pPr algn="r">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16" name="Picture Placeholder 15">
            <a:extLst>
              <a:ext uri="{FF2B5EF4-FFF2-40B4-BE49-F238E27FC236}">
                <a16:creationId xmlns:a16="http://schemas.microsoft.com/office/drawing/2014/main" id="{96A213E5-A2C2-0827-F34A-57C34E407F16}"/>
              </a:ext>
            </a:extLst>
          </p:cNvPr>
          <p:cNvSpPr>
            <a:spLocks noGrp="1"/>
          </p:cNvSpPr>
          <p:nvPr>
            <p:ph type="pic" sz="quarter" idx="15"/>
          </p:nvPr>
        </p:nvSpPr>
        <p:spPr>
          <a:xfrm>
            <a:off x="9002592" y="457200"/>
            <a:ext cx="3189408" cy="5943600"/>
          </a:xfrm>
          <a:custGeom>
            <a:avLst/>
            <a:gdLst>
              <a:gd name="csX0" fmla="*/ 491083 w 3189408"/>
              <a:gd name="csY0" fmla="*/ 0 h 5943600"/>
              <a:gd name="csX1" fmla="*/ 2840380 w 3189408"/>
              <a:gd name="csY1" fmla="*/ 0 h 5943600"/>
              <a:gd name="csX2" fmla="*/ 3189408 w 3189408"/>
              <a:gd name="csY2" fmla="*/ 0 h 5943600"/>
              <a:gd name="csX3" fmla="*/ 3189408 w 3189408"/>
              <a:gd name="csY3" fmla="*/ 5943600 h 5943600"/>
              <a:gd name="csX4" fmla="*/ 2840380 w 3189408"/>
              <a:gd name="csY4" fmla="*/ 5943600 h 5943600"/>
              <a:gd name="csX5" fmla="*/ 491083 w 3189408"/>
              <a:gd name="csY5" fmla="*/ 5943600 h 5943600"/>
              <a:gd name="csX6" fmla="*/ 0 w 3189408"/>
              <a:gd name="csY6" fmla="*/ 5452220 h 5943600"/>
              <a:gd name="csX7" fmla="*/ 0 w 3189408"/>
              <a:gd name="csY7" fmla="*/ 491381 h 5943600"/>
              <a:gd name="csX8" fmla="*/ 491083 w 3189408"/>
              <a:gd name="csY8" fmla="*/ 0 h 59436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189408" h="5943600">
                <a:moveTo>
                  <a:pt x="491083" y="0"/>
                </a:moveTo>
                <a:lnTo>
                  <a:pt x="2840380" y="0"/>
                </a:lnTo>
                <a:lnTo>
                  <a:pt x="3189408" y="0"/>
                </a:lnTo>
                <a:lnTo>
                  <a:pt x="3189408" y="5943600"/>
                </a:lnTo>
                <a:lnTo>
                  <a:pt x="2840380" y="5943600"/>
                </a:lnTo>
                <a:lnTo>
                  <a:pt x="491083" y="5943600"/>
                </a:lnTo>
                <a:cubicBezTo>
                  <a:pt x="219865" y="5943600"/>
                  <a:pt x="0" y="5723602"/>
                  <a:pt x="0" y="5452220"/>
                </a:cubicBezTo>
                <a:lnTo>
                  <a:pt x="0" y="491381"/>
                </a:lnTo>
                <a:cubicBezTo>
                  <a:pt x="0" y="219998"/>
                  <a:pt x="219865" y="0"/>
                  <a:pt x="491083" y="0"/>
                </a:cubicBezTo>
                <a:close/>
              </a:path>
            </a:pathLst>
          </a:custGeom>
        </p:spPr>
        <p:txBody>
          <a:bodyPr wrap="square">
            <a:noAutofit/>
          </a:bodyPr>
          <a:lstStyle/>
          <a:p>
            <a:r>
              <a:rPr lang="en-US" dirty="0"/>
              <a:t>Click icon to add picture</a:t>
            </a:r>
            <a:endParaRPr lang="en-GB" dirty="0"/>
          </a:p>
        </p:txBody>
      </p:sp>
      <p:sp>
        <p:nvSpPr>
          <p:cNvPr id="11" name="Slide Number Placeholder 4">
            <a:extLst>
              <a:ext uri="{FF2B5EF4-FFF2-40B4-BE49-F238E27FC236}">
                <a16:creationId xmlns:a16="http://schemas.microsoft.com/office/drawing/2014/main" id="{8E7D30C5-F1ED-0F47-E0A5-306C32EDD397}"/>
              </a:ext>
            </a:extLst>
          </p:cNvPr>
          <p:cNvSpPr>
            <a:spLocks noGrp="1"/>
          </p:cNvSpPr>
          <p:nvPr>
            <p:ph type="sldNum" sz="quarter" idx="12"/>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1043227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Title" preserve="1" userDrawn="1">
  <p:cSld name="Section Title">
    <p:bg>
      <p:bgPr>
        <a:solidFill>
          <a:srgbClr val="FFFFFF"/>
        </a:solidFill>
        <a:effectLst/>
      </p:bgPr>
    </p:bg>
    <p:spTree>
      <p:nvGrpSpPr>
        <p:cNvPr id="1" name=""/>
        <p:cNvGrpSpPr/>
        <p:nvPr/>
      </p:nvGrpSpPr>
      <p:grpSpPr>
        <a:xfrm>
          <a:off x="0" y="0"/>
          <a:ext cx="0" cy="0"/>
          <a:chOff x="0" y="0"/>
          <a:chExt cx="0" cy="0"/>
        </a:xfrm>
      </p:grpSpPr>
      <p:sp>
        <p:nvSpPr>
          <p:cNvPr id="4"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p>
        </p:txBody>
      </p:sp>
      <p:sp>
        <p:nvSpPr>
          <p:cNvPr id="2" name="Title 1"/>
          <p:cNvSpPr>
            <a:spLocks noGrp="1"/>
          </p:cNvSpPr>
          <p:nvPr>
            <p:ph type="title"/>
          </p:nvPr>
        </p:nvSpPr>
        <p:spPr bwMode="gray">
          <a:xfrm>
            <a:off x="695326" y="632071"/>
            <a:ext cx="8091704" cy="1046440"/>
          </a:xfrm>
        </p:spPr>
        <p:txBody>
          <a:bodyPr anchor="b">
            <a:noAutofit/>
          </a:bodyPr>
          <a:lstStyle>
            <a:lvl1pPr>
              <a:lnSpc>
                <a:spcPct val="90000"/>
              </a:lnSpc>
              <a:defRPr sz="2400" baseline="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BD6B0E36-20A2-4BCB-8A1C-C01A87B7D383}" type="slidenum">
              <a:rPr lang="en-US" smtClean="0"/>
              <a:pPr/>
              <a:t>‹#›</a:t>
            </a:fld>
            <a:endParaRPr lang="en-US" dirty="0"/>
          </a:p>
        </p:txBody>
      </p:sp>
      <p:cxnSp>
        <p:nvCxnSpPr>
          <p:cNvPr id="11" name="Straight Connector 14"/>
          <p:cNvCxnSpPr/>
          <p:nvPr userDrawn="1"/>
        </p:nvCxnSpPr>
        <p:spPr bwMode="gray">
          <a:xfrm>
            <a:off x="695325" y="1766862"/>
            <a:ext cx="110172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2"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sp>
        <p:nvSpPr>
          <p:cNvPr id="8" name="Text Placeholder 7"/>
          <p:cNvSpPr>
            <a:spLocks noGrp="1"/>
          </p:cNvSpPr>
          <p:nvPr>
            <p:ph type="body" sz="quarter" idx="14"/>
          </p:nvPr>
        </p:nvSpPr>
        <p:spPr bwMode="gray">
          <a:xfrm>
            <a:off x="695326" y="1901365"/>
            <a:ext cx="10881774" cy="42867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0">
            <a:extLst>
              <a:ext uri="{FF2B5EF4-FFF2-40B4-BE49-F238E27FC236}">
                <a16:creationId xmlns:a16="http://schemas.microsoft.com/office/drawing/2014/main" id="{A4BF06C1-A73D-4709-8AE1-F676CA45DF86}"/>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15" name="Freeform 5">
              <a:extLst>
                <a:ext uri="{FF2B5EF4-FFF2-40B4-BE49-F238E27FC236}">
                  <a16:creationId xmlns:a16="http://schemas.microsoft.com/office/drawing/2014/main" id="{AED4EC28-1CBE-42FF-B77B-F4CD30F462D5}"/>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9FBF08F8-2ED1-463A-B302-9E8AE7F664A4}"/>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04ACDB6E-EBF4-4ACF-94B5-CCB648BB8387}"/>
              </a:ext>
            </a:extLst>
          </p:cNvPr>
          <p:cNvSpPr>
            <a:spLocks noGrp="1"/>
          </p:cNvSpPr>
          <p:nvPr>
            <p:ph type="ftr" sz="quarter" idx="15"/>
          </p:nvPr>
        </p:nvSpPr>
        <p:spPr bwMode="gray"/>
        <p:txBody>
          <a:bodyPr/>
          <a:lstStyle>
            <a:lvl1pPr>
              <a:defRPr>
                <a:solidFill>
                  <a:schemeClr val="bg1"/>
                </a:solidFill>
              </a:defRPr>
            </a:lvl1pPr>
          </a:lstStyle>
          <a:p>
            <a:r>
              <a:rPr lang="en-US" dirty="0"/>
              <a:t>January 22, 2024</a:t>
            </a:r>
          </a:p>
        </p:txBody>
      </p:sp>
    </p:spTree>
    <p:extLst>
      <p:ext uri="{BB962C8B-B14F-4D97-AF65-F5344CB8AC3E}">
        <p14:creationId xmlns:p14="http://schemas.microsoft.com/office/powerpoint/2010/main" val="374473705"/>
      </p:ext>
    </p:extLst>
  </p:cSld>
  <p:clrMapOvr>
    <a:masterClrMapping/>
  </p:clrMapOvr>
  <p:hf hdr="0"/>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3 icons">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78758E2-227B-D397-6AFF-2EC06CE949B4}"/>
              </a:ext>
            </a:extLst>
          </p:cNvPr>
          <p:cNvSpPr/>
          <p:nvPr userDrawn="1"/>
        </p:nvSpPr>
        <p:spPr>
          <a:xfrm flipH="1">
            <a:off x="7592398" y="0"/>
            <a:ext cx="459960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a:extLst>
              <a:ext uri="{FF2B5EF4-FFF2-40B4-BE49-F238E27FC236}">
                <a16:creationId xmlns:a16="http://schemas.microsoft.com/office/drawing/2014/main" id="{27B7C7D1-19AD-2DBB-8EC9-03A7D9B78C33}"/>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pic>
        <p:nvPicPr>
          <p:cNvPr id="6" name="Graphic 5">
            <a:extLst>
              <a:ext uri="{FF2B5EF4-FFF2-40B4-BE49-F238E27FC236}">
                <a16:creationId xmlns:a16="http://schemas.microsoft.com/office/drawing/2014/main" id="{743DBF29-330B-6AE3-5696-1C964E86B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2" name="Title 1">
            <a:extLst>
              <a:ext uri="{FF2B5EF4-FFF2-40B4-BE49-F238E27FC236}">
                <a16:creationId xmlns:a16="http://schemas.microsoft.com/office/drawing/2014/main" id="{23064833-284D-E878-C156-993BDA6C0ACC}"/>
              </a:ext>
            </a:extLst>
          </p:cNvPr>
          <p:cNvSpPr>
            <a:spLocks noGrp="1"/>
          </p:cNvSpPr>
          <p:nvPr>
            <p:ph type="title" hasCustomPrompt="1"/>
          </p:nvPr>
        </p:nvSpPr>
        <p:spPr>
          <a:xfrm>
            <a:off x="457200" y="690743"/>
            <a:ext cx="5346000" cy="1464628"/>
          </a:xfrm>
        </p:spPr>
        <p:txBody>
          <a:bodyPr/>
          <a:lstStyle>
            <a:lvl1pPr>
              <a:defRPr>
                <a:solidFill>
                  <a:schemeClr val="bg1"/>
                </a:solidFill>
              </a:defRPr>
            </a:lvl1pPr>
          </a:lstStyle>
          <a:p>
            <a:r>
              <a:rPr lang="en-GB"/>
              <a:t>[3 icons] &lt;Heading&gt;</a:t>
            </a:r>
          </a:p>
        </p:txBody>
      </p:sp>
      <p:sp>
        <p:nvSpPr>
          <p:cNvPr id="3" name="Text Placeholder 6">
            <a:extLst>
              <a:ext uri="{FF2B5EF4-FFF2-40B4-BE49-F238E27FC236}">
                <a16:creationId xmlns:a16="http://schemas.microsoft.com/office/drawing/2014/main" id="{00753F80-2FFE-A01F-B000-3FE917501D70}"/>
              </a:ext>
            </a:extLst>
          </p:cNvPr>
          <p:cNvSpPr>
            <a:spLocks noGrp="1"/>
          </p:cNvSpPr>
          <p:nvPr>
            <p:ph type="body" sz="quarter" idx="10" hasCustomPrompt="1"/>
          </p:nvPr>
        </p:nvSpPr>
        <p:spPr>
          <a:xfrm>
            <a:off x="457200" y="431800"/>
            <a:ext cx="53460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9">
            <a:extLst>
              <a:ext uri="{FF2B5EF4-FFF2-40B4-BE49-F238E27FC236}">
                <a16:creationId xmlns:a16="http://schemas.microsoft.com/office/drawing/2014/main" id="{41081B5A-83F1-4D0E-86E6-AEEEF3D3774F}"/>
              </a:ext>
            </a:extLst>
          </p:cNvPr>
          <p:cNvSpPr>
            <a:spLocks noGrp="1"/>
          </p:cNvSpPr>
          <p:nvPr>
            <p:ph type="body" sz="quarter" idx="13"/>
          </p:nvPr>
        </p:nvSpPr>
        <p:spPr>
          <a:xfrm>
            <a:off x="457200" y="3201068"/>
            <a:ext cx="5346000" cy="2044782"/>
          </a:xfrm>
        </p:spPr>
        <p:txBody>
          <a:bodyPr anchor="t" anchorCtr="0"/>
          <a:lstStyle>
            <a:lvl1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12261219-802D-FE32-ACCC-9C68655D9231}"/>
              </a:ext>
            </a:extLst>
          </p:cNvPr>
          <p:cNvSpPr>
            <a:spLocks noGrp="1"/>
          </p:cNvSpPr>
          <p:nvPr>
            <p:ph type="body" sz="quarter" idx="14" hasCustomPrompt="1"/>
          </p:nvPr>
        </p:nvSpPr>
        <p:spPr>
          <a:xfrm>
            <a:off x="457200" y="5663947"/>
            <a:ext cx="5346000" cy="114301"/>
          </a:xfrm>
        </p:spPr>
        <p:txBody>
          <a:bodyPr anchor="t" anchorCtr="0"/>
          <a:lstStyle>
            <a:lvl1pPr algn="l">
              <a:defRPr sz="500">
                <a:solidFill>
                  <a:schemeClr val="bg1"/>
                </a:solidFill>
              </a:defRPr>
            </a:lvl1pPr>
            <a:lvl2pPr algn="r">
              <a:defRPr sz="500">
                <a:solidFill>
                  <a:schemeClr val="bg1"/>
                </a:solidFill>
              </a:defRPr>
            </a:lvl2pPr>
            <a:lvl3pPr algn="r">
              <a:defRPr sz="500">
                <a:solidFill>
                  <a:schemeClr val="bg1"/>
                </a:solidFill>
              </a:defRPr>
            </a:lvl3pPr>
            <a:lvl4pPr algn="r">
              <a:defRPr sz="500">
                <a:solidFill>
                  <a:schemeClr val="bg1"/>
                </a:solidFill>
              </a:defRPr>
            </a:lvl4pPr>
            <a:lvl5pPr algn="r">
              <a:defRPr sz="500">
                <a:solidFill>
                  <a:schemeClr val="bg1"/>
                </a:solidFill>
              </a:defRPr>
            </a:lvl5pPr>
          </a:lstStyle>
          <a:p>
            <a:pPr lvl="0"/>
            <a:r>
              <a:rPr lang="en-GB"/>
              <a:t>&lt;Source&gt;</a:t>
            </a:r>
          </a:p>
        </p:txBody>
      </p:sp>
      <p:sp>
        <p:nvSpPr>
          <p:cNvPr id="9" name="Text Placeholder 5">
            <a:extLst>
              <a:ext uri="{FF2B5EF4-FFF2-40B4-BE49-F238E27FC236}">
                <a16:creationId xmlns:a16="http://schemas.microsoft.com/office/drawing/2014/main" id="{68196CB1-76AF-EBCE-B896-92EAEC5776A2}"/>
              </a:ext>
            </a:extLst>
          </p:cNvPr>
          <p:cNvSpPr>
            <a:spLocks noGrp="1"/>
          </p:cNvSpPr>
          <p:nvPr>
            <p:ph type="body" sz="quarter" idx="15"/>
          </p:nvPr>
        </p:nvSpPr>
        <p:spPr>
          <a:xfrm>
            <a:off x="457200" y="2332422"/>
            <a:ext cx="5346000" cy="721021"/>
          </a:xfrm>
        </p:spPr>
        <p:txBody>
          <a:bodyPr/>
          <a:lstStyle>
            <a:lvl1pPr>
              <a:defRPr sz="1900">
                <a:solidFill>
                  <a:schemeClr val="bg1"/>
                </a:solidFill>
                <a:latin typeface="+mj-lt"/>
              </a:defRPr>
            </a:lvl1pPr>
            <a:lvl2pPr>
              <a:defRPr sz="1900">
                <a:solidFill>
                  <a:schemeClr val="bg1"/>
                </a:solidFill>
                <a:latin typeface="+mj-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
        <p:nvSpPr>
          <p:cNvPr id="12" name="Text Placeholder 5">
            <a:extLst>
              <a:ext uri="{FF2B5EF4-FFF2-40B4-BE49-F238E27FC236}">
                <a16:creationId xmlns:a16="http://schemas.microsoft.com/office/drawing/2014/main" id="{72787A0E-A3F5-D972-E1E5-FF693E007748}"/>
              </a:ext>
            </a:extLst>
          </p:cNvPr>
          <p:cNvSpPr>
            <a:spLocks noGrp="1"/>
          </p:cNvSpPr>
          <p:nvPr>
            <p:ph type="body" sz="quarter" idx="16"/>
          </p:nvPr>
        </p:nvSpPr>
        <p:spPr>
          <a:xfrm>
            <a:off x="8033657" y="2332421"/>
            <a:ext cx="3701143" cy="1610099"/>
          </a:xfrm>
        </p:spPr>
        <p:txBody>
          <a:bodyPr/>
          <a:lstStyle>
            <a:lvl1pPr>
              <a:defRPr sz="1900">
                <a:solidFill>
                  <a:schemeClr val="tx1"/>
                </a:solidFill>
                <a:latin typeface="+mj-lt"/>
              </a:defRPr>
            </a:lvl1pPr>
            <a:lvl2pPr>
              <a:defRPr sz="1900">
                <a:solidFill>
                  <a:schemeClr val="tx1"/>
                </a:solidFill>
                <a:latin typeface="+mj-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E09A43E-17F9-CB76-8F08-C38A9B264C74}"/>
              </a:ext>
            </a:extLst>
          </p:cNvPr>
          <p:cNvSpPr/>
          <p:nvPr userDrawn="1"/>
        </p:nvSpPr>
        <p:spPr>
          <a:xfrm>
            <a:off x="8699396" y="5477803"/>
            <a:ext cx="3035404" cy="6072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6">
            <a:extLst>
              <a:ext uri="{FF2B5EF4-FFF2-40B4-BE49-F238E27FC236}">
                <a16:creationId xmlns:a16="http://schemas.microsoft.com/office/drawing/2014/main" id="{F611649A-6986-CD68-0A6D-284F8C0842AC}"/>
              </a:ext>
            </a:extLst>
          </p:cNvPr>
          <p:cNvSpPr>
            <a:spLocks noGrp="1"/>
          </p:cNvSpPr>
          <p:nvPr>
            <p:ph type="body" sz="quarter" idx="17"/>
          </p:nvPr>
        </p:nvSpPr>
        <p:spPr>
          <a:xfrm>
            <a:off x="8699396" y="5477802"/>
            <a:ext cx="3035404" cy="608400"/>
          </a:xfrm>
          <a:solidFill>
            <a:schemeClr val="tx1"/>
          </a:solidFill>
        </p:spPr>
        <p:txBody>
          <a:bodyPr lIns="144000" anchor="ctr" anchorCtr="0"/>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24" name="Text Placeholder 6">
            <a:extLst>
              <a:ext uri="{FF2B5EF4-FFF2-40B4-BE49-F238E27FC236}">
                <a16:creationId xmlns:a16="http://schemas.microsoft.com/office/drawing/2014/main" id="{C8DF7F39-E0B9-0881-C497-F7A4D992CF49}"/>
              </a:ext>
            </a:extLst>
          </p:cNvPr>
          <p:cNvSpPr>
            <a:spLocks noGrp="1"/>
          </p:cNvSpPr>
          <p:nvPr>
            <p:ph type="body" sz="quarter" idx="19" hasCustomPrompt="1"/>
          </p:nvPr>
        </p:nvSpPr>
        <p:spPr>
          <a:xfrm>
            <a:off x="8090996" y="5477802"/>
            <a:ext cx="608400" cy="608400"/>
          </a:xfrm>
          <a:solidFill>
            <a:schemeClr val="bg2"/>
          </a:solidFill>
        </p:spPr>
        <p:txBody>
          <a:bodyPr lIns="144000" anchor="ctr" anchorCtr="0"/>
          <a:lstStyle>
            <a:lvl1pPr>
              <a:defRPr sz="100">
                <a:solidFill>
                  <a:schemeClr val="bg1"/>
                </a:solidFill>
              </a:defRPr>
            </a:lvl1pPr>
            <a:lvl2pPr>
              <a:defRPr>
                <a:solidFill>
                  <a:schemeClr val="bg1"/>
                </a:solidFill>
              </a:defRPr>
            </a:lvl2pPr>
          </a:lstStyle>
          <a:p>
            <a:pPr lvl="0"/>
            <a:r>
              <a:rPr lang="en-GB"/>
              <a:t> </a:t>
            </a:r>
          </a:p>
        </p:txBody>
      </p:sp>
      <p:sp>
        <p:nvSpPr>
          <p:cNvPr id="23" name="Online Image Placeholder 21">
            <a:extLst>
              <a:ext uri="{FF2B5EF4-FFF2-40B4-BE49-F238E27FC236}">
                <a16:creationId xmlns:a16="http://schemas.microsoft.com/office/drawing/2014/main" id="{6D266F87-66C3-2BCF-BCFC-1473F9218D84}"/>
              </a:ext>
            </a:extLst>
          </p:cNvPr>
          <p:cNvSpPr>
            <a:spLocks noGrp="1"/>
          </p:cNvSpPr>
          <p:nvPr>
            <p:ph type="clipArt" sz="quarter" idx="18"/>
          </p:nvPr>
        </p:nvSpPr>
        <p:spPr>
          <a:xfrm>
            <a:off x="8200702" y="5587508"/>
            <a:ext cx="388988" cy="388988"/>
          </a:xfrm>
          <a:solidFill>
            <a:schemeClr val="bg2"/>
          </a:solidFill>
        </p:spPr>
        <p:txBody>
          <a:bodyPr/>
          <a:lstStyle/>
          <a:p>
            <a:r>
              <a:rPr lang="en-US" dirty="0"/>
              <a:t>Click icon to add online image</a:t>
            </a:r>
            <a:endParaRPr lang="en-GB" dirty="0"/>
          </a:p>
        </p:txBody>
      </p:sp>
      <p:sp>
        <p:nvSpPr>
          <p:cNvPr id="27" name="Rectangle 26">
            <a:extLst>
              <a:ext uri="{FF2B5EF4-FFF2-40B4-BE49-F238E27FC236}">
                <a16:creationId xmlns:a16="http://schemas.microsoft.com/office/drawing/2014/main" id="{38B72EC4-97C9-AC01-742F-FD078E0ABC9A}"/>
              </a:ext>
            </a:extLst>
          </p:cNvPr>
          <p:cNvSpPr/>
          <p:nvPr userDrawn="1"/>
        </p:nvSpPr>
        <p:spPr>
          <a:xfrm>
            <a:off x="8699396" y="4052228"/>
            <a:ext cx="3035404" cy="6072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6">
            <a:extLst>
              <a:ext uri="{FF2B5EF4-FFF2-40B4-BE49-F238E27FC236}">
                <a16:creationId xmlns:a16="http://schemas.microsoft.com/office/drawing/2014/main" id="{346277FA-7202-A18E-61B4-AB8B0E15C07C}"/>
              </a:ext>
            </a:extLst>
          </p:cNvPr>
          <p:cNvSpPr>
            <a:spLocks noGrp="1"/>
          </p:cNvSpPr>
          <p:nvPr>
            <p:ph type="body" sz="quarter" idx="20"/>
          </p:nvPr>
        </p:nvSpPr>
        <p:spPr>
          <a:xfrm>
            <a:off x="8699396" y="4052227"/>
            <a:ext cx="3035404" cy="608400"/>
          </a:xfrm>
          <a:solidFill>
            <a:schemeClr val="tx1"/>
          </a:solidFill>
        </p:spPr>
        <p:txBody>
          <a:bodyPr lIns="144000" anchor="ctr" anchorCtr="0"/>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29" name="Text Placeholder 6">
            <a:extLst>
              <a:ext uri="{FF2B5EF4-FFF2-40B4-BE49-F238E27FC236}">
                <a16:creationId xmlns:a16="http://schemas.microsoft.com/office/drawing/2014/main" id="{0FB125C6-F537-E82D-2886-7C48C8011FA9}"/>
              </a:ext>
            </a:extLst>
          </p:cNvPr>
          <p:cNvSpPr>
            <a:spLocks noGrp="1"/>
          </p:cNvSpPr>
          <p:nvPr>
            <p:ph type="body" sz="quarter" idx="21" hasCustomPrompt="1"/>
          </p:nvPr>
        </p:nvSpPr>
        <p:spPr>
          <a:xfrm>
            <a:off x="8090996" y="4052227"/>
            <a:ext cx="608400" cy="608400"/>
          </a:xfrm>
          <a:solidFill>
            <a:schemeClr val="bg2"/>
          </a:solidFill>
        </p:spPr>
        <p:txBody>
          <a:bodyPr lIns="144000" anchor="ctr" anchorCtr="0"/>
          <a:lstStyle>
            <a:lvl1pPr>
              <a:defRPr sz="100">
                <a:solidFill>
                  <a:schemeClr val="bg1"/>
                </a:solidFill>
              </a:defRPr>
            </a:lvl1pPr>
            <a:lvl2pPr>
              <a:defRPr>
                <a:solidFill>
                  <a:schemeClr val="bg1"/>
                </a:solidFill>
              </a:defRPr>
            </a:lvl2pPr>
          </a:lstStyle>
          <a:p>
            <a:pPr lvl="0"/>
            <a:r>
              <a:rPr lang="en-GB"/>
              <a:t> </a:t>
            </a:r>
          </a:p>
        </p:txBody>
      </p:sp>
      <p:sp>
        <p:nvSpPr>
          <p:cNvPr id="30" name="Online Image Placeholder 21">
            <a:extLst>
              <a:ext uri="{FF2B5EF4-FFF2-40B4-BE49-F238E27FC236}">
                <a16:creationId xmlns:a16="http://schemas.microsoft.com/office/drawing/2014/main" id="{3E42403D-A31C-E943-17B1-517BEB07DDB4}"/>
              </a:ext>
            </a:extLst>
          </p:cNvPr>
          <p:cNvSpPr>
            <a:spLocks noGrp="1"/>
          </p:cNvSpPr>
          <p:nvPr>
            <p:ph type="clipArt" sz="quarter" idx="22"/>
          </p:nvPr>
        </p:nvSpPr>
        <p:spPr>
          <a:xfrm>
            <a:off x="8200702" y="4161933"/>
            <a:ext cx="388988" cy="388988"/>
          </a:xfrm>
          <a:solidFill>
            <a:schemeClr val="bg2"/>
          </a:solidFill>
        </p:spPr>
        <p:txBody>
          <a:bodyPr/>
          <a:lstStyle/>
          <a:p>
            <a:r>
              <a:rPr lang="en-US" dirty="0"/>
              <a:t>Click icon to add online image</a:t>
            </a:r>
            <a:endParaRPr lang="en-GB" dirty="0"/>
          </a:p>
        </p:txBody>
      </p:sp>
      <p:sp>
        <p:nvSpPr>
          <p:cNvPr id="31" name="Text Placeholder 6">
            <a:extLst>
              <a:ext uri="{FF2B5EF4-FFF2-40B4-BE49-F238E27FC236}">
                <a16:creationId xmlns:a16="http://schemas.microsoft.com/office/drawing/2014/main" id="{9A8D2697-0E80-6D5E-35D0-34BF84033B37}"/>
              </a:ext>
            </a:extLst>
          </p:cNvPr>
          <p:cNvSpPr>
            <a:spLocks noGrp="1"/>
          </p:cNvSpPr>
          <p:nvPr>
            <p:ph type="body" sz="quarter" idx="23" hasCustomPrompt="1"/>
          </p:nvPr>
        </p:nvSpPr>
        <p:spPr>
          <a:xfrm>
            <a:off x="8090996" y="4765015"/>
            <a:ext cx="608400" cy="608400"/>
          </a:xfrm>
          <a:solidFill>
            <a:schemeClr val="bg2"/>
          </a:solidFill>
        </p:spPr>
        <p:txBody>
          <a:bodyPr lIns="144000" anchor="ctr" anchorCtr="0"/>
          <a:lstStyle>
            <a:lvl1pPr>
              <a:defRPr sz="100">
                <a:solidFill>
                  <a:schemeClr val="bg1"/>
                </a:solidFill>
              </a:defRPr>
            </a:lvl1pPr>
            <a:lvl2pPr>
              <a:defRPr>
                <a:solidFill>
                  <a:schemeClr val="bg1"/>
                </a:solidFill>
              </a:defRPr>
            </a:lvl2pPr>
          </a:lstStyle>
          <a:p>
            <a:pPr lvl="0"/>
            <a:r>
              <a:rPr lang="en-GB"/>
              <a:t> </a:t>
            </a:r>
          </a:p>
        </p:txBody>
      </p:sp>
      <p:sp>
        <p:nvSpPr>
          <p:cNvPr id="32" name="Text Placeholder 6">
            <a:extLst>
              <a:ext uri="{FF2B5EF4-FFF2-40B4-BE49-F238E27FC236}">
                <a16:creationId xmlns:a16="http://schemas.microsoft.com/office/drawing/2014/main" id="{D2C80C42-0132-8F27-D285-E63F68EF724A}"/>
              </a:ext>
            </a:extLst>
          </p:cNvPr>
          <p:cNvSpPr>
            <a:spLocks noGrp="1"/>
          </p:cNvSpPr>
          <p:nvPr>
            <p:ph type="body" sz="quarter" idx="24"/>
          </p:nvPr>
        </p:nvSpPr>
        <p:spPr>
          <a:xfrm>
            <a:off x="8699396" y="4765015"/>
            <a:ext cx="3035404" cy="608400"/>
          </a:xfrm>
          <a:solidFill>
            <a:schemeClr val="tx1"/>
          </a:solidFill>
        </p:spPr>
        <p:txBody>
          <a:bodyPr lIns="144000" anchor="ctr" anchorCtr="0"/>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33" name="Online Image Placeholder 21">
            <a:extLst>
              <a:ext uri="{FF2B5EF4-FFF2-40B4-BE49-F238E27FC236}">
                <a16:creationId xmlns:a16="http://schemas.microsoft.com/office/drawing/2014/main" id="{9603EBAC-DBA2-509F-FF87-0482D2439E26}"/>
              </a:ext>
            </a:extLst>
          </p:cNvPr>
          <p:cNvSpPr>
            <a:spLocks noGrp="1"/>
          </p:cNvSpPr>
          <p:nvPr>
            <p:ph type="clipArt" sz="quarter" idx="25"/>
          </p:nvPr>
        </p:nvSpPr>
        <p:spPr>
          <a:xfrm>
            <a:off x="8200702" y="4874721"/>
            <a:ext cx="388988" cy="388988"/>
          </a:xfrm>
          <a:solidFill>
            <a:schemeClr val="bg2"/>
          </a:solidFill>
        </p:spPr>
        <p:txBody>
          <a:bodyPr/>
          <a:lstStyle/>
          <a:p>
            <a:r>
              <a:rPr lang="en-US" dirty="0"/>
              <a:t>Click icon to add online image</a:t>
            </a:r>
            <a:endParaRPr lang="en-GB" dirty="0"/>
          </a:p>
        </p:txBody>
      </p:sp>
      <p:sp>
        <p:nvSpPr>
          <p:cNvPr id="35" name="Slide Number Placeholder 4">
            <a:extLst>
              <a:ext uri="{FF2B5EF4-FFF2-40B4-BE49-F238E27FC236}">
                <a16:creationId xmlns:a16="http://schemas.microsoft.com/office/drawing/2014/main" id="{2AE8D979-A452-8437-25A7-3C251A582E84}"/>
              </a:ext>
            </a:extLst>
          </p:cNvPr>
          <p:cNvSpPr>
            <a:spLocks noGrp="1"/>
          </p:cNvSpPr>
          <p:nvPr>
            <p:ph type="sldNum" sz="quarter" idx="12"/>
          </p:nvPr>
        </p:nvSpPr>
        <p:spPr>
          <a:xfrm>
            <a:off x="5070743" y="6334125"/>
            <a:ext cx="392243" cy="144000"/>
          </a:xfrm>
        </p:spPr>
        <p:txBody>
          <a:bodyPr/>
          <a:lstStyle>
            <a:lvl1pPr>
              <a:defRPr>
                <a:solidFill>
                  <a:schemeClr val="bg1"/>
                </a:solidFill>
              </a:defRPr>
            </a:lvl1pPr>
          </a:lstStyle>
          <a:p>
            <a:fld id="{4A9586EF-C0F1-B148-8737-E0386246BC03}" type="slidenum">
              <a:rPr lang="en-GB" smtClean="0"/>
              <a:pPr/>
              <a:t>‹#›</a:t>
            </a:fld>
            <a:endParaRPr lang="en-GB" dirty="0"/>
          </a:p>
        </p:txBody>
      </p:sp>
    </p:spTree>
    <p:extLst>
      <p:ext uri="{BB962C8B-B14F-4D97-AF65-F5344CB8AC3E}">
        <p14:creationId xmlns:p14="http://schemas.microsoft.com/office/powerpoint/2010/main" val="20943425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ighlights">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endParaRPr lang="en-GB" dirty="0">
              <a:solidFill>
                <a:schemeClr val="bg1"/>
              </a:solidFill>
            </a:endParaRP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bg1"/>
                </a:solidFill>
              </a:defRPr>
            </a:lvl1pPr>
          </a:lstStyle>
          <a:p>
            <a:fld id="{4A9586EF-C0F1-B148-8737-E0386246BC03}" type="slidenum">
              <a:rPr lang="en-GB" smtClean="0"/>
              <a:pPr/>
              <a:t>‹#›</a:t>
            </a:fld>
            <a:endParaRPr lang="en-GB" dirty="0"/>
          </a:p>
        </p:txBody>
      </p:sp>
      <p:sp>
        <p:nvSpPr>
          <p:cNvPr id="2" name="Title 1">
            <a:extLst>
              <a:ext uri="{FF2B5EF4-FFF2-40B4-BE49-F238E27FC236}">
                <a16:creationId xmlns:a16="http://schemas.microsoft.com/office/drawing/2014/main" id="{A1C4D26A-3DD1-C3D9-0EBC-BCF1E8E29EBA}"/>
              </a:ext>
            </a:extLst>
          </p:cNvPr>
          <p:cNvSpPr>
            <a:spLocks noGrp="1"/>
          </p:cNvSpPr>
          <p:nvPr>
            <p:ph type="title" hasCustomPrompt="1"/>
          </p:nvPr>
        </p:nvSpPr>
        <p:spPr>
          <a:xfrm>
            <a:off x="457200" y="690743"/>
            <a:ext cx="4618800" cy="1051200"/>
          </a:xfrm>
        </p:spPr>
        <p:txBody>
          <a:bodyPr/>
          <a:lstStyle>
            <a:lvl1pPr>
              <a:defRPr>
                <a:solidFill>
                  <a:schemeClr val="bg1"/>
                </a:solidFill>
              </a:defRPr>
            </a:lvl1pPr>
          </a:lstStyle>
          <a:p>
            <a:r>
              <a:rPr lang="en-GB"/>
              <a:t>[Highlights] &lt;Heading&gt;</a:t>
            </a:r>
          </a:p>
        </p:txBody>
      </p:sp>
      <p:sp>
        <p:nvSpPr>
          <p:cNvPr id="3" name="Text Placeholder 6">
            <a:extLst>
              <a:ext uri="{FF2B5EF4-FFF2-40B4-BE49-F238E27FC236}">
                <a16:creationId xmlns:a16="http://schemas.microsoft.com/office/drawing/2014/main" id="{8EF142A4-8D3E-651E-2112-73716D515F81}"/>
              </a:ext>
            </a:extLst>
          </p:cNvPr>
          <p:cNvSpPr>
            <a:spLocks noGrp="1"/>
          </p:cNvSpPr>
          <p:nvPr>
            <p:ph type="body" sz="quarter" idx="10" hasCustomPrompt="1"/>
          </p:nvPr>
        </p:nvSpPr>
        <p:spPr>
          <a:xfrm>
            <a:off x="457200" y="431800"/>
            <a:ext cx="46188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6" name="Text Placeholder 9">
            <a:extLst>
              <a:ext uri="{FF2B5EF4-FFF2-40B4-BE49-F238E27FC236}">
                <a16:creationId xmlns:a16="http://schemas.microsoft.com/office/drawing/2014/main" id="{8A6C0218-5074-4D22-7F16-6F42F1E2CC45}"/>
              </a:ext>
            </a:extLst>
          </p:cNvPr>
          <p:cNvSpPr>
            <a:spLocks noGrp="1"/>
          </p:cNvSpPr>
          <p:nvPr>
            <p:ph type="body" sz="quarter" idx="13"/>
          </p:nvPr>
        </p:nvSpPr>
        <p:spPr>
          <a:xfrm>
            <a:off x="457199" y="1994727"/>
            <a:ext cx="4618800" cy="3453460"/>
          </a:xfrm>
        </p:spPr>
        <p:txBody>
          <a:bodyPr/>
          <a:lstStyle>
            <a:lvl1pPr marL="144000" indent="-144000">
              <a:lnSpc>
                <a:spcPct val="110000"/>
              </a:lnSpc>
              <a:spcAft>
                <a:spcPts val="1200"/>
              </a:spcAft>
              <a:buSzPct val="120000"/>
              <a:buFont typeface="Arial" panose="020B0604020202020204" pitchFamily="34" charset="0"/>
              <a:buChar char="•"/>
              <a:defRPr sz="1400">
                <a:solidFill>
                  <a:schemeClr val="bg1"/>
                </a:solidFill>
              </a:defRPr>
            </a:lvl1pPr>
            <a:lvl2pPr marL="144000" indent="-144000">
              <a:lnSpc>
                <a:spcPct val="110000"/>
              </a:lnSpc>
              <a:spcAft>
                <a:spcPts val="1200"/>
              </a:spcAft>
              <a:buSzPct val="120000"/>
              <a:buFont typeface="Arial" panose="020B0604020202020204" pitchFamily="34" charset="0"/>
              <a:buChar char="•"/>
              <a:defRPr sz="1400">
                <a:solidFill>
                  <a:schemeClr val="bg1"/>
                </a:solidFill>
              </a:defRPr>
            </a:lvl2pPr>
            <a:lvl3pPr marL="144000" indent="-144000">
              <a:lnSpc>
                <a:spcPct val="110000"/>
              </a:lnSpc>
              <a:spcAft>
                <a:spcPts val="1200"/>
              </a:spcAft>
              <a:buSzPct val="120000"/>
              <a:buFont typeface="Arial" panose="020B0604020202020204" pitchFamily="34" charset="0"/>
              <a:buChar char="•"/>
              <a:defRPr sz="1400">
                <a:solidFill>
                  <a:schemeClr val="bg1"/>
                </a:solidFill>
              </a:defRPr>
            </a:lvl3pPr>
            <a:lvl4pPr marL="144000" indent="-144000">
              <a:lnSpc>
                <a:spcPct val="110000"/>
              </a:lnSpc>
              <a:spcAft>
                <a:spcPts val="1200"/>
              </a:spcAft>
              <a:buSzPct val="120000"/>
              <a:buFont typeface="Arial" panose="020B0604020202020204" pitchFamily="34" charset="0"/>
              <a:buChar char="•"/>
              <a:defRPr sz="1400">
                <a:solidFill>
                  <a:schemeClr val="bg1"/>
                </a:solidFill>
              </a:defRPr>
            </a:lvl4pPr>
            <a:lvl5pPr marL="144000" indent="-144000">
              <a:lnSpc>
                <a:spcPct val="110000"/>
              </a:lnSpc>
              <a:spcAft>
                <a:spcPts val="1200"/>
              </a:spcAft>
              <a:buSzPct val="120000"/>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Graphic 6">
            <a:extLst>
              <a:ext uri="{FF2B5EF4-FFF2-40B4-BE49-F238E27FC236}">
                <a16:creationId xmlns:a16="http://schemas.microsoft.com/office/drawing/2014/main" id="{270A9881-AE7B-2EE1-FDCC-9601F5FE5D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14" name="Picture Placeholder 13">
            <a:extLst>
              <a:ext uri="{FF2B5EF4-FFF2-40B4-BE49-F238E27FC236}">
                <a16:creationId xmlns:a16="http://schemas.microsoft.com/office/drawing/2014/main" id="{7A59CF99-A8D3-5272-5388-9DBC1C74F9B2}"/>
              </a:ext>
            </a:extLst>
          </p:cNvPr>
          <p:cNvSpPr>
            <a:spLocks noGrp="1"/>
          </p:cNvSpPr>
          <p:nvPr>
            <p:ph type="pic" sz="quarter" idx="15"/>
          </p:nvPr>
        </p:nvSpPr>
        <p:spPr>
          <a:xfrm>
            <a:off x="5887184" y="457200"/>
            <a:ext cx="5853600" cy="2377812"/>
          </a:xfrm>
          <a:custGeom>
            <a:avLst/>
            <a:gdLst>
              <a:gd name="csX0" fmla="*/ 491167 w 5853600"/>
              <a:gd name="csY0" fmla="*/ 0 h 2377812"/>
              <a:gd name="csX1" fmla="*/ 1286767 w 5853600"/>
              <a:gd name="csY1" fmla="*/ 0 h 2377812"/>
              <a:gd name="csX2" fmla="*/ 4566833 w 5853600"/>
              <a:gd name="csY2" fmla="*/ 0 h 2377812"/>
              <a:gd name="csX3" fmla="*/ 5362433 w 5853600"/>
              <a:gd name="csY3" fmla="*/ 0 h 2377812"/>
              <a:gd name="csX4" fmla="*/ 5853600 w 5853600"/>
              <a:gd name="csY4" fmla="*/ 491167 h 2377812"/>
              <a:gd name="csX5" fmla="*/ 5853600 w 5853600"/>
              <a:gd name="csY5" fmla="*/ 2377812 h 2377812"/>
              <a:gd name="csX6" fmla="*/ 0 w 5853600"/>
              <a:gd name="csY6" fmla="*/ 2377812 h 2377812"/>
              <a:gd name="csX7" fmla="*/ 0 w 5853600"/>
              <a:gd name="csY7" fmla="*/ 491167 h 2377812"/>
              <a:gd name="csX8" fmla="*/ 491167 w 5853600"/>
              <a:gd name="csY8" fmla="*/ 0 h 23778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853600" h="2377812">
                <a:moveTo>
                  <a:pt x="491167" y="0"/>
                </a:moveTo>
                <a:lnTo>
                  <a:pt x="1286767" y="0"/>
                </a:lnTo>
                <a:lnTo>
                  <a:pt x="4566833" y="0"/>
                </a:lnTo>
                <a:lnTo>
                  <a:pt x="5362433" y="0"/>
                </a:lnTo>
                <a:cubicBezTo>
                  <a:pt x="5633697" y="0"/>
                  <a:pt x="5853600" y="219903"/>
                  <a:pt x="5853600" y="491167"/>
                </a:cubicBezTo>
                <a:lnTo>
                  <a:pt x="5853600" y="2377812"/>
                </a:lnTo>
                <a:lnTo>
                  <a:pt x="0" y="2377812"/>
                </a:lnTo>
                <a:lnTo>
                  <a:pt x="0" y="491167"/>
                </a:lnTo>
                <a:cubicBezTo>
                  <a:pt x="0" y="219903"/>
                  <a:pt x="219903" y="0"/>
                  <a:pt x="491167" y="0"/>
                </a:cubicBezTo>
                <a:close/>
              </a:path>
            </a:pathLst>
          </a:custGeom>
        </p:spPr>
        <p:txBody>
          <a:bodyPr wrap="square">
            <a:noAutofit/>
          </a:bodyPr>
          <a:lstStyle/>
          <a:p>
            <a:r>
              <a:rPr lang="en-US" dirty="0"/>
              <a:t>Click icon to add picture</a:t>
            </a:r>
            <a:endParaRPr lang="en-GB" dirty="0"/>
          </a:p>
        </p:txBody>
      </p:sp>
      <p:sp>
        <p:nvSpPr>
          <p:cNvPr id="17" name="Rectangle 16">
            <a:extLst>
              <a:ext uri="{FF2B5EF4-FFF2-40B4-BE49-F238E27FC236}">
                <a16:creationId xmlns:a16="http://schemas.microsoft.com/office/drawing/2014/main" id="{DDD8A2D9-3DD0-31A6-CE60-EA754C49025B}"/>
              </a:ext>
            </a:extLst>
          </p:cNvPr>
          <p:cNvSpPr/>
          <p:nvPr userDrawn="1"/>
        </p:nvSpPr>
        <p:spPr>
          <a:xfrm>
            <a:off x="5887184" y="2835012"/>
            <a:ext cx="5853600" cy="40229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 Placeholder 9">
            <a:extLst>
              <a:ext uri="{FF2B5EF4-FFF2-40B4-BE49-F238E27FC236}">
                <a16:creationId xmlns:a16="http://schemas.microsoft.com/office/drawing/2014/main" id="{0A952EC9-EA95-7D4E-A5FD-8FB2D584A77F}"/>
              </a:ext>
            </a:extLst>
          </p:cNvPr>
          <p:cNvSpPr>
            <a:spLocks noGrp="1"/>
          </p:cNvSpPr>
          <p:nvPr>
            <p:ph type="body" sz="quarter" idx="16" hasCustomPrompt="1"/>
          </p:nvPr>
        </p:nvSpPr>
        <p:spPr>
          <a:xfrm>
            <a:off x="6320508" y="3177151"/>
            <a:ext cx="4986953" cy="3301139"/>
          </a:xfrm>
        </p:spPr>
        <p:txBody>
          <a:bodyPr anchor="t" anchorCtr="0"/>
          <a:lstStyle>
            <a:lvl1pPr marL="252000" indent="-252000">
              <a:lnSpc>
                <a:spcPct val="110000"/>
              </a:lnSpc>
              <a:spcAft>
                <a:spcPts val="1200"/>
              </a:spcAft>
              <a:buSzPct val="120000"/>
              <a:buFont typeface="Arial" panose="020B0604020202020204" pitchFamily="34" charset="0"/>
              <a:buNone/>
              <a:defRPr sz="1900">
                <a:solidFill>
                  <a:schemeClr val="tx1"/>
                </a:solidFill>
                <a:latin typeface="+mj-lt"/>
              </a:defRPr>
            </a:lvl1pPr>
            <a:lvl2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2pPr>
            <a:lvl3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3pPr>
            <a:lvl4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4pPr>
            <a:lvl5pPr marL="252000" indent="-252000">
              <a:lnSpc>
                <a:spcPct val="110000"/>
              </a:lnSpc>
              <a:spcAft>
                <a:spcPts val="1200"/>
              </a:spcAft>
              <a:buSzPct val="120000"/>
              <a:buFontTx/>
              <a:buBlip>
                <a:blip r:embed="rId4">
                  <a:extLst>
                    <a:ext uri="{96DAC541-7B7A-43D3-8B79-37D633B846F1}">
                      <asvg:svgBlip xmlns:asvg="http://schemas.microsoft.com/office/drawing/2016/SVG/main" r:embed="rId5"/>
                    </a:ext>
                  </a:extLst>
                </a:blip>
              </a:buBlip>
              <a:defRPr>
                <a:solidFill>
                  <a:schemeClr val="tx1"/>
                </a:solidFill>
              </a:defRPr>
            </a:lvl5pPr>
          </a:lstStyle>
          <a:p>
            <a:pPr lvl="0"/>
            <a:r>
              <a:rPr lang="en-GB"/>
              <a:t>First level &lt;Heading&gt;</a:t>
            </a:r>
          </a:p>
          <a:p>
            <a:pPr lvl="1"/>
            <a:r>
              <a:rPr lang="en-GB"/>
              <a:t>Second level &lt;Text&gt;</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444742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olution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tx1"/>
                </a:solidFill>
              </a:defRPr>
            </a:lvl1pPr>
          </a:lstStyle>
          <a:p>
            <a:r>
              <a:rPr lang="en-GB" dirty="0"/>
              <a:t>Confidential and Proprietary Information of Chubb Personal Risk Services. Do Not Distribute   |   P</a:t>
            </a:r>
            <a:endParaRPr lang="en-GB" dirty="0">
              <a:solidFill>
                <a:schemeClr val="tx1"/>
              </a:solidFill>
            </a:endParaRP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tx1"/>
                </a:solidFill>
              </a:defRPr>
            </a:lvl1pPr>
          </a:lstStyle>
          <a:p>
            <a:fld id="{4A9586EF-C0F1-B148-8737-E0386246BC03}" type="slidenum">
              <a:rPr lang="en-GB" smtClean="0"/>
              <a:pPr/>
              <a:t>‹#›</a:t>
            </a:fld>
            <a:endParaRPr lang="en-GB" dirty="0"/>
          </a:p>
        </p:txBody>
      </p:sp>
      <p:sp>
        <p:nvSpPr>
          <p:cNvPr id="10" name="Text Placeholder 9">
            <a:extLst>
              <a:ext uri="{FF2B5EF4-FFF2-40B4-BE49-F238E27FC236}">
                <a16:creationId xmlns:a16="http://schemas.microsoft.com/office/drawing/2014/main" id="{F76EDF25-4297-A1CF-77CF-ACB6C84D5A37}"/>
              </a:ext>
            </a:extLst>
          </p:cNvPr>
          <p:cNvSpPr>
            <a:spLocks noGrp="1"/>
          </p:cNvSpPr>
          <p:nvPr>
            <p:ph type="body" sz="quarter" idx="13"/>
          </p:nvPr>
        </p:nvSpPr>
        <p:spPr>
          <a:xfrm>
            <a:off x="457200" y="2354302"/>
            <a:ext cx="5637600" cy="3195352"/>
          </a:xfrm>
        </p:spPr>
        <p:txBody>
          <a:bodyPr anchor="t" anchorCtr="0"/>
          <a:lstStyle>
            <a:lvl1pPr marL="252000" indent="-252000">
              <a:lnSpc>
                <a:spcPct val="110000"/>
              </a:lnSpc>
              <a:spcAft>
                <a:spcPts val="1200"/>
              </a:spcAft>
              <a:buSzPct val="120000"/>
              <a:buFontTx/>
              <a:buBlip>
                <a:blip r:embed="rId2">
                  <a:extLst>
                    <a:ext uri="{96DAC541-7B7A-43D3-8B79-37D633B846F1}">
                      <asvg:svgBlip xmlns:asvg="http://schemas.microsoft.com/office/drawing/2016/SVG/main" r:embed="rId3"/>
                    </a:ext>
                  </a:extLst>
                </a:blip>
              </a:buBlip>
              <a:defRPr sz="1400">
                <a:solidFill>
                  <a:schemeClr val="tx1"/>
                </a:solidFill>
              </a:defRPr>
            </a:lvl1pPr>
            <a:lvl2pPr marL="252000" indent="-252000">
              <a:lnSpc>
                <a:spcPct val="110000"/>
              </a:lnSpc>
              <a:spcAft>
                <a:spcPts val="1200"/>
              </a:spcAft>
              <a:buSzPct val="120000"/>
              <a:buFontTx/>
              <a:buBlip>
                <a:blip r:embed="rId2">
                  <a:extLst>
                    <a:ext uri="{96DAC541-7B7A-43D3-8B79-37D633B846F1}">
                      <asvg:svgBlip xmlns:asvg="http://schemas.microsoft.com/office/drawing/2016/SVG/main" r:embed="rId3"/>
                    </a:ext>
                  </a:extLst>
                </a:blip>
              </a:buBlip>
              <a:defRPr sz="1400">
                <a:solidFill>
                  <a:schemeClr val="tx1"/>
                </a:solidFill>
              </a:defRPr>
            </a:lvl2pPr>
            <a:lvl3pPr marL="252000" indent="-252000">
              <a:lnSpc>
                <a:spcPct val="110000"/>
              </a:lnSpc>
              <a:spcAft>
                <a:spcPts val="1200"/>
              </a:spcAft>
              <a:buSzPct val="120000"/>
              <a:buFontTx/>
              <a:buBlip>
                <a:blip r:embed="rId2">
                  <a:extLst>
                    <a:ext uri="{96DAC541-7B7A-43D3-8B79-37D633B846F1}">
                      <asvg:svgBlip xmlns:asvg="http://schemas.microsoft.com/office/drawing/2016/SVG/main" r:embed="rId3"/>
                    </a:ext>
                  </a:extLst>
                </a:blip>
              </a:buBlip>
              <a:defRPr sz="1400">
                <a:solidFill>
                  <a:schemeClr val="tx1"/>
                </a:solidFill>
              </a:defRPr>
            </a:lvl3pPr>
            <a:lvl4pPr marL="252000" indent="-252000">
              <a:lnSpc>
                <a:spcPct val="110000"/>
              </a:lnSpc>
              <a:spcAft>
                <a:spcPts val="1200"/>
              </a:spcAft>
              <a:buSzPct val="120000"/>
              <a:buFontTx/>
              <a:buBlip>
                <a:blip r:embed="rId2">
                  <a:extLst>
                    <a:ext uri="{96DAC541-7B7A-43D3-8B79-37D633B846F1}">
                      <asvg:svgBlip xmlns:asvg="http://schemas.microsoft.com/office/drawing/2016/SVG/main" r:embed="rId3"/>
                    </a:ext>
                  </a:extLst>
                </a:blip>
              </a:buBlip>
              <a:defRPr sz="1400">
                <a:solidFill>
                  <a:schemeClr val="tx1"/>
                </a:solidFill>
              </a:defRPr>
            </a:lvl4pPr>
            <a:lvl5pPr marL="252000" indent="-252000">
              <a:lnSpc>
                <a:spcPct val="110000"/>
              </a:lnSpc>
              <a:spcAft>
                <a:spcPts val="1200"/>
              </a:spcAft>
              <a:buSzPct val="120000"/>
              <a:buFontTx/>
              <a:buBlip>
                <a:blip r:embed="rId2">
                  <a:extLst>
                    <a:ext uri="{96DAC541-7B7A-43D3-8B79-37D633B846F1}">
                      <asvg:svgBlip xmlns:asvg="http://schemas.microsoft.com/office/drawing/2016/SVG/main" r:embed="rId3"/>
                    </a:ext>
                  </a:extLst>
                </a:blip>
              </a:buBlip>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98BCC9FC-8362-8C7B-9835-ABA0E8246CE5}"/>
              </a:ext>
            </a:extLst>
          </p:cNvPr>
          <p:cNvSpPr>
            <a:spLocks noGrp="1"/>
          </p:cNvSpPr>
          <p:nvPr>
            <p:ph type="body" sz="quarter" idx="10" hasCustomPrompt="1"/>
          </p:nvPr>
        </p:nvSpPr>
        <p:spPr>
          <a:xfrm>
            <a:off x="457200" y="431800"/>
            <a:ext cx="56376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tx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sp>
        <p:nvSpPr>
          <p:cNvPr id="6" name="Title 5">
            <a:extLst>
              <a:ext uri="{FF2B5EF4-FFF2-40B4-BE49-F238E27FC236}">
                <a16:creationId xmlns:a16="http://schemas.microsoft.com/office/drawing/2014/main" id="{F6A4FC8C-9516-5824-C88D-738DA1038720}"/>
              </a:ext>
            </a:extLst>
          </p:cNvPr>
          <p:cNvSpPr>
            <a:spLocks noGrp="1"/>
          </p:cNvSpPr>
          <p:nvPr>
            <p:ph type="title" hasCustomPrompt="1"/>
          </p:nvPr>
        </p:nvSpPr>
        <p:spPr>
          <a:xfrm>
            <a:off x="457200" y="690743"/>
            <a:ext cx="5637600" cy="1047636"/>
          </a:xfrm>
        </p:spPr>
        <p:txBody>
          <a:bodyPr/>
          <a:lstStyle>
            <a:lvl1pPr>
              <a:defRPr>
                <a:solidFill>
                  <a:schemeClr val="tx1"/>
                </a:solidFill>
              </a:defRPr>
            </a:lvl1pPr>
          </a:lstStyle>
          <a:p>
            <a:r>
              <a:rPr lang="en-GB"/>
              <a:t>[Solutions] &lt;Heading&gt;</a:t>
            </a:r>
          </a:p>
        </p:txBody>
      </p:sp>
      <p:sp>
        <p:nvSpPr>
          <p:cNvPr id="2" name="Round Same Side Corner Rectangle 10">
            <a:extLst>
              <a:ext uri="{FF2B5EF4-FFF2-40B4-BE49-F238E27FC236}">
                <a16:creationId xmlns:a16="http://schemas.microsoft.com/office/drawing/2014/main" id="{32375E02-C6F8-1E2E-2B5C-713595F57B08}"/>
              </a:ext>
            </a:extLst>
          </p:cNvPr>
          <p:cNvSpPr/>
          <p:nvPr userDrawn="1"/>
        </p:nvSpPr>
        <p:spPr>
          <a:xfrm>
            <a:off x="7355772" y="457200"/>
            <a:ext cx="4379027" cy="6400800"/>
          </a:xfrm>
          <a:prstGeom prst="round2SameRect">
            <a:avLst>
              <a:gd name="adj1" fmla="val 9743"/>
              <a:gd name="adj2"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6">
            <a:extLst>
              <a:ext uri="{FF2B5EF4-FFF2-40B4-BE49-F238E27FC236}">
                <a16:creationId xmlns:a16="http://schemas.microsoft.com/office/drawing/2014/main" id="{1C218E14-56C9-3412-E0E8-85C4B3049240}"/>
              </a:ext>
            </a:extLst>
          </p:cNvPr>
          <p:cNvSpPr>
            <a:spLocks noGrp="1"/>
          </p:cNvSpPr>
          <p:nvPr>
            <p:ph type="body" sz="quarter" idx="14"/>
          </p:nvPr>
        </p:nvSpPr>
        <p:spPr>
          <a:xfrm>
            <a:off x="7779345" y="1008794"/>
            <a:ext cx="3531881" cy="362806"/>
          </a:xfrm>
          <a:solidFill>
            <a:schemeClr val="tx1"/>
          </a:solidFill>
          <a:effectLst>
            <a:outerShdw dist="12700" dir="5400000" algn="t" rotWithShape="0">
              <a:schemeClr val="bg1">
                <a:lumMod val="75000"/>
              </a:schemeClr>
            </a:outerShdw>
          </a:effectLst>
        </p:spPr>
        <p:txBody>
          <a:bodyPr lIns="503999"/>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7" name="Online Image Placeholder 26">
            <a:extLst>
              <a:ext uri="{FF2B5EF4-FFF2-40B4-BE49-F238E27FC236}">
                <a16:creationId xmlns:a16="http://schemas.microsoft.com/office/drawing/2014/main" id="{842723BA-36E4-B6D1-2DCB-03AF2921F96A}"/>
              </a:ext>
            </a:extLst>
          </p:cNvPr>
          <p:cNvSpPr>
            <a:spLocks noGrp="1"/>
          </p:cNvSpPr>
          <p:nvPr>
            <p:ph type="clipArt" sz="quarter" idx="15"/>
          </p:nvPr>
        </p:nvSpPr>
        <p:spPr>
          <a:xfrm>
            <a:off x="7810341" y="980631"/>
            <a:ext cx="270000" cy="270000"/>
          </a:xfrm>
        </p:spPr>
        <p:txBody>
          <a:bodyPr/>
          <a:lstStyle/>
          <a:p>
            <a:r>
              <a:rPr lang="en-US" dirty="0"/>
              <a:t>Click icon to add online image</a:t>
            </a:r>
            <a:endParaRPr lang="en-GB" dirty="0"/>
          </a:p>
        </p:txBody>
      </p:sp>
      <p:sp>
        <p:nvSpPr>
          <p:cNvPr id="28" name="Text Placeholder 6">
            <a:extLst>
              <a:ext uri="{FF2B5EF4-FFF2-40B4-BE49-F238E27FC236}">
                <a16:creationId xmlns:a16="http://schemas.microsoft.com/office/drawing/2014/main" id="{64388880-C73E-478A-69B6-41CC020D89D6}"/>
              </a:ext>
            </a:extLst>
          </p:cNvPr>
          <p:cNvSpPr>
            <a:spLocks noGrp="1"/>
          </p:cNvSpPr>
          <p:nvPr>
            <p:ph type="body" sz="quarter" idx="16"/>
          </p:nvPr>
        </p:nvSpPr>
        <p:spPr>
          <a:xfrm>
            <a:off x="7779345" y="1559845"/>
            <a:ext cx="3531881" cy="362806"/>
          </a:xfrm>
          <a:solidFill>
            <a:schemeClr val="tx1"/>
          </a:solidFill>
          <a:effectLst>
            <a:outerShdw dist="12700" dir="5400000" algn="t" rotWithShape="0">
              <a:schemeClr val="bg1">
                <a:lumMod val="75000"/>
              </a:schemeClr>
            </a:outerShdw>
          </a:effectLst>
        </p:spPr>
        <p:txBody>
          <a:bodyPr lIns="503999"/>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9" name="Text Placeholder 6">
            <a:extLst>
              <a:ext uri="{FF2B5EF4-FFF2-40B4-BE49-F238E27FC236}">
                <a16:creationId xmlns:a16="http://schemas.microsoft.com/office/drawing/2014/main" id="{894FF70A-348E-3819-6BF7-068DE0FDF45E}"/>
              </a:ext>
            </a:extLst>
          </p:cNvPr>
          <p:cNvSpPr>
            <a:spLocks noGrp="1"/>
          </p:cNvSpPr>
          <p:nvPr>
            <p:ph type="body" sz="quarter" idx="17"/>
          </p:nvPr>
        </p:nvSpPr>
        <p:spPr>
          <a:xfrm>
            <a:off x="7779345" y="2110896"/>
            <a:ext cx="3531881" cy="362806"/>
          </a:xfrm>
          <a:solidFill>
            <a:schemeClr val="tx1"/>
          </a:solidFill>
          <a:effectLst>
            <a:outerShdw dist="12700" dir="5400000" algn="t" rotWithShape="0">
              <a:schemeClr val="bg1">
                <a:lumMod val="75000"/>
              </a:schemeClr>
            </a:outerShdw>
          </a:effectLst>
        </p:spPr>
        <p:txBody>
          <a:bodyPr lIns="503999"/>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0" name="Text Placeholder 6">
            <a:extLst>
              <a:ext uri="{FF2B5EF4-FFF2-40B4-BE49-F238E27FC236}">
                <a16:creationId xmlns:a16="http://schemas.microsoft.com/office/drawing/2014/main" id="{3D8F24C8-5791-5556-B0AB-CF448627AB11}"/>
              </a:ext>
            </a:extLst>
          </p:cNvPr>
          <p:cNvSpPr>
            <a:spLocks noGrp="1"/>
          </p:cNvSpPr>
          <p:nvPr>
            <p:ph type="body" sz="quarter" idx="18"/>
          </p:nvPr>
        </p:nvSpPr>
        <p:spPr>
          <a:xfrm>
            <a:off x="7779345" y="2661947"/>
            <a:ext cx="3531881" cy="362806"/>
          </a:xfrm>
          <a:solidFill>
            <a:schemeClr val="tx1"/>
          </a:solidFill>
          <a:effectLst>
            <a:outerShdw dist="12700" dir="5400000" algn="t" rotWithShape="0">
              <a:schemeClr val="bg1">
                <a:lumMod val="75000"/>
              </a:schemeClr>
            </a:outerShdw>
          </a:effectLst>
        </p:spPr>
        <p:txBody>
          <a:bodyPr lIns="503999"/>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1" name="Text Placeholder 6">
            <a:extLst>
              <a:ext uri="{FF2B5EF4-FFF2-40B4-BE49-F238E27FC236}">
                <a16:creationId xmlns:a16="http://schemas.microsoft.com/office/drawing/2014/main" id="{3108E197-0C38-2160-AB0C-84502905054D}"/>
              </a:ext>
            </a:extLst>
          </p:cNvPr>
          <p:cNvSpPr>
            <a:spLocks noGrp="1"/>
          </p:cNvSpPr>
          <p:nvPr>
            <p:ph type="body" sz="quarter" idx="19"/>
          </p:nvPr>
        </p:nvSpPr>
        <p:spPr>
          <a:xfrm>
            <a:off x="7779345" y="3212998"/>
            <a:ext cx="3531881" cy="362806"/>
          </a:xfrm>
          <a:solidFill>
            <a:schemeClr val="tx1"/>
          </a:solidFill>
          <a:effectLst>
            <a:outerShdw dist="12700" dir="5400000" algn="t" rotWithShape="0">
              <a:schemeClr val="bg1">
                <a:lumMod val="75000"/>
              </a:schemeClr>
            </a:outerShdw>
          </a:effectLst>
        </p:spPr>
        <p:txBody>
          <a:bodyPr lIns="503999"/>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2" name="Text Placeholder 6">
            <a:extLst>
              <a:ext uri="{FF2B5EF4-FFF2-40B4-BE49-F238E27FC236}">
                <a16:creationId xmlns:a16="http://schemas.microsoft.com/office/drawing/2014/main" id="{889183B2-C65C-6F87-1380-4B1D3004783E}"/>
              </a:ext>
            </a:extLst>
          </p:cNvPr>
          <p:cNvSpPr>
            <a:spLocks noGrp="1"/>
          </p:cNvSpPr>
          <p:nvPr>
            <p:ph type="body" sz="quarter" idx="20"/>
          </p:nvPr>
        </p:nvSpPr>
        <p:spPr>
          <a:xfrm>
            <a:off x="7779345" y="3764049"/>
            <a:ext cx="3531881" cy="362806"/>
          </a:xfrm>
          <a:solidFill>
            <a:schemeClr val="tx1"/>
          </a:solidFill>
          <a:effectLst>
            <a:outerShdw dist="12700" dir="5400000" algn="t" rotWithShape="0">
              <a:schemeClr val="bg1">
                <a:lumMod val="75000"/>
              </a:schemeClr>
            </a:outerShdw>
          </a:effectLst>
        </p:spPr>
        <p:txBody>
          <a:bodyPr lIns="503999"/>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3" name="Text Placeholder 6">
            <a:extLst>
              <a:ext uri="{FF2B5EF4-FFF2-40B4-BE49-F238E27FC236}">
                <a16:creationId xmlns:a16="http://schemas.microsoft.com/office/drawing/2014/main" id="{347E9B47-D5C2-6EE2-5322-3510E36B0CA2}"/>
              </a:ext>
            </a:extLst>
          </p:cNvPr>
          <p:cNvSpPr>
            <a:spLocks noGrp="1"/>
          </p:cNvSpPr>
          <p:nvPr>
            <p:ph type="body" sz="quarter" idx="21"/>
          </p:nvPr>
        </p:nvSpPr>
        <p:spPr>
          <a:xfrm>
            <a:off x="7779345" y="4315100"/>
            <a:ext cx="3531881" cy="362806"/>
          </a:xfrm>
          <a:solidFill>
            <a:schemeClr val="tx1"/>
          </a:solidFill>
          <a:effectLst>
            <a:outerShdw dist="12700" dir="5400000" algn="t" rotWithShape="0">
              <a:schemeClr val="bg1">
                <a:lumMod val="75000"/>
              </a:schemeClr>
            </a:outerShdw>
          </a:effectLst>
        </p:spPr>
        <p:txBody>
          <a:bodyPr lIns="503999"/>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4" name="Text Placeholder 6">
            <a:extLst>
              <a:ext uri="{FF2B5EF4-FFF2-40B4-BE49-F238E27FC236}">
                <a16:creationId xmlns:a16="http://schemas.microsoft.com/office/drawing/2014/main" id="{6C9815B4-72D7-331A-B750-0F4387D9366E}"/>
              </a:ext>
            </a:extLst>
          </p:cNvPr>
          <p:cNvSpPr>
            <a:spLocks noGrp="1"/>
          </p:cNvSpPr>
          <p:nvPr>
            <p:ph type="body" sz="quarter" idx="22"/>
          </p:nvPr>
        </p:nvSpPr>
        <p:spPr>
          <a:xfrm>
            <a:off x="7779345" y="4866151"/>
            <a:ext cx="3531881" cy="362806"/>
          </a:xfrm>
          <a:solidFill>
            <a:schemeClr val="tx1"/>
          </a:solidFill>
          <a:effectLst>
            <a:outerShdw dist="12700" dir="5400000" algn="t" rotWithShape="0">
              <a:schemeClr val="bg1">
                <a:lumMod val="75000"/>
              </a:schemeClr>
            </a:outerShdw>
          </a:effectLst>
        </p:spPr>
        <p:txBody>
          <a:bodyPr lIns="503999"/>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5" name="Text Placeholder 6">
            <a:extLst>
              <a:ext uri="{FF2B5EF4-FFF2-40B4-BE49-F238E27FC236}">
                <a16:creationId xmlns:a16="http://schemas.microsoft.com/office/drawing/2014/main" id="{E4322E97-A22D-4E21-CE40-A7FCE37C9C40}"/>
              </a:ext>
            </a:extLst>
          </p:cNvPr>
          <p:cNvSpPr>
            <a:spLocks noGrp="1"/>
          </p:cNvSpPr>
          <p:nvPr>
            <p:ph type="body" sz="quarter" idx="23"/>
          </p:nvPr>
        </p:nvSpPr>
        <p:spPr>
          <a:xfrm>
            <a:off x="7779345" y="5417202"/>
            <a:ext cx="3531881" cy="362806"/>
          </a:xfrm>
          <a:solidFill>
            <a:schemeClr val="tx1"/>
          </a:solidFill>
          <a:effectLst>
            <a:outerShdw dist="12700" dir="5400000" algn="t" rotWithShape="0">
              <a:schemeClr val="bg1">
                <a:lumMod val="75000"/>
              </a:schemeClr>
            </a:outerShdw>
          </a:effectLst>
        </p:spPr>
        <p:txBody>
          <a:bodyPr lIns="503999"/>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6" name="Text Placeholder 6">
            <a:extLst>
              <a:ext uri="{FF2B5EF4-FFF2-40B4-BE49-F238E27FC236}">
                <a16:creationId xmlns:a16="http://schemas.microsoft.com/office/drawing/2014/main" id="{EBAC8487-09D5-5835-3591-8A6EFAE89492}"/>
              </a:ext>
            </a:extLst>
          </p:cNvPr>
          <p:cNvSpPr>
            <a:spLocks noGrp="1"/>
          </p:cNvSpPr>
          <p:nvPr>
            <p:ph type="body" sz="quarter" idx="24"/>
          </p:nvPr>
        </p:nvSpPr>
        <p:spPr>
          <a:xfrm>
            <a:off x="7779345" y="5968249"/>
            <a:ext cx="3531881" cy="362806"/>
          </a:xfrm>
          <a:solidFill>
            <a:schemeClr val="tx1"/>
          </a:solidFill>
          <a:effectLst>
            <a:outerShdw dist="12700" dir="5400000" algn="t" rotWithShape="0">
              <a:schemeClr val="bg1">
                <a:lumMod val="75000"/>
              </a:schemeClr>
            </a:outerShdw>
          </a:effectLst>
        </p:spPr>
        <p:txBody>
          <a:bodyPr lIns="503999"/>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8" name="Online Image Placeholder 26">
            <a:extLst>
              <a:ext uri="{FF2B5EF4-FFF2-40B4-BE49-F238E27FC236}">
                <a16:creationId xmlns:a16="http://schemas.microsoft.com/office/drawing/2014/main" id="{C25BA8A3-9420-CBAD-D66A-255E2B81E80C}"/>
              </a:ext>
            </a:extLst>
          </p:cNvPr>
          <p:cNvSpPr>
            <a:spLocks noGrp="1"/>
          </p:cNvSpPr>
          <p:nvPr>
            <p:ph type="clipArt" sz="quarter" idx="25"/>
          </p:nvPr>
        </p:nvSpPr>
        <p:spPr>
          <a:xfrm>
            <a:off x="7810341" y="1530964"/>
            <a:ext cx="270000" cy="270000"/>
          </a:xfrm>
        </p:spPr>
        <p:txBody>
          <a:bodyPr/>
          <a:lstStyle/>
          <a:p>
            <a:r>
              <a:rPr lang="en-US" dirty="0"/>
              <a:t>Click icon to add online image</a:t>
            </a:r>
            <a:endParaRPr lang="en-GB" dirty="0"/>
          </a:p>
        </p:txBody>
      </p:sp>
      <p:sp>
        <p:nvSpPr>
          <p:cNvPr id="39" name="Online Image Placeholder 26">
            <a:extLst>
              <a:ext uri="{FF2B5EF4-FFF2-40B4-BE49-F238E27FC236}">
                <a16:creationId xmlns:a16="http://schemas.microsoft.com/office/drawing/2014/main" id="{9DA689AF-5FB1-28C7-38EA-BACA4B1DCE29}"/>
              </a:ext>
            </a:extLst>
          </p:cNvPr>
          <p:cNvSpPr>
            <a:spLocks noGrp="1"/>
          </p:cNvSpPr>
          <p:nvPr>
            <p:ph type="clipArt" sz="quarter" idx="26"/>
          </p:nvPr>
        </p:nvSpPr>
        <p:spPr>
          <a:xfrm>
            <a:off x="7810341" y="2081297"/>
            <a:ext cx="270000" cy="270000"/>
          </a:xfrm>
        </p:spPr>
        <p:txBody>
          <a:bodyPr/>
          <a:lstStyle/>
          <a:p>
            <a:r>
              <a:rPr lang="en-US" dirty="0"/>
              <a:t>Click icon to add online image</a:t>
            </a:r>
            <a:endParaRPr lang="en-GB" dirty="0"/>
          </a:p>
        </p:txBody>
      </p:sp>
      <p:sp>
        <p:nvSpPr>
          <p:cNvPr id="40" name="Online Image Placeholder 26">
            <a:extLst>
              <a:ext uri="{FF2B5EF4-FFF2-40B4-BE49-F238E27FC236}">
                <a16:creationId xmlns:a16="http://schemas.microsoft.com/office/drawing/2014/main" id="{C43376EF-923E-3D37-5A6F-CF0D0A3FD261}"/>
              </a:ext>
            </a:extLst>
          </p:cNvPr>
          <p:cNvSpPr>
            <a:spLocks noGrp="1"/>
          </p:cNvSpPr>
          <p:nvPr>
            <p:ph type="clipArt" sz="quarter" idx="27"/>
          </p:nvPr>
        </p:nvSpPr>
        <p:spPr>
          <a:xfrm>
            <a:off x="7810341" y="2631630"/>
            <a:ext cx="270000" cy="270000"/>
          </a:xfrm>
        </p:spPr>
        <p:txBody>
          <a:bodyPr/>
          <a:lstStyle/>
          <a:p>
            <a:r>
              <a:rPr lang="en-US" dirty="0"/>
              <a:t>Click icon to add online image</a:t>
            </a:r>
            <a:endParaRPr lang="en-GB" dirty="0"/>
          </a:p>
        </p:txBody>
      </p:sp>
      <p:sp>
        <p:nvSpPr>
          <p:cNvPr id="41" name="Online Image Placeholder 26">
            <a:extLst>
              <a:ext uri="{FF2B5EF4-FFF2-40B4-BE49-F238E27FC236}">
                <a16:creationId xmlns:a16="http://schemas.microsoft.com/office/drawing/2014/main" id="{81DD8992-92B1-4B5C-7EB1-72FE53AC7C76}"/>
              </a:ext>
            </a:extLst>
          </p:cNvPr>
          <p:cNvSpPr>
            <a:spLocks noGrp="1"/>
          </p:cNvSpPr>
          <p:nvPr>
            <p:ph type="clipArt" sz="quarter" idx="28"/>
          </p:nvPr>
        </p:nvSpPr>
        <p:spPr>
          <a:xfrm>
            <a:off x="7810341" y="3181963"/>
            <a:ext cx="270000" cy="270000"/>
          </a:xfrm>
        </p:spPr>
        <p:txBody>
          <a:bodyPr/>
          <a:lstStyle/>
          <a:p>
            <a:r>
              <a:rPr lang="en-US" dirty="0"/>
              <a:t>Click icon to add online image</a:t>
            </a:r>
            <a:endParaRPr lang="en-GB" dirty="0"/>
          </a:p>
        </p:txBody>
      </p:sp>
      <p:sp>
        <p:nvSpPr>
          <p:cNvPr id="42" name="Online Image Placeholder 26">
            <a:extLst>
              <a:ext uri="{FF2B5EF4-FFF2-40B4-BE49-F238E27FC236}">
                <a16:creationId xmlns:a16="http://schemas.microsoft.com/office/drawing/2014/main" id="{0E340C5A-9FD2-C7A9-1991-C200765EC99F}"/>
              </a:ext>
            </a:extLst>
          </p:cNvPr>
          <p:cNvSpPr>
            <a:spLocks noGrp="1"/>
          </p:cNvSpPr>
          <p:nvPr>
            <p:ph type="clipArt" sz="quarter" idx="29"/>
          </p:nvPr>
        </p:nvSpPr>
        <p:spPr>
          <a:xfrm>
            <a:off x="7810341" y="3732296"/>
            <a:ext cx="270000" cy="270000"/>
          </a:xfrm>
        </p:spPr>
        <p:txBody>
          <a:bodyPr/>
          <a:lstStyle/>
          <a:p>
            <a:r>
              <a:rPr lang="en-US" dirty="0"/>
              <a:t>Click icon to add online image</a:t>
            </a:r>
            <a:endParaRPr lang="en-GB" dirty="0"/>
          </a:p>
        </p:txBody>
      </p:sp>
      <p:sp>
        <p:nvSpPr>
          <p:cNvPr id="43" name="Online Image Placeholder 26">
            <a:extLst>
              <a:ext uri="{FF2B5EF4-FFF2-40B4-BE49-F238E27FC236}">
                <a16:creationId xmlns:a16="http://schemas.microsoft.com/office/drawing/2014/main" id="{E0A785E0-A2C3-F10F-E5FA-2DF033F3B0A2}"/>
              </a:ext>
            </a:extLst>
          </p:cNvPr>
          <p:cNvSpPr>
            <a:spLocks noGrp="1"/>
          </p:cNvSpPr>
          <p:nvPr>
            <p:ph type="clipArt" sz="quarter" idx="30"/>
          </p:nvPr>
        </p:nvSpPr>
        <p:spPr>
          <a:xfrm>
            <a:off x="7810341" y="4282629"/>
            <a:ext cx="270000" cy="270000"/>
          </a:xfrm>
        </p:spPr>
        <p:txBody>
          <a:bodyPr/>
          <a:lstStyle/>
          <a:p>
            <a:r>
              <a:rPr lang="en-US" dirty="0"/>
              <a:t>Click icon to add online image</a:t>
            </a:r>
            <a:endParaRPr lang="en-GB" dirty="0"/>
          </a:p>
        </p:txBody>
      </p:sp>
      <p:sp>
        <p:nvSpPr>
          <p:cNvPr id="44" name="Online Image Placeholder 26">
            <a:extLst>
              <a:ext uri="{FF2B5EF4-FFF2-40B4-BE49-F238E27FC236}">
                <a16:creationId xmlns:a16="http://schemas.microsoft.com/office/drawing/2014/main" id="{BCA1C06A-8BCB-5D92-B344-DD7071BB861E}"/>
              </a:ext>
            </a:extLst>
          </p:cNvPr>
          <p:cNvSpPr>
            <a:spLocks noGrp="1"/>
          </p:cNvSpPr>
          <p:nvPr>
            <p:ph type="clipArt" sz="quarter" idx="31"/>
          </p:nvPr>
        </p:nvSpPr>
        <p:spPr>
          <a:xfrm>
            <a:off x="7810341" y="4832962"/>
            <a:ext cx="270000" cy="270000"/>
          </a:xfrm>
        </p:spPr>
        <p:txBody>
          <a:bodyPr/>
          <a:lstStyle/>
          <a:p>
            <a:r>
              <a:rPr lang="en-US" dirty="0"/>
              <a:t>Click icon to add online image</a:t>
            </a:r>
            <a:endParaRPr lang="en-GB" dirty="0"/>
          </a:p>
        </p:txBody>
      </p:sp>
      <p:sp>
        <p:nvSpPr>
          <p:cNvPr id="45" name="Online Image Placeholder 26">
            <a:extLst>
              <a:ext uri="{FF2B5EF4-FFF2-40B4-BE49-F238E27FC236}">
                <a16:creationId xmlns:a16="http://schemas.microsoft.com/office/drawing/2014/main" id="{DA02B7CC-6A8E-7FBF-B73B-26D1CCEAFD6B}"/>
              </a:ext>
            </a:extLst>
          </p:cNvPr>
          <p:cNvSpPr>
            <a:spLocks noGrp="1"/>
          </p:cNvSpPr>
          <p:nvPr>
            <p:ph type="clipArt" sz="quarter" idx="32"/>
          </p:nvPr>
        </p:nvSpPr>
        <p:spPr>
          <a:xfrm>
            <a:off x="7810341" y="5383295"/>
            <a:ext cx="270000" cy="270000"/>
          </a:xfrm>
        </p:spPr>
        <p:txBody>
          <a:bodyPr/>
          <a:lstStyle/>
          <a:p>
            <a:r>
              <a:rPr lang="en-US" dirty="0"/>
              <a:t>Click icon to add online image</a:t>
            </a:r>
            <a:endParaRPr lang="en-GB" dirty="0"/>
          </a:p>
        </p:txBody>
      </p:sp>
      <p:sp>
        <p:nvSpPr>
          <p:cNvPr id="46" name="Online Image Placeholder 26">
            <a:extLst>
              <a:ext uri="{FF2B5EF4-FFF2-40B4-BE49-F238E27FC236}">
                <a16:creationId xmlns:a16="http://schemas.microsoft.com/office/drawing/2014/main" id="{43B43721-FBB9-D26D-C92A-E495F5BFE6BA}"/>
              </a:ext>
            </a:extLst>
          </p:cNvPr>
          <p:cNvSpPr>
            <a:spLocks noGrp="1"/>
          </p:cNvSpPr>
          <p:nvPr>
            <p:ph type="clipArt" sz="quarter" idx="33"/>
          </p:nvPr>
        </p:nvSpPr>
        <p:spPr>
          <a:xfrm>
            <a:off x="7810341" y="5933631"/>
            <a:ext cx="270000" cy="270000"/>
          </a:xfrm>
        </p:spPr>
        <p:txBody>
          <a:bodyPr/>
          <a:lstStyle/>
          <a:p>
            <a:r>
              <a:rPr lang="en-US" dirty="0"/>
              <a:t>Click icon to add online image</a:t>
            </a:r>
            <a:endParaRPr lang="en-GB" dirty="0"/>
          </a:p>
        </p:txBody>
      </p:sp>
    </p:spTree>
    <p:extLst>
      <p:ext uri="{BB962C8B-B14F-4D97-AF65-F5344CB8AC3E}">
        <p14:creationId xmlns:p14="http://schemas.microsoft.com/office/powerpoint/2010/main" val="6010929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urvey">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endParaRPr lang="en-GB" dirty="0">
              <a:solidFill>
                <a:schemeClr val="bg1"/>
              </a:solidFill>
            </a:endParaRP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bg1"/>
                </a:solidFill>
              </a:defRPr>
            </a:lvl1pPr>
          </a:lstStyle>
          <a:p>
            <a:fld id="{4A9586EF-C0F1-B148-8737-E0386246BC03}" type="slidenum">
              <a:rPr lang="en-GB" smtClean="0"/>
              <a:pPr/>
              <a:t>‹#›</a:t>
            </a:fld>
            <a:endParaRPr lang="en-GB" dirty="0"/>
          </a:p>
        </p:txBody>
      </p:sp>
      <p:sp>
        <p:nvSpPr>
          <p:cNvPr id="2" name="Title 1">
            <a:extLst>
              <a:ext uri="{FF2B5EF4-FFF2-40B4-BE49-F238E27FC236}">
                <a16:creationId xmlns:a16="http://schemas.microsoft.com/office/drawing/2014/main" id="{A1C4D26A-3DD1-C3D9-0EBC-BCF1E8E29EBA}"/>
              </a:ext>
            </a:extLst>
          </p:cNvPr>
          <p:cNvSpPr>
            <a:spLocks noGrp="1"/>
          </p:cNvSpPr>
          <p:nvPr>
            <p:ph type="title" hasCustomPrompt="1"/>
          </p:nvPr>
        </p:nvSpPr>
        <p:spPr>
          <a:xfrm>
            <a:off x="457200" y="690743"/>
            <a:ext cx="3324386" cy="1051200"/>
          </a:xfrm>
        </p:spPr>
        <p:txBody>
          <a:bodyPr/>
          <a:lstStyle>
            <a:lvl1pPr>
              <a:defRPr>
                <a:solidFill>
                  <a:schemeClr val="bg1"/>
                </a:solidFill>
              </a:defRPr>
            </a:lvl1pPr>
          </a:lstStyle>
          <a:p>
            <a:r>
              <a:rPr lang="en-GB"/>
              <a:t>[Survey] &lt;Heading&gt;</a:t>
            </a:r>
          </a:p>
        </p:txBody>
      </p:sp>
      <p:sp>
        <p:nvSpPr>
          <p:cNvPr id="3" name="Text Placeholder 6">
            <a:extLst>
              <a:ext uri="{FF2B5EF4-FFF2-40B4-BE49-F238E27FC236}">
                <a16:creationId xmlns:a16="http://schemas.microsoft.com/office/drawing/2014/main" id="{8EF142A4-8D3E-651E-2112-73716D515F81}"/>
              </a:ext>
            </a:extLst>
          </p:cNvPr>
          <p:cNvSpPr>
            <a:spLocks noGrp="1"/>
          </p:cNvSpPr>
          <p:nvPr>
            <p:ph type="body" sz="quarter" idx="10" hasCustomPrompt="1"/>
          </p:nvPr>
        </p:nvSpPr>
        <p:spPr>
          <a:xfrm>
            <a:off x="457200" y="431800"/>
            <a:ext cx="3322800" cy="19444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cap="all" spc="300" baseline="0">
                <a:solidFill>
                  <a:schemeClr val="bg1"/>
                </a:solidFill>
              </a:defRPr>
            </a:lvl1pPr>
            <a:lvl2pPr>
              <a:defRPr sz="800" cap="all" spc="300" baseline="0">
                <a:solidFill>
                  <a:schemeClr val="bg1"/>
                </a:solidFill>
              </a:defRPr>
            </a:lvl2pPr>
            <a:lvl3pPr>
              <a:defRPr sz="800" cap="all" spc="300" baseline="0">
                <a:solidFill>
                  <a:schemeClr val="bg1"/>
                </a:solidFill>
              </a:defRPr>
            </a:lvl3pPr>
            <a:lvl4pPr>
              <a:defRPr sz="800" cap="all" spc="300" baseline="0">
                <a:solidFill>
                  <a:schemeClr val="bg1"/>
                </a:solidFill>
              </a:defRPr>
            </a:lvl4pPr>
            <a:lvl5pPr>
              <a:defRPr sz="800" cap="all" spc="300" baseline="0">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&lt;Text&gt;</a:t>
            </a:r>
            <a:endParaRPr lang="en-GB" sz="800" cap="all" spc="300">
              <a:latin typeface="Verdana" panose="020B0604030504040204" pitchFamily="34" charset="0"/>
              <a:ea typeface="Verdana" panose="020B0604030504040204" pitchFamily="34" charset="0"/>
              <a:cs typeface="Verdana" panose="020B0604030504040204" pitchFamily="34" charset="0"/>
            </a:endParaRPr>
          </a:p>
        </p:txBody>
      </p:sp>
      <p:pic>
        <p:nvPicPr>
          <p:cNvPr id="7" name="Graphic 6">
            <a:extLst>
              <a:ext uri="{FF2B5EF4-FFF2-40B4-BE49-F238E27FC236}">
                <a16:creationId xmlns:a16="http://schemas.microsoft.com/office/drawing/2014/main" id="{270A9881-AE7B-2EE1-FDCC-9601F5FE5D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9" name="Text Placeholder 5">
            <a:extLst>
              <a:ext uri="{FF2B5EF4-FFF2-40B4-BE49-F238E27FC236}">
                <a16:creationId xmlns:a16="http://schemas.microsoft.com/office/drawing/2014/main" id="{72F3DA1B-960D-1C75-1270-8CBADD59F3A4}"/>
              </a:ext>
            </a:extLst>
          </p:cNvPr>
          <p:cNvSpPr>
            <a:spLocks noGrp="1"/>
          </p:cNvSpPr>
          <p:nvPr>
            <p:ph type="body" sz="quarter" idx="13"/>
          </p:nvPr>
        </p:nvSpPr>
        <p:spPr>
          <a:xfrm>
            <a:off x="457200" y="4487152"/>
            <a:ext cx="3324386" cy="853640"/>
          </a:xfrm>
        </p:spPr>
        <p:txBody>
          <a:bodyPr/>
          <a:lstStyle>
            <a:lvl1pPr>
              <a:defRPr sz="1200">
                <a:solidFill>
                  <a:schemeClr val="bg1"/>
                </a:solidFill>
                <a:latin typeface="+mn-lt"/>
              </a:defRPr>
            </a:lvl1pPr>
            <a:lvl2pPr>
              <a:defRPr sz="1200">
                <a:solidFill>
                  <a:schemeClr val="bg1"/>
                </a:solidFill>
                <a:latin typeface="+mn-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
        <p:nvSpPr>
          <p:cNvPr id="10" name="Rectangle 9">
            <a:extLst>
              <a:ext uri="{FF2B5EF4-FFF2-40B4-BE49-F238E27FC236}">
                <a16:creationId xmlns:a16="http://schemas.microsoft.com/office/drawing/2014/main" id="{9942473B-7412-777E-1F8F-669D9A301B0E}"/>
              </a:ext>
            </a:extLst>
          </p:cNvPr>
          <p:cNvSpPr/>
          <p:nvPr userDrawn="1"/>
        </p:nvSpPr>
        <p:spPr>
          <a:xfrm rot="5400000">
            <a:off x="818045" y="3975236"/>
            <a:ext cx="9144" cy="731520"/>
          </a:xfrm>
          <a:prstGeom prst="rect">
            <a:avLst/>
          </a:prstGeom>
          <a:solidFill>
            <a:srgbClr val="FFA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5">
            <a:extLst>
              <a:ext uri="{FF2B5EF4-FFF2-40B4-BE49-F238E27FC236}">
                <a16:creationId xmlns:a16="http://schemas.microsoft.com/office/drawing/2014/main" id="{37A7B31F-0AAF-CF12-531C-A95915CA9868}"/>
              </a:ext>
            </a:extLst>
          </p:cNvPr>
          <p:cNvSpPr>
            <a:spLocks noGrp="1"/>
          </p:cNvSpPr>
          <p:nvPr>
            <p:ph type="body" sz="quarter" idx="14"/>
          </p:nvPr>
        </p:nvSpPr>
        <p:spPr>
          <a:xfrm>
            <a:off x="457200" y="3541443"/>
            <a:ext cx="3324386" cy="653667"/>
          </a:xfrm>
        </p:spPr>
        <p:txBody>
          <a:bodyPr anchor="b" anchorCtr="0"/>
          <a:lstStyle>
            <a:lvl1pPr>
              <a:defRPr sz="1200">
                <a:solidFill>
                  <a:schemeClr val="bg1"/>
                </a:solidFill>
                <a:latin typeface="+mn-lt"/>
              </a:defRPr>
            </a:lvl1pPr>
            <a:lvl2pPr>
              <a:defRPr sz="1200">
                <a:solidFill>
                  <a:schemeClr val="bg1"/>
                </a:solidFill>
                <a:latin typeface="+mn-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
        <p:nvSpPr>
          <p:cNvPr id="15" name="Text Placeholder 5">
            <a:extLst>
              <a:ext uri="{FF2B5EF4-FFF2-40B4-BE49-F238E27FC236}">
                <a16:creationId xmlns:a16="http://schemas.microsoft.com/office/drawing/2014/main" id="{06BAB688-427D-4E70-23AC-AF3D90C5FD9D}"/>
              </a:ext>
            </a:extLst>
          </p:cNvPr>
          <p:cNvSpPr>
            <a:spLocks noGrp="1"/>
          </p:cNvSpPr>
          <p:nvPr>
            <p:ph type="body" sz="quarter" idx="20"/>
          </p:nvPr>
        </p:nvSpPr>
        <p:spPr>
          <a:xfrm>
            <a:off x="457200" y="1856620"/>
            <a:ext cx="3322800" cy="1364093"/>
          </a:xfrm>
        </p:spPr>
        <p:txBody>
          <a:bodyPr/>
          <a:lstStyle>
            <a:lvl1pPr>
              <a:defRPr sz="1200">
                <a:solidFill>
                  <a:schemeClr val="bg1"/>
                </a:solidFill>
                <a:latin typeface="+mn-lt"/>
              </a:defRPr>
            </a:lvl1pPr>
            <a:lvl2pPr>
              <a:defRPr sz="1200">
                <a:solidFill>
                  <a:schemeClr val="bg1"/>
                </a:solidFill>
                <a:latin typeface="+mn-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a:p>
            <a:pPr lvl="1"/>
            <a:r>
              <a:rPr lang="en-US"/>
              <a:t>Second level</a:t>
            </a:r>
          </a:p>
        </p:txBody>
      </p:sp>
      <p:sp>
        <p:nvSpPr>
          <p:cNvPr id="16" name="Text Placeholder 9">
            <a:extLst>
              <a:ext uri="{FF2B5EF4-FFF2-40B4-BE49-F238E27FC236}">
                <a16:creationId xmlns:a16="http://schemas.microsoft.com/office/drawing/2014/main" id="{E2693BEC-3865-6E54-992E-AFEE7E0F3587}"/>
              </a:ext>
            </a:extLst>
          </p:cNvPr>
          <p:cNvSpPr>
            <a:spLocks noGrp="1"/>
          </p:cNvSpPr>
          <p:nvPr>
            <p:ph type="body" sz="quarter" idx="21"/>
          </p:nvPr>
        </p:nvSpPr>
        <p:spPr>
          <a:xfrm>
            <a:off x="4581525" y="575970"/>
            <a:ext cx="7149600" cy="352717"/>
          </a:xfrm>
          <a:noFill/>
        </p:spPr>
        <p:txBody>
          <a:bodyPr/>
          <a:lstStyle>
            <a:lvl1pPr>
              <a:lnSpc>
                <a:spcPct val="95000"/>
              </a:lnSpc>
              <a:spcAft>
                <a:spcPts val="0"/>
              </a:spcAft>
              <a:defRPr sz="2000">
                <a:solidFill>
                  <a:schemeClr val="bg1"/>
                </a:solidFill>
                <a:latin typeface="+mj-lt"/>
              </a:defRPr>
            </a:lvl1pPr>
          </a:lstStyle>
          <a:p>
            <a:pPr lvl="0"/>
            <a:r>
              <a:rPr lang="en-US"/>
              <a:t>Click to edit Master text styles</a:t>
            </a:r>
          </a:p>
        </p:txBody>
      </p:sp>
      <p:cxnSp>
        <p:nvCxnSpPr>
          <p:cNvPr id="19" name="Straight Connector 18">
            <a:extLst>
              <a:ext uri="{FF2B5EF4-FFF2-40B4-BE49-F238E27FC236}">
                <a16:creationId xmlns:a16="http://schemas.microsoft.com/office/drawing/2014/main" id="{2206B807-9D67-EB3F-6470-4E0C7F1BC102}"/>
              </a:ext>
            </a:extLst>
          </p:cNvPr>
          <p:cNvCxnSpPr>
            <a:cxnSpLocks/>
          </p:cNvCxnSpPr>
          <p:nvPr userDrawn="1"/>
        </p:nvCxnSpPr>
        <p:spPr>
          <a:xfrm>
            <a:off x="4581525" y="1851025"/>
            <a:ext cx="7153275"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20" name="Graphic 19">
            <a:extLst>
              <a:ext uri="{FF2B5EF4-FFF2-40B4-BE49-F238E27FC236}">
                <a16:creationId xmlns:a16="http://schemas.microsoft.com/office/drawing/2014/main" id="{16A858D9-002D-4520-FAAF-3AA44E720CD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81525" y="1025524"/>
            <a:ext cx="925830" cy="565785"/>
          </a:xfrm>
          <a:prstGeom prst="rect">
            <a:avLst/>
          </a:prstGeom>
        </p:spPr>
      </p:pic>
      <p:pic>
        <p:nvPicPr>
          <p:cNvPr id="21" name="Graphic 20">
            <a:extLst>
              <a:ext uri="{FF2B5EF4-FFF2-40B4-BE49-F238E27FC236}">
                <a16:creationId xmlns:a16="http://schemas.microsoft.com/office/drawing/2014/main" id="{F3E1A36D-E3D1-2B94-6FEB-144F048A241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504112" y="820640"/>
            <a:ext cx="1065213" cy="893404"/>
          </a:xfrm>
          <a:prstGeom prst="rect">
            <a:avLst/>
          </a:prstGeom>
        </p:spPr>
      </p:pic>
      <p:sp>
        <p:nvSpPr>
          <p:cNvPr id="22" name="Text Placeholder 9">
            <a:extLst>
              <a:ext uri="{FF2B5EF4-FFF2-40B4-BE49-F238E27FC236}">
                <a16:creationId xmlns:a16="http://schemas.microsoft.com/office/drawing/2014/main" id="{260DED75-DB92-FB2A-0F3C-3D7F3556CAF9}"/>
              </a:ext>
            </a:extLst>
          </p:cNvPr>
          <p:cNvSpPr>
            <a:spLocks noGrp="1"/>
          </p:cNvSpPr>
          <p:nvPr>
            <p:ph type="body" sz="quarter" idx="17"/>
          </p:nvPr>
        </p:nvSpPr>
        <p:spPr>
          <a:xfrm>
            <a:off x="4581525" y="4336424"/>
            <a:ext cx="1125061" cy="502275"/>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23" name="Text Placeholder 9">
            <a:extLst>
              <a:ext uri="{FF2B5EF4-FFF2-40B4-BE49-F238E27FC236}">
                <a16:creationId xmlns:a16="http://schemas.microsoft.com/office/drawing/2014/main" id="{5DC92ADA-3CC8-8A99-F308-30B6C492831A}"/>
              </a:ext>
            </a:extLst>
          </p:cNvPr>
          <p:cNvSpPr>
            <a:spLocks noGrp="1"/>
          </p:cNvSpPr>
          <p:nvPr>
            <p:ph type="body" sz="quarter" idx="22"/>
          </p:nvPr>
        </p:nvSpPr>
        <p:spPr>
          <a:xfrm>
            <a:off x="4581525" y="2069538"/>
            <a:ext cx="7149600" cy="352717"/>
          </a:xfrm>
          <a:noFill/>
        </p:spPr>
        <p:txBody>
          <a:bodyPr/>
          <a:lstStyle>
            <a:lvl1pPr>
              <a:lnSpc>
                <a:spcPct val="95000"/>
              </a:lnSpc>
              <a:spcAft>
                <a:spcPts val="0"/>
              </a:spcAft>
              <a:defRPr sz="2000">
                <a:solidFill>
                  <a:schemeClr val="bg1"/>
                </a:solidFill>
                <a:latin typeface="+mj-lt"/>
              </a:defRPr>
            </a:lvl1pPr>
          </a:lstStyle>
          <a:p>
            <a:pPr lvl="0"/>
            <a:r>
              <a:rPr lang="en-US"/>
              <a:t>Click to edit Master text styles</a:t>
            </a:r>
          </a:p>
        </p:txBody>
      </p:sp>
      <p:sp>
        <p:nvSpPr>
          <p:cNvPr id="24" name="Text Placeholder 9">
            <a:extLst>
              <a:ext uri="{FF2B5EF4-FFF2-40B4-BE49-F238E27FC236}">
                <a16:creationId xmlns:a16="http://schemas.microsoft.com/office/drawing/2014/main" id="{6A296520-E78A-F2A2-5758-95174821B8C4}"/>
              </a:ext>
            </a:extLst>
          </p:cNvPr>
          <p:cNvSpPr>
            <a:spLocks noGrp="1"/>
          </p:cNvSpPr>
          <p:nvPr>
            <p:ph type="body" sz="quarter" idx="23"/>
          </p:nvPr>
        </p:nvSpPr>
        <p:spPr>
          <a:xfrm>
            <a:off x="4581525" y="3895627"/>
            <a:ext cx="7149600" cy="352717"/>
          </a:xfrm>
          <a:noFill/>
        </p:spPr>
        <p:txBody>
          <a:bodyPr/>
          <a:lstStyle>
            <a:lvl1pPr>
              <a:lnSpc>
                <a:spcPct val="95000"/>
              </a:lnSpc>
              <a:spcAft>
                <a:spcPts val="0"/>
              </a:spcAft>
              <a:defRPr sz="2000">
                <a:solidFill>
                  <a:schemeClr val="bg1"/>
                </a:solidFill>
                <a:latin typeface="+mj-lt"/>
              </a:defRPr>
            </a:lvl1pPr>
          </a:lstStyle>
          <a:p>
            <a:pPr lvl="0"/>
            <a:r>
              <a:rPr lang="en-US"/>
              <a:t>Click to edit Master text styles</a:t>
            </a:r>
          </a:p>
        </p:txBody>
      </p:sp>
      <p:sp>
        <p:nvSpPr>
          <p:cNvPr id="26" name="Text Placeholder 9">
            <a:extLst>
              <a:ext uri="{FF2B5EF4-FFF2-40B4-BE49-F238E27FC236}">
                <a16:creationId xmlns:a16="http://schemas.microsoft.com/office/drawing/2014/main" id="{9B6F59E8-D870-4550-333A-8265F7F374D5}"/>
              </a:ext>
            </a:extLst>
          </p:cNvPr>
          <p:cNvSpPr>
            <a:spLocks noGrp="1"/>
          </p:cNvSpPr>
          <p:nvPr>
            <p:ph type="body" sz="quarter" idx="16" hasCustomPrompt="1"/>
          </p:nvPr>
        </p:nvSpPr>
        <p:spPr>
          <a:xfrm>
            <a:off x="5727382" y="1053531"/>
            <a:ext cx="1065212" cy="743368"/>
          </a:xfrm>
        </p:spPr>
        <p:txBody>
          <a:bodyPr/>
          <a:lstStyle>
            <a:lvl1pPr>
              <a:defRPr sz="4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000</a:t>
            </a:r>
          </a:p>
        </p:txBody>
      </p:sp>
      <p:sp>
        <p:nvSpPr>
          <p:cNvPr id="27" name="Text Placeholder 9">
            <a:extLst>
              <a:ext uri="{FF2B5EF4-FFF2-40B4-BE49-F238E27FC236}">
                <a16:creationId xmlns:a16="http://schemas.microsoft.com/office/drawing/2014/main" id="{31020CC8-C0CF-89CD-9422-B1293417CA9E}"/>
              </a:ext>
            </a:extLst>
          </p:cNvPr>
          <p:cNvSpPr>
            <a:spLocks noGrp="1"/>
          </p:cNvSpPr>
          <p:nvPr>
            <p:ph type="body" sz="quarter" idx="25"/>
          </p:nvPr>
        </p:nvSpPr>
        <p:spPr>
          <a:xfrm>
            <a:off x="5727382" y="950338"/>
            <a:ext cx="968375" cy="206386"/>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28" name="Text Placeholder 9">
            <a:extLst>
              <a:ext uri="{FF2B5EF4-FFF2-40B4-BE49-F238E27FC236}">
                <a16:creationId xmlns:a16="http://schemas.microsoft.com/office/drawing/2014/main" id="{44B561A5-548F-26CD-AE59-86078BB30AA8}"/>
              </a:ext>
            </a:extLst>
          </p:cNvPr>
          <p:cNvSpPr>
            <a:spLocks noGrp="1"/>
          </p:cNvSpPr>
          <p:nvPr>
            <p:ph type="body" sz="quarter" idx="26" hasCustomPrompt="1"/>
          </p:nvPr>
        </p:nvSpPr>
        <p:spPr>
          <a:xfrm>
            <a:off x="8788082" y="1053531"/>
            <a:ext cx="1065212" cy="743368"/>
          </a:xfrm>
        </p:spPr>
        <p:txBody>
          <a:bodyPr/>
          <a:lstStyle>
            <a:lvl1pPr>
              <a:defRPr sz="4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000</a:t>
            </a:r>
          </a:p>
        </p:txBody>
      </p:sp>
      <p:sp>
        <p:nvSpPr>
          <p:cNvPr id="29" name="Text Placeholder 9">
            <a:extLst>
              <a:ext uri="{FF2B5EF4-FFF2-40B4-BE49-F238E27FC236}">
                <a16:creationId xmlns:a16="http://schemas.microsoft.com/office/drawing/2014/main" id="{4339E4BF-5312-A2EA-9403-7AE9890E4203}"/>
              </a:ext>
            </a:extLst>
          </p:cNvPr>
          <p:cNvSpPr>
            <a:spLocks noGrp="1"/>
          </p:cNvSpPr>
          <p:nvPr>
            <p:ph type="body" sz="quarter" idx="27"/>
          </p:nvPr>
        </p:nvSpPr>
        <p:spPr>
          <a:xfrm>
            <a:off x="8788082" y="950338"/>
            <a:ext cx="968375" cy="206386"/>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30" name="Text Placeholder 9">
            <a:extLst>
              <a:ext uri="{FF2B5EF4-FFF2-40B4-BE49-F238E27FC236}">
                <a16:creationId xmlns:a16="http://schemas.microsoft.com/office/drawing/2014/main" id="{8B9E9D49-63EC-6A08-D7C0-3DB340DD44BF}"/>
              </a:ext>
            </a:extLst>
          </p:cNvPr>
          <p:cNvSpPr>
            <a:spLocks noGrp="1"/>
          </p:cNvSpPr>
          <p:nvPr>
            <p:ph type="body" sz="quarter" idx="28" hasCustomPrompt="1"/>
          </p:nvPr>
        </p:nvSpPr>
        <p:spPr>
          <a:xfrm>
            <a:off x="4581525" y="4809763"/>
            <a:ext cx="1125060"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31" name="Text Placeholder 9">
            <a:extLst>
              <a:ext uri="{FF2B5EF4-FFF2-40B4-BE49-F238E27FC236}">
                <a16:creationId xmlns:a16="http://schemas.microsoft.com/office/drawing/2014/main" id="{4EC9E85A-153A-95BE-0773-B5E438994EF8}"/>
              </a:ext>
            </a:extLst>
          </p:cNvPr>
          <p:cNvSpPr>
            <a:spLocks noGrp="1"/>
          </p:cNvSpPr>
          <p:nvPr>
            <p:ph type="body" sz="quarter" idx="29"/>
          </p:nvPr>
        </p:nvSpPr>
        <p:spPr>
          <a:xfrm>
            <a:off x="6068292" y="4336424"/>
            <a:ext cx="1125061" cy="502275"/>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32" name="Text Placeholder 9">
            <a:extLst>
              <a:ext uri="{FF2B5EF4-FFF2-40B4-BE49-F238E27FC236}">
                <a16:creationId xmlns:a16="http://schemas.microsoft.com/office/drawing/2014/main" id="{0E37684D-E564-8036-0C64-425DBA21050E}"/>
              </a:ext>
            </a:extLst>
          </p:cNvPr>
          <p:cNvSpPr>
            <a:spLocks noGrp="1"/>
          </p:cNvSpPr>
          <p:nvPr>
            <p:ph type="body" sz="quarter" idx="30" hasCustomPrompt="1"/>
          </p:nvPr>
        </p:nvSpPr>
        <p:spPr>
          <a:xfrm>
            <a:off x="6068293" y="4809763"/>
            <a:ext cx="1125060"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33" name="Text Placeholder 9">
            <a:extLst>
              <a:ext uri="{FF2B5EF4-FFF2-40B4-BE49-F238E27FC236}">
                <a16:creationId xmlns:a16="http://schemas.microsoft.com/office/drawing/2014/main" id="{0292C445-44B0-691A-6273-B64C031385D6}"/>
              </a:ext>
            </a:extLst>
          </p:cNvPr>
          <p:cNvSpPr>
            <a:spLocks noGrp="1"/>
          </p:cNvSpPr>
          <p:nvPr>
            <p:ph type="body" sz="quarter" idx="31"/>
          </p:nvPr>
        </p:nvSpPr>
        <p:spPr>
          <a:xfrm>
            <a:off x="7555059" y="4336424"/>
            <a:ext cx="1125061" cy="502275"/>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34" name="Text Placeholder 9">
            <a:extLst>
              <a:ext uri="{FF2B5EF4-FFF2-40B4-BE49-F238E27FC236}">
                <a16:creationId xmlns:a16="http://schemas.microsoft.com/office/drawing/2014/main" id="{5DD29387-3958-BF18-6CE4-929C79B89222}"/>
              </a:ext>
            </a:extLst>
          </p:cNvPr>
          <p:cNvSpPr>
            <a:spLocks noGrp="1"/>
          </p:cNvSpPr>
          <p:nvPr>
            <p:ph type="body" sz="quarter" idx="32" hasCustomPrompt="1"/>
          </p:nvPr>
        </p:nvSpPr>
        <p:spPr>
          <a:xfrm>
            <a:off x="7555061" y="4809763"/>
            <a:ext cx="1125060"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35" name="Text Placeholder 9">
            <a:extLst>
              <a:ext uri="{FF2B5EF4-FFF2-40B4-BE49-F238E27FC236}">
                <a16:creationId xmlns:a16="http://schemas.microsoft.com/office/drawing/2014/main" id="{7F16ECCF-F29E-D559-64D2-DE75A2944FD4}"/>
              </a:ext>
            </a:extLst>
          </p:cNvPr>
          <p:cNvSpPr>
            <a:spLocks noGrp="1"/>
          </p:cNvSpPr>
          <p:nvPr>
            <p:ph type="body" sz="quarter" idx="33"/>
          </p:nvPr>
        </p:nvSpPr>
        <p:spPr>
          <a:xfrm>
            <a:off x="9041827" y="4336424"/>
            <a:ext cx="1125061" cy="502275"/>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36" name="Text Placeholder 9">
            <a:extLst>
              <a:ext uri="{FF2B5EF4-FFF2-40B4-BE49-F238E27FC236}">
                <a16:creationId xmlns:a16="http://schemas.microsoft.com/office/drawing/2014/main" id="{D7992B18-CEAA-FDDA-F6C8-ED173CFA0CA2}"/>
              </a:ext>
            </a:extLst>
          </p:cNvPr>
          <p:cNvSpPr>
            <a:spLocks noGrp="1"/>
          </p:cNvSpPr>
          <p:nvPr>
            <p:ph type="body" sz="quarter" idx="34" hasCustomPrompt="1"/>
          </p:nvPr>
        </p:nvSpPr>
        <p:spPr>
          <a:xfrm>
            <a:off x="9041828" y="4809763"/>
            <a:ext cx="1125060"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41" name="Text Placeholder 9">
            <a:extLst>
              <a:ext uri="{FF2B5EF4-FFF2-40B4-BE49-F238E27FC236}">
                <a16:creationId xmlns:a16="http://schemas.microsoft.com/office/drawing/2014/main" id="{59E6F21F-8146-CA99-B6EA-1B938F7F060A}"/>
              </a:ext>
            </a:extLst>
          </p:cNvPr>
          <p:cNvSpPr>
            <a:spLocks noGrp="1"/>
          </p:cNvSpPr>
          <p:nvPr>
            <p:ph type="body" sz="quarter" idx="39"/>
          </p:nvPr>
        </p:nvSpPr>
        <p:spPr>
          <a:xfrm>
            <a:off x="4581525" y="2553327"/>
            <a:ext cx="968375" cy="342268"/>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42" name="Text Placeholder 9">
            <a:extLst>
              <a:ext uri="{FF2B5EF4-FFF2-40B4-BE49-F238E27FC236}">
                <a16:creationId xmlns:a16="http://schemas.microsoft.com/office/drawing/2014/main" id="{47BBCCBE-6226-2F80-82C9-633963A45E6A}"/>
              </a:ext>
            </a:extLst>
          </p:cNvPr>
          <p:cNvSpPr>
            <a:spLocks noGrp="1"/>
          </p:cNvSpPr>
          <p:nvPr>
            <p:ph type="body" sz="quarter" idx="40" hasCustomPrompt="1"/>
          </p:nvPr>
        </p:nvSpPr>
        <p:spPr>
          <a:xfrm>
            <a:off x="4581525" y="2848865"/>
            <a:ext cx="968374"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43" name="Text Placeholder 9">
            <a:extLst>
              <a:ext uri="{FF2B5EF4-FFF2-40B4-BE49-F238E27FC236}">
                <a16:creationId xmlns:a16="http://schemas.microsoft.com/office/drawing/2014/main" id="{2CB8C75E-F470-5703-73C5-81B55C2AFA7D}"/>
              </a:ext>
            </a:extLst>
          </p:cNvPr>
          <p:cNvSpPr>
            <a:spLocks noGrp="1"/>
          </p:cNvSpPr>
          <p:nvPr>
            <p:ph type="body" sz="quarter" idx="41"/>
          </p:nvPr>
        </p:nvSpPr>
        <p:spPr>
          <a:xfrm>
            <a:off x="5785262" y="2553327"/>
            <a:ext cx="968375" cy="342268"/>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44" name="Text Placeholder 9">
            <a:extLst>
              <a:ext uri="{FF2B5EF4-FFF2-40B4-BE49-F238E27FC236}">
                <a16:creationId xmlns:a16="http://schemas.microsoft.com/office/drawing/2014/main" id="{4304C183-33AA-1322-9DBF-3689A6DC8ABC}"/>
              </a:ext>
            </a:extLst>
          </p:cNvPr>
          <p:cNvSpPr>
            <a:spLocks noGrp="1"/>
          </p:cNvSpPr>
          <p:nvPr>
            <p:ph type="body" sz="quarter" idx="42" hasCustomPrompt="1"/>
          </p:nvPr>
        </p:nvSpPr>
        <p:spPr>
          <a:xfrm>
            <a:off x="5785263" y="2848865"/>
            <a:ext cx="968374"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45" name="Text Placeholder 9">
            <a:extLst>
              <a:ext uri="{FF2B5EF4-FFF2-40B4-BE49-F238E27FC236}">
                <a16:creationId xmlns:a16="http://schemas.microsoft.com/office/drawing/2014/main" id="{9FD289D2-6476-CB5D-706E-DD9A0CF98501}"/>
              </a:ext>
            </a:extLst>
          </p:cNvPr>
          <p:cNvSpPr>
            <a:spLocks noGrp="1"/>
          </p:cNvSpPr>
          <p:nvPr>
            <p:ph type="body" sz="quarter" idx="43"/>
          </p:nvPr>
        </p:nvSpPr>
        <p:spPr>
          <a:xfrm>
            <a:off x="6988999" y="2553327"/>
            <a:ext cx="968375" cy="342268"/>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46" name="Text Placeholder 9">
            <a:extLst>
              <a:ext uri="{FF2B5EF4-FFF2-40B4-BE49-F238E27FC236}">
                <a16:creationId xmlns:a16="http://schemas.microsoft.com/office/drawing/2014/main" id="{C967DB17-9204-6934-BC32-6E9E11EE92C0}"/>
              </a:ext>
            </a:extLst>
          </p:cNvPr>
          <p:cNvSpPr>
            <a:spLocks noGrp="1"/>
          </p:cNvSpPr>
          <p:nvPr>
            <p:ph type="body" sz="quarter" idx="44" hasCustomPrompt="1"/>
          </p:nvPr>
        </p:nvSpPr>
        <p:spPr>
          <a:xfrm>
            <a:off x="6988999" y="2848865"/>
            <a:ext cx="968374"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47" name="Text Placeholder 9">
            <a:extLst>
              <a:ext uri="{FF2B5EF4-FFF2-40B4-BE49-F238E27FC236}">
                <a16:creationId xmlns:a16="http://schemas.microsoft.com/office/drawing/2014/main" id="{A28DBC43-8342-5308-E6E3-F3736E487B8C}"/>
              </a:ext>
            </a:extLst>
          </p:cNvPr>
          <p:cNvSpPr>
            <a:spLocks noGrp="1"/>
          </p:cNvSpPr>
          <p:nvPr>
            <p:ph type="body" sz="quarter" idx="45"/>
          </p:nvPr>
        </p:nvSpPr>
        <p:spPr>
          <a:xfrm>
            <a:off x="8192736" y="2553327"/>
            <a:ext cx="968375" cy="342268"/>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48" name="Text Placeholder 9">
            <a:extLst>
              <a:ext uri="{FF2B5EF4-FFF2-40B4-BE49-F238E27FC236}">
                <a16:creationId xmlns:a16="http://schemas.microsoft.com/office/drawing/2014/main" id="{D5B2041D-842E-2EB3-4C6C-176126706A8A}"/>
              </a:ext>
            </a:extLst>
          </p:cNvPr>
          <p:cNvSpPr>
            <a:spLocks noGrp="1"/>
          </p:cNvSpPr>
          <p:nvPr>
            <p:ph type="body" sz="quarter" idx="46" hasCustomPrompt="1"/>
          </p:nvPr>
        </p:nvSpPr>
        <p:spPr>
          <a:xfrm>
            <a:off x="8192736" y="2848865"/>
            <a:ext cx="968374"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49" name="Text Placeholder 9">
            <a:extLst>
              <a:ext uri="{FF2B5EF4-FFF2-40B4-BE49-F238E27FC236}">
                <a16:creationId xmlns:a16="http://schemas.microsoft.com/office/drawing/2014/main" id="{77301E50-8EB7-FB99-1DD2-1642D90D8D69}"/>
              </a:ext>
            </a:extLst>
          </p:cNvPr>
          <p:cNvSpPr>
            <a:spLocks noGrp="1"/>
          </p:cNvSpPr>
          <p:nvPr>
            <p:ph type="body" sz="quarter" idx="47"/>
          </p:nvPr>
        </p:nvSpPr>
        <p:spPr>
          <a:xfrm>
            <a:off x="9396473" y="2553327"/>
            <a:ext cx="968375" cy="342268"/>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50" name="Text Placeholder 9">
            <a:extLst>
              <a:ext uri="{FF2B5EF4-FFF2-40B4-BE49-F238E27FC236}">
                <a16:creationId xmlns:a16="http://schemas.microsoft.com/office/drawing/2014/main" id="{79647806-0759-17EC-DB31-CC8C76FD68D3}"/>
              </a:ext>
            </a:extLst>
          </p:cNvPr>
          <p:cNvSpPr>
            <a:spLocks noGrp="1"/>
          </p:cNvSpPr>
          <p:nvPr>
            <p:ph type="body" sz="quarter" idx="48" hasCustomPrompt="1"/>
          </p:nvPr>
        </p:nvSpPr>
        <p:spPr>
          <a:xfrm>
            <a:off x="9396473" y="2848865"/>
            <a:ext cx="1203734"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sp>
        <p:nvSpPr>
          <p:cNvPr id="51" name="Text Placeholder 9">
            <a:extLst>
              <a:ext uri="{FF2B5EF4-FFF2-40B4-BE49-F238E27FC236}">
                <a16:creationId xmlns:a16="http://schemas.microsoft.com/office/drawing/2014/main" id="{8D509965-0DC1-1DDA-4C62-B9DFAE000B33}"/>
              </a:ext>
            </a:extLst>
          </p:cNvPr>
          <p:cNvSpPr>
            <a:spLocks noGrp="1"/>
          </p:cNvSpPr>
          <p:nvPr>
            <p:ph type="body" sz="quarter" idx="49"/>
          </p:nvPr>
        </p:nvSpPr>
        <p:spPr>
          <a:xfrm>
            <a:off x="10600208" y="2553327"/>
            <a:ext cx="1319942" cy="342268"/>
          </a:xfrm>
        </p:spPr>
        <p:txBody>
          <a:bodyPr/>
          <a:lstStyle>
            <a:lvl1pPr>
              <a:defRPr sz="1000">
                <a:solidFill>
                  <a:schemeClr val="bg1"/>
                </a:solidFill>
              </a:defRPr>
            </a:lvl1pPr>
            <a:lvl2pPr>
              <a:defRPr sz="1000">
                <a:solidFill>
                  <a:schemeClr val="bg1"/>
                </a:solidFill>
              </a:defRPr>
            </a:lvl2pPr>
            <a:lvl3pPr>
              <a:defRPr sz="1100"/>
            </a:lvl3pPr>
            <a:lvl4pPr>
              <a:defRPr sz="1100"/>
            </a:lvl4pPr>
            <a:lvl5pPr>
              <a:defRPr sz="1100"/>
            </a:lvl5pPr>
          </a:lstStyle>
          <a:p>
            <a:pPr lvl="0"/>
            <a:r>
              <a:rPr lang="en-US"/>
              <a:t>Click to edit Master text styles</a:t>
            </a:r>
          </a:p>
        </p:txBody>
      </p:sp>
      <p:sp>
        <p:nvSpPr>
          <p:cNvPr id="52" name="Text Placeholder 9">
            <a:extLst>
              <a:ext uri="{FF2B5EF4-FFF2-40B4-BE49-F238E27FC236}">
                <a16:creationId xmlns:a16="http://schemas.microsoft.com/office/drawing/2014/main" id="{D4342747-0A99-4C72-AC2E-E6E7FADCC9DB}"/>
              </a:ext>
            </a:extLst>
          </p:cNvPr>
          <p:cNvSpPr>
            <a:spLocks noGrp="1"/>
          </p:cNvSpPr>
          <p:nvPr>
            <p:ph type="body" sz="quarter" idx="50" hasCustomPrompt="1"/>
          </p:nvPr>
        </p:nvSpPr>
        <p:spPr>
          <a:xfrm>
            <a:off x="10600208" y="2848865"/>
            <a:ext cx="968374" cy="502219"/>
          </a:xfrm>
        </p:spPr>
        <p:txBody>
          <a:bodyPr/>
          <a:lstStyle>
            <a:lvl1pPr>
              <a:defRPr sz="3000">
                <a:solidFill>
                  <a:schemeClr val="bg2"/>
                </a:solidFill>
                <a:latin typeface="+mj-lt"/>
              </a:defRPr>
            </a:lvl1pPr>
            <a:lvl2pPr>
              <a:defRPr sz="1300">
                <a:solidFill>
                  <a:schemeClr val="bg1"/>
                </a:solidFill>
                <a:latin typeface="+mj-lt"/>
              </a:defRPr>
            </a:lvl2pPr>
            <a:lvl3pPr>
              <a:defRPr sz="1300">
                <a:solidFill>
                  <a:schemeClr val="bg1"/>
                </a:solidFill>
                <a:latin typeface="+mj-lt"/>
              </a:defRPr>
            </a:lvl3pPr>
            <a:lvl4pPr>
              <a:defRPr sz="1300">
                <a:solidFill>
                  <a:schemeClr val="bg1"/>
                </a:solidFill>
                <a:latin typeface="+mj-lt"/>
              </a:defRPr>
            </a:lvl4pPr>
            <a:lvl5pPr>
              <a:defRPr sz="1300">
                <a:solidFill>
                  <a:schemeClr val="bg1"/>
                </a:solidFill>
                <a:latin typeface="+mj-lt"/>
              </a:defRPr>
            </a:lvl5pPr>
          </a:lstStyle>
          <a:p>
            <a:pPr lvl="0"/>
            <a:r>
              <a:rPr lang="en-GB"/>
              <a:t>0%</a:t>
            </a:r>
          </a:p>
        </p:txBody>
      </p:sp>
      <p:cxnSp>
        <p:nvCxnSpPr>
          <p:cNvPr id="53" name="Straight Connector 52">
            <a:extLst>
              <a:ext uri="{FF2B5EF4-FFF2-40B4-BE49-F238E27FC236}">
                <a16:creationId xmlns:a16="http://schemas.microsoft.com/office/drawing/2014/main" id="{C905E0EE-99E9-806C-70C9-3A41D2B10A26}"/>
              </a:ext>
            </a:extLst>
          </p:cNvPr>
          <p:cNvCxnSpPr>
            <a:cxnSpLocks/>
          </p:cNvCxnSpPr>
          <p:nvPr userDrawn="1"/>
        </p:nvCxnSpPr>
        <p:spPr>
          <a:xfrm>
            <a:off x="4581525" y="3651250"/>
            <a:ext cx="7149600"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4875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A0B4-470A-8701-3B74-0ABF23B3762C}"/>
              </a:ext>
            </a:extLst>
          </p:cNvPr>
          <p:cNvSpPr>
            <a:spLocks noGrp="1"/>
          </p:cNvSpPr>
          <p:nvPr>
            <p:ph type="title" hasCustomPrompt="1"/>
          </p:nvPr>
        </p:nvSpPr>
        <p:spPr>
          <a:xfrm>
            <a:off x="457200" y="558007"/>
            <a:ext cx="7731814" cy="1288688"/>
          </a:xfrm>
        </p:spPr>
        <p:txBody>
          <a:bodyPr/>
          <a:lstStyle>
            <a:lvl1pPr>
              <a:defRPr sz="8000">
                <a:solidFill>
                  <a:schemeClr val="bg1"/>
                </a:solidFill>
                <a:latin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a:t>[Thank you</a:t>
            </a:r>
            <a:r>
              <a:rPr lang="en-GB">
                <a:effectLst/>
                <a:latin typeface="Georgia" panose="02040502050405020303" pitchFamily="18" charset="0"/>
              </a:rPr>
              <a:t>]</a:t>
            </a:r>
            <a:endParaRPr lang="en-GB"/>
          </a:p>
        </p:txBody>
      </p:sp>
      <p:sp>
        <p:nvSpPr>
          <p:cNvPr id="4" name="Footer Placeholder 3">
            <a:extLst>
              <a:ext uri="{FF2B5EF4-FFF2-40B4-BE49-F238E27FC236}">
                <a16:creationId xmlns:a16="http://schemas.microsoft.com/office/drawing/2014/main" id="{6F4517EC-9B0F-E4BB-C267-6FC4D776A448}"/>
              </a:ext>
            </a:extLst>
          </p:cNvPr>
          <p:cNvSpPr>
            <a:spLocks noGrp="1"/>
          </p:cNvSpPr>
          <p:nvPr>
            <p:ph type="ftr" sz="quarter" idx="11"/>
          </p:nvPr>
        </p:nvSpPr>
        <p:spPr/>
        <p:txBody>
          <a:bodyPr/>
          <a:lstStyle>
            <a:lvl1pPr>
              <a:defRPr>
                <a:solidFill>
                  <a:schemeClr val="bg1"/>
                </a:solidFill>
              </a:defRPr>
            </a:lvl1pPr>
          </a:lstStyle>
          <a:p>
            <a:r>
              <a:rPr lang="en-GB" dirty="0"/>
              <a:t>Confidential and Proprietary Information of Chubb Personal Risk Services. Do Not Distribute   |   P</a:t>
            </a:r>
          </a:p>
        </p:txBody>
      </p:sp>
      <p:sp>
        <p:nvSpPr>
          <p:cNvPr id="5" name="Slide Number Placeholder 4">
            <a:extLst>
              <a:ext uri="{FF2B5EF4-FFF2-40B4-BE49-F238E27FC236}">
                <a16:creationId xmlns:a16="http://schemas.microsoft.com/office/drawing/2014/main" id="{F7A3182C-3A49-0D33-1F6B-6CFD5D5A1C35}"/>
              </a:ext>
            </a:extLst>
          </p:cNvPr>
          <p:cNvSpPr>
            <a:spLocks noGrp="1"/>
          </p:cNvSpPr>
          <p:nvPr>
            <p:ph type="sldNum" sz="quarter" idx="12"/>
          </p:nvPr>
        </p:nvSpPr>
        <p:spPr/>
        <p:txBody>
          <a:bodyPr/>
          <a:lstStyle>
            <a:lvl1pPr>
              <a:defRPr>
                <a:solidFill>
                  <a:schemeClr val="bg1"/>
                </a:solidFill>
              </a:defRPr>
            </a:lvl1pPr>
          </a:lstStyle>
          <a:p>
            <a:fld id="{4A9586EF-C0F1-B148-8737-E0386246BC03}" type="slidenum">
              <a:rPr lang="en-GB" smtClean="0"/>
              <a:pPr/>
              <a:t>‹#›</a:t>
            </a:fld>
            <a:endParaRPr lang="en-GB" dirty="0"/>
          </a:p>
        </p:txBody>
      </p:sp>
      <p:pic>
        <p:nvPicPr>
          <p:cNvPr id="8" name="Graphic 7">
            <a:extLst>
              <a:ext uri="{FF2B5EF4-FFF2-40B4-BE49-F238E27FC236}">
                <a16:creationId xmlns:a16="http://schemas.microsoft.com/office/drawing/2014/main" id="{C8C18544-DC08-A770-8298-56B70E0981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286500"/>
            <a:ext cx="1104900" cy="114300"/>
          </a:xfrm>
          <a:prstGeom prst="rect">
            <a:avLst/>
          </a:prstGeom>
        </p:spPr>
      </p:pic>
      <p:sp>
        <p:nvSpPr>
          <p:cNvPr id="11" name="Text Placeholder 5">
            <a:extLst>
              <a:ext uri="{FF2B5EF4-FFF2-40B4-BE49-F238E27FC236}">
                <a16:creationId xmlns:a16="http://schemas.microsoft.com/office/drawing/2014/main" id="{DCF0A970-0D7F-6841-39BB-D012D14F50D6}"/>
              </a:ext>
            </a:extLst>
          </p:cNvPr>
          <p:cNvSpPr>
            <a:spLocks noGrp="1"/>
          </p:cNvSpPr>
          <p:nvPr>
            <p:ph type="body" sz="quarter" idx="16"/>
          </p:nvPr>
        </p:nvSpPr>
        <p:spPr>
          <a:xfrm>
            <a:off x="457200" y="4013735"/>
            <a:ext cx="8646025" cy="1736406"/>
          </a:xfrm>
        </p:spPr>
        <p:txBody>
          <a:bodyPr anchor="b" anchorCtr="0"/>
          <a:lstStyle>
            <a:lvl1pPr>
              <a:lnSpc>
                <a:spcPct val="105000"/>
              </a:lnSpc>
              <a:defRPr sz="800">
                <a:solidFill>
                  <a:schemeClr val="bg1"/>
                </a:solidFill>
                <a:latin typeface="+mn-lt"/>
              </a:defRPr>
            </a:lvl1pPr>
            <a:lvl2pPr>
              <a:lnSpc>
                <a:spcPct val="105000"/>
              </a:lnSpc>
              <a:defRPr sz="800">
                <a:solidFill>
                  <a:schemeClr val="bg1"/>
                </a:solidFill>
                <a:latin typeface="+mn-lt"/>
              </a:defRPr>
            </a:lvl2pPr>
            <a:lvl3pPr>
              <a:lnSpc>
                <a:spcPct val="105000"/>
              </a:lnSpc>
              <a:defRPr sz="800">
                <a:solidFill>
                  <a:schemeClr val="bg1"/>
                </a:solidFill>
                <a:latin typeface="+mn-lt"/>
              </a:defRPr>
            </a:lvl3pPr>
            <a:lvl4pPr>
              <a:lnSpc>
                <a:spcPct val="105000"/>
              </a:lnSpc>
              <a:defRPr sz="800">
                <a:solidFill>
                  <a:schemeClr val="bg1"/>
                </a:solidFill>
                <a:latin typeface="+mn-lt"/>
              </a:defRPr>
            </a:lvl4pPr>
            <a:lvl5pPr>
              <a:lnSpc>
                <a:spcPct val="105000"/>
              </a:lnSpc>
              <a:defRPr sz="8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53122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itle Slide" userDrawn="1">
  <p:cSld name="Title Slide">
    <p:bg>
      <p:bgPr>
        <a:solidFill>
          <a:srgbClr val="000CBA"/>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6958941" cy="1502190"/>
          </a:xfrm>
          <a:prstGeom prst="rect">
            <a:avLst/>
          </a:prstGeom>
        </p:spPr>
        <p:txBody>
          <a:bodyPr wrap="square" anchor="t" anchorCtr="0">
            <a:noAutofit/>
          </a:bodyPr>
          <a:lstStyle>
            <a:lvl1pPr algn="l">
              <a:lnSpc>
                <a:spcPct val="85000"/>
              </a:lnSpc>
              <a:defRPr sz="5400" b="0" i="0">
                <a:solidFill>
                  <a:schemeClr val="bg1"/>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Picture Placeholder 6">
            <a:extLst>
              <a:ext uri="{FF2B5EF4-FFF2-40B4-BE49-F238E27FC236}">
                <a16:creationId xmlns:a16="http://schemas.microsoft.com/office/drawing/2014/main" id="{A5B01F45-00AD-DF9D-14D8-A37F457A483A}"/>
              </a:ext>
            </a:extLst>
          </p:cNvPr>
          <p:cNvSpPr>
            <a:spLocks noGrp="1"/>
          </p:cNvSpPr>
          <p:nvPr>
            <p:ph type="pic" sz="quarter" idx="11" hasCustomPrompt="1"/>
          </p:nvPr>
        </p:nvSpPr>
        <p:spPr>
          <a:xfrm>
            <a:off x="8126064" y="0"/>
            <a:ext cx="4065935" cy="6858000"/>
          </a:xfrm>
          <a:prstGeom prst="rect">
            <a:avLst/>
          </a:prstGeom>
          <a:solidFill>
            <a:srgbClr val="B3B3B3"/>
          </a:solidFill>
        </p:spPr>
        <p:txBody>
          <a:bodyPr bIns="1080000" anchor="ctr"/>
          <a:lstStyle>
            <a:lvl1pPr marL="0" indent="0" algn="ctr">
              <a:buNone/>
              <a:defRPr>
                <a:solidFill>
                  <a:schemeClr val="bg1"/>
                </a:solidFill>
              </a:defRPr>
            </a:lvl1pPr>
          </a:lstStyle>
          <a:p>
            <a:r>
              <a:rPr lang="en-US" dirty="0"/>
              <a:t>CLICK TO ADD COVER IMAGE</a:t>
            </a:r>
          </a:p>
        </p:txBody>
      </p:sp>
      <p:sp>
        <p:nvSpPr>
          <p:cNvPr id="3" name="Textplatzhalter 3">
            <a:extLst>
              <a:ext uri="{FF2B5EF4-FFF2-40B4-BE49-F238E27FC236}">
                <a16:creationId xmlns:a16="http://schemas.microsoft.com/office/drawing/2014/main" id="{B6560F2C-6D5B-4222-6EF1-181C7769955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bg1"/>
                </a:solidFill>
                <a:latin typeface="Lato" panose="020F0502020204030203" pitchFamily="34" charset="0"/>
                <a:ea typeface="+mn-ea"/>
                <a:cs typeface="+mn-cs"/>
              </a:defRPr>
            </a:lvl1pPr>
          </a:lstStyle>
          <a:p>
            <a:r>
              <a:rPr lang="en-US"/>
              <a:t>Business Descriptor</a:t>
            </a:r>
          </a:p>
        </p:txBody>
      </p:sp>
      <p:pic>
        <p:nvPicPr>
          <p:cNvPr id="6" name="Graphic 5">
            <a:extLst>
              <a:ext uri="{FF2B5EF4-FFF2-40B4-BE49-F238E27FC236}">
                <a16:creationId xmlns:a16="http://schemas.microsoft.com/office/drawing/2014/main" id="{82DC0EE6-295D-670D-8D70-AE965B72B62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5835844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6958941" cy="1502190"/>
          </a:xfrm>
          <a:prstGeom prst="rect">
            <a:avLst/>
          </a:prstGeom>
        </p:spPr>
        <p:txBody>
          <a:bodyPr wrap="square" anchor="t" anchorCtr="0">
            <a:noAutofit/>
          </a:bodyPr>
          <a:lstStyle>
            <a:lvl1pPr algn="l">
              <a:lnSpc>
                <a:spcPct val="85000"/>
              </a:lnSpc>
              <a:defRPr sz="5400" b="0" i="0">
                <a:solidFill>
                  <a:schemeClr val="bg1"/>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Picture Placeholder 6">
            <a:extLst>
              <a:ext uri="{FF2B5EF4-FFF2-40B4-BE49-F238E27FC236}">
                <a16:creationId xmlns:a16="http://schemas.microsoft.com/office/drawing/2014/main" id="{A5B01F45-00AD-DF9D-14D8-A37F457A483A}"/>
              </a:ext>
            </a:extLst>
          </p:cNvPr>
          <p:cNvSpPr>
            <a:spLocks noGrp="1"/>
          </p:cNvSpPr>
          <p:nvPr>
            <p:ph type="pic" sz="quarter" idx="11" hasCustomPrompt="1"/>
          </p:nvPr>
        </p:nvSpPr>
        <p:spPr>
          <a:xfrm>
            <a:off x="8126064" y="0"/>
            <a:ext cx="4065935" cy="6858000"/>
          </a:xfrm>
          <a:prstGeom prst="rect">
            <a:avLst/>
          </a:prstGeom>
          <a:solidFill>
            <a:srgbClr val="B3B3B3"/>
          </a:solidFill>
        </p:spPr>
        <p:txBody>
          <a:bodyPr bIns="1080000" anchor="ctr"/>
          <a:lstStyle>
            <a:lvl1pPr marL="0" indent="0" algn="ctr">
              <a:buNone/>
              <a:defRPr>
                <a:solidFill>
                  <a:schemeClr val="bg1"/>
                </a:solidFill>
              </a:defRPr>
            </a:lvl1pPr>
          </a:lstStyle>
          <a:p>
            <a:r>
              <a:rPr lang="en-US" dirty="0"/>
              <a:t>CLICK TO ADD COVER IMAGE</a:t>
            </a:r>
          </a:p>
        </p:txBody>
      </p:sp>
      <p:sp>
        <p:nvSpPr>
          <p:cNvPr id="3" name="Textplatzhalter 3">
            <a:extLst>
              <a:ext uri="{FF2B5EF4-FFF2-40B4-BE49-F238E27FC236}">
                <a16:creationId xmlns:a16="http://schemas.microsoft.com/office/drawing/2014/main" id="{B6560F2C-6D5B-4222-6EF1-181C7769955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bg1"/>
                </a:solidFill>
                <a:latin typeface="Lato" panose="020F0502020204030203" pitchFamily="34" charset="0"/>
                <a:ea typeface="+mn-ea"/>
                <a:cs typeface="+mn-cs"/>
              </a:defRPr>
            </a:lvl1pPr>
          </a:lstStyle>
          <a:p>
            <a:r>
              <a:rPr lang="en-US"/>
              <a:t>Business Descriptor</a:t>
            </a:r>
          </a:p>
        </p:txBody>
      </p:sp>
      <p:pic>
        <p:nvPicPr>
          <p:cNvPr id="4" name="Graphic 3">
            <a:extLst>
              <a:ext uri="{FF2B5EF4-FFF2-40B4-BE49-F238E27FC236}">
                <a16:creationId xmlns:a16="http://schemas.microsoft.com/office/drawing/2014/main" id="{33489468-DAD5-66B5-4DE4-96523BCBDF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30588739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6958941" cy="1502190"/>
          </a:xfrm>
          <a:prstGeom prst="rect">
            <a:avLst/>
          </a:prstGeom>
        </p:spPr>
        <p:txBody>
          <a:bodyPr wrap="square" anchor="t" anchorCtr="0">
            <a:noAutofit/>
          </a:bodyPr>
          <a:lstStyle>
            <a:lvl1pPr algn="l">
              <a:lnSpc>
                <a:spcPct val="85000"/>
              </a:lnSpc>
              <a:defRPr sz="5400" b="0" i="0">
                <a:solidFill>
                  <a:schemeClr val="bg1"/>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Picture Placeholder 6">
            <a:extLst>
              <a:ext uri="{FF2B5EF4-FFF2-40B4-BE49-F238E27FC236}">
                <a16:creationId xmlns:a16="http://schemas.microsoft.com/office/drawing/2014/main" id="{A5B01F45-00AD-DF9D-14D8-A37F457A483A}"/>
              </a:ext>
            </a:extLst>
          </p:cNvPr>
          <p:cNvSpPr>
            <a:spLocks noGrp="1"/>
          </p:cNvSpPr>
          <p:nvPr>
            <p:ph type="pic" sz="quarter" idx="11" hasCustomPrompt="1"/>
          </p:nvPr>
        </p:nvSpPr>
        <p:spPr>
          <a:xfrm>
            <a:off x="8126064" y="0"/>
            <a:ext cx="4065935" cy="6858000"/>
          </a:xfrm>
          <a:prstGeom prst="rect">
            <a:avLst/>
          </a:prstGeom>
          <a:solidFill>
            <a:srgbClr val="B3B3B3"/>
          </a:solidFill>
        </p:spPr>
        <p:txBody>
          <a:bodyPr bIns="1080000" anchor="ctr"/>
          <a:lstStyle>
            <a:lvl1pPr marL="0" indent="0" algn="ctr">
              <a:buNone/>
              <a:defRPr>
                <a:solidFill>
                  <a:schemeClr val="bg1"/>
                </a:solidFill>
              </a:defRPr>
            </a:lvl1pPr>
          </a:lstStyle>
          <a:p>
            <a:r>
              <a:rPr lang="en-US" dirty="0"/>
              <a:t>CLICK TO ADD COVER IMAGE</a:t>
            </a:r>
          </a:p>
        </p:txBody>
      </p:sp>
      <p:sp>
        <p:nvSpPr>
          <p:cNvPr id="3" name="Textplatzhalter 3">
            <a:extLst>
              <a:ext uri="{FF2B5EF4-FFF2-40B4-BE49-F238E27FC236}">
                <a16:creationId xmlns:a16="http://schemas.microsoft.com/office/drawing/2014/main" id="{B6560F2C-6D5B-4222-6EF1-181C7769955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bg1"/>
                </a:solidFill>
                <a:latin typeface="Lato" panose="020F0502020204030203" pitchFamily="34" charset="0"/>
                <a:ea typeface="+mn-ea"/>
                <a:cs typeface="+mn-cs"/>
              </a:defRPr>
            </a:lvl1pPr>
          </a:lstStyle>
          <a:p>
            <a:r>
              <a:rPr lang="en-US"/>
              <a:t>Business Descriptor</a:t>
            </a:r>
          </a:p>
        </p:txBody>
      </p:sp>
      <p:pic>
        <p:nvPicPr>
          <p:cNvPr id="4" name="Graphic 3">
            <a:extLst>
              <a:ext uri="{FF2B5EF4-FFF2-40B4-BE49-F238E27FC236}">
                <a16:creationId xmlns:a16="http://schemas.microsoft.com/office/drawing/2014/main" id="{1D4D8338-7F5F-E7B7-58AF-89D33838F7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16206738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6958941" cy="1502190"/>
          </a:xfrm>
          <a:prstGeom prst="rect">
            <a:avLst/>
          </a:prstGeom>
        </p:spPr>
        <p:txBody>
          <a:bodyPr wrap="square" anchor="t" anchorCtr="0">
            <a:noAutofit/>
          </a:bodyPr>
          <a:lstStyle>
            <a:lvl1pPr algn="l">
              <a:lnSpc>
                <a:spcPct val="85000"/>
              </a:lnSpc>
              <a:defRPr sz="5400" b="0" i="0">
                <a:solidFill>
                  <a:schemeClr val="tx1"/>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Picture Placeholder 6">
            <a:extLst>
              <a:ext uri="{FF2B5EF4-FFF2-40B4-BE49-F238E27FC236}">
                <a16:creationId xmlns:a16="http://schemas.microsoft.com/office/drawing/2014/main" id="{A5B01F45-00AD-DF9D-14D8-A37F457A483A}"/>
              </a:ext>
            </a:extLst>
          </p:cNvPr>
          <p:cNvSpPr>
            <a:spLocks noGrp="1"/>
          </p:cNvSpPr>
          <p:nvPr>
            <p:ph type="pic" sz="quarter" idx="11" hasCustomPrompt="1"/>
          </p:nvPr>
        </p:nvSpPr>
        <p:spPr>
          <a:xfrm>
            <a:off x="8126064" y="0"/>
            <a:ext cx="4065935" cy="6858000"/>
          </a:xfrm>
          <a:prstGeom prst="rect">
            <a:avLst/>
          </a:prstGeom>
          <a:solidFill>
            <a:srgbClr val="B3B3B3"/>
          </a:solidFill>
        </p:spPr>
        <p:txBody>
          <a:bodyPr bIns="1080000" anchor="ctr"/>
          <a:lstStyle>
            <a:lvl1pPr marL="0" indent="0" algn="ctr">
              <a:buNone/>
              <a:defRPr>
                <a:solidFill>
                  <a:schemeClr val="bg1"/>
                </a:solidFill>
              </a:defRPr>
            </a:lvl1pPr>
          </a:lstStyle>
          <a:p>
            <a:r>
              <a:rPr lang="en-US" dirty="0"/>
              <a:t>CLICK TO ADD COVER IMAGE</a:t>
            </a:r>
          </a:p>
        </p:txBody>
      </p:sp>
      <p:sp>
        <p:nvSpPr>
          <p:cNvPr id="3" name="Textplatzhalter 3">
            <a:extLst>
              <a:ext uri="{FF2B5EF4-FFF2-40B4-BE49-F238E27FC236}">
                <a16:creationId xmlns:a16="http://schemas.microsoft.com/office/drawing/2014/main" id="{B6560F2C-6D5B-4222-6EF1-181C7769955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tx1"/>
                </a:solidFill>
                <a:latin typeface="Lato" panose="020F0502020204030203" pitchFamily="34" charset="0"/>
                <a:ea typeface="+mn-ea"/>
                <a:cs typeface="+mn-cs"/>
              </a:defRPr>
            </a:lvl1pPr>
          </a:lstStyle>
          <a:p>
            <a:r>
              <a:rPr lang="en-US"/>
              <a:t>Business Descriptor</a:t>
            </a:r>
          </a:p>
        </p:txBody>
      </p:sp>
      <p:pic>
        <p:nvPicPr>
          <p:cNvPr id="4" name="Graphic 3">
            <a:extLst>
              <a:ext uri="{FF2B5EF4-FFF2-40B4-BE49-F238E27FC236}">
                <a16:creationId xmlns:a16="http://schemas.microsoft.com/office/drawing/2014/main" id="{B0CD7C53-B5DD-0906-B12D-B1D7E2606B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6980605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3"/>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6958941" cy="1502190"/>
          </a:xfrm>
          <a:prstGeom prst="rect">
            <a:avLst/>
          </a:prstGeom>
        </p:spPr>
        <p:txBody>
          <a:bodyPr wrap="square" anchor="t" anchorCtr="0">
            <a:noAutofit/>
          </a:bodyPr>
          <a:lstStyle>
            <a:lvl1pPr algn="l">
              <a:lnSpc>
                <a:spcPct val="85000"/>
              </a:lnSpc>
              <a:defRPr sz="5400" b="0" i="0">
                <a:solidFill>
                  <a:schemeClr val="bg1"/>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Picture Placeholder 6">
            <a:extLst>
              <a:ext uri="{FF2B5EF4-FFF2-40B4-BE49-F238E27FC236}">
                <a16:creationId xmlns:a16="http://schemas.microsoft.com/office/drawing/2014/main" id="{A5B01F45-00AD-DF9D-14D8-A37F457A483A}"/>
              </a:ext>
            </a:extLst>
          </p:cNvPr>
          <p:cNvSpPr>
            <a:spLocks noGrp="1"/>
          </p:cNvSpPr>
          <p:nvPr>
            <p:ph type="pic" sz="quarter" idx="11" hasCustomPrompt="1"/>
          </p:nvPr>
        </p:nvSpPr>
        <p:spPr>
          <a:xfrm>
            <a:off x="8126064" y="0"/>
            <a:ext cx="4065935" cy="6858000"/>
          </a:xfrm>
          <a:prstGeom prst="rect">
            <a:avLst/>
          </a:prstGeom>
          <a:solidFill>
            <a:srgbClr val="B3B3B3"/>
          </a:solidFill>
        </p:spPr>
        <p:txBody>
          <a:bodyPr bIns="1080000" anchor="ctr"/>
          <a:lstStyle>
            <a:lvl1pPr marL="0" indent="0" algn="ctr">
              <a:buNone/>
              <a:defRPr>
                <a:solidFill>
                  <a:schemeClr val="bg1"/>
                </a:solidFill>
              </a:defRPr>
            </a:lvl1pPr>
          </a:lstStyle>
          <a:p>
            <a:r>
              <a:rPr lang="en-US" dirty="0"/>
              <a:t>CLICK TO ADD COVER IMAGE</a:t>
            </a:r>
          </a:p>
        </p:txBody>
      </p:sp>
      <p:sp>
        <p:nvSpPr>
          <p:cNvPr id="3" name="Textplatzhalter 3">
            <a:extLst>
              <a:ext uri="{FF2B5EF4-FFF2-40B4-BE49-F238E27FC236}">
                <a16:creationId xmlns:a16="http://schemas.microsoft.com/office/drawing/2014/main" id="{B6560F2C-6D5B-4222-6EF1-181C7769955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bg1"/>
                </a:solidFill>
                <a:latin typeface="Lato" panose="020F0502020204030203" pitchFamily="34" charset="0"/>
                <a:ea typeface="+mn-ea"/>
                <a:cs typeface="+mn-cs"/>
              </a:defRPr>
            </a:lvl1pPr>
          </a:lstStyle>
          <a:p>
            <a:r>
              <a:rPr lang="en-US"/>
              <a:t>Business Descriptor</a:t>
            </a:r>
          </a:p>
        </p:txBody>
      </p:sp>
      <p:pic>
        <p:nvPicPr>
          <p:cNvPr id="4" name="Graphic 3">
            <a:extLst>
              <a:ext uri="{FF2B5EF4-FFF2-40B4-BE49-F238E27FC236}">
                <a16:creationId xmlns:a16="http://schemas.microsoft.com/office/drawing/2014/main" id="{67292FB3-C8D8-DFE0-56B7-9399619A85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352058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Title_Secondary text" preserve="1" userDrawn="1">
  <p:cSld name="Section Title_Secondary text">
    <p:bg>
      <p:bgPr>
        <a:solidFill>
          <a:srgbClr val="FFFFFF"/>
        </a:solidFill>
        <a:effectLst/>
      </p:bgPr>
    </p:bg>
    <p:spTree>
      <p:nvGrpSpPr>
        <p:cNvPr id="1" name=""/>
        <p:cNvGrpSpPr/>
        <p:nvPr/>
      </p:nvGrpSpPr>
      <p:grpSpPr>
        <a:xfrm>
          <a:off x="0" y="0"/>
          <a:ext cx="0" cy="0"/>
          <a:chOff x="0" y="0"/>
          <a:chExt cx="0" cy="0"/>
        </a:xfrm>
      </p:grpSpPr>
      <p:sp>
        <p:nvSpPr>
          <p:cNvPr id="4" name="Rectangle 3"/>
          <p:cNvSpPr>
            <a:spLocks/>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800" dirty="0"/>
          </a:p>
        </p:txBody>
      </p:sp>
      <p:sp>
        <p:nvSpPr>
          <p:cNvPr id="2" name="Title 1"/>
          <p:cNvSpPr>
            <a:spLocks noGrp="1"/>
          </p:cNvSpPr>
          <p:nvPr>
            <p:ph type="title"/>
          </p:nvPr>
        </p:nvSpPr>
        <p:spPr bwMode="gray">
          <a:xfrm>
            <a:off x="695326" y="632071"/>
            <a:ext cx="8091704" cy="1046440"/>
          </a:xfrm>
        </p:spPr>
        <p:txBody>
          <a:bodyPr anchor="b">
            <a:noAutofit/>
          </a:bodyPr>
          <a:lstStyle>
            <a:lvl1pPr>
              <a:lnSpc>
                <a:spcPct val="90000"/>
              </a:lnSpc>
              <a:defRPr sz="2400" baseline="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8C270563-94C1-4597-865B-9FF601FE41D9}" type="slidenum">
              <a:rPr lang="en-US" smtClean="0"/>
              <a:pPr/>
              <a:t>‹#›</a:t>
            </a:fld>
            <a:endParaRPr lang="en-US" dirty="0"/>
          </a:p>
        </p:txBody>
      </p:sp>
      <p:cxnSp>
        <p:nvCxnSpPr>
          <p:cNvPr id="11" name="Straight Connector 14"/>
          <p:cNvCxnSpPr>
            <a:cxnSpLocks/>
          </p:cNvCxnSpPr>
          <p:nvPr userDrawn="1"/>
        </p:nvCxnSpPr>
        <p:spPr bwMode="gray">
          <a:xfrm>
            <a:off x="695325" y="1766862"/>
            <a:ext cx="110172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9"/>
          <p:cNvSpPr>
            <a:spLocks noGrp="1"/>
          </p:cNvSpPr>
          <p:nvPr>
            <p:ph type="body" sz="quarter" idx="14"/>
          </p:nvPr>
        </p:nvSpPr>
        <p:spPr bwMode="gray">
          <a:xfrm>
            <a:off x="695326" y="1891101"/>
            <a:ext cx="8091704" cy="584775"/>
          </a:xfrm>
        </p:spPr>
        <p:txBody>
          <a:bodyPr>
            <a:noAutofit/>
          </a:bodyPr>
          <a:lstStyle>
            <a:lvl1pPr marL="0" indent="0">
              <a:lnSpc>
                <a:spcPct val="90000"/>
              </a:lnSpc>
              <a:spcBef>
                <a:spcPts val="0"/>
              </a:spcBef>
              <a:spcAft>
                <a:spcPts val="0"/>
              </a:spcAft>
              <a:buNone/>
              <a:defRPr sz="2000" baseline="0">
                <a:solidFill>
                  <a:schemeClr val="bg1"/>
                </a:solidFill>
                <a:latin typeface="+mj-lt"/>
              </a:defRPr>
            </a:lvl1pPr>
          </a:lstStyle>
          <a:p>
            <a:pPr lvl="0"/>
            <a:r>
              <a:rPr lang="en-US"/>
              <a:t>Click to edit Master text styles</a:t>
            </a:r>
          </a:p>
        </p:txBody>
      </p:sp>
      <p:sp>
        <p:nvSpPr>
          <p:cNvPr id="15"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2"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sp>
        <p:nvSpPr>
          <p:cNvPr id="5" name="Text Placeholder 4"/>
          <p:cNvSpPr>
            <a:spLocks noGrp="1"/>
          </p:cNvSpPr>
          <p:nvPr>
            <p:ph type="body" sz="quarter" idx="15"/>
          </p:nvPr>
        </p:nvSpPr>
        <p:spPr bwMode="gray">
          <a:xfrm>
            <a:off x="695326" y="2544098"/>
            <a:ext cx="10881774" cy="36439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6" name="Group 10">
            <a:extLst>
              <a:ext uri="{FF2B5EF4-FFF2-40B4-BE49-F238E27FC236}">
                <a16:creationId xmlns:a16="http://schemas.microsoft.com/office/drawing/2014/main" id="{6B35DE30-C22B-45D5-891C-FFB0E69919B9}"/>
              </a:ext>
            </a:extLst>
          </p:cNvPr>
          <p:cNvGrpSpPr/>
          <p:nvPr userDrawn="1">
            <p:custDataLst>
              <p:tags r:id="rId4"/>
            </p:custDataLst>
          </p:nvPr>
        </p:nvGrpSpPr>
        <p:grpSpPr>
          <a:xfrm>
            <a:off x="696118" y="6394450"/>
            <a:ext cx="1044575" cy="107950"/>
            <a:chOff x="684213" y="6394450"/>
            <a:chExt cx="1044575" cy="107950"/>
          </a:xfrm>
          <a:solidFill>
            <a:schemeClr val="bg1"/>
          </a:solidFill>
        </p:grpSpPr>
        <p:sp>
          <p:nvSpPr>
            <p:cNvPr id="17" name="Freeform 5">
              <a:extLst>
                <a:ext uri="{FF2B5EF4-FFF2-40B4-BE49-F238E27FC236}">
                  <a16:creationId xmlns:a16="http://schemas.microsoft.com/office/drawing/2014/main" id="{DB829CF9-AEF5-48FE-BE69-DC303F060ABD}"/>
                </a:ext>
              </a:extLst>
            </p:cNvPr>
            <p:cNvSpPr>
              <a:spLocks noEditPoints="1"/>
            </p:cNvSpPr>
            <p:nvPr userDrawn="1"/>
          </p:nvSpPr>
          <p:spPr bwMode="auto">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
              <a:extLst>
                <a:ext uri="{FF2B5EF4-FFF2-40B4-BE49-F238E27FC236}">
                  <a16:creationId xmlns:a16="http://schemas.microsoft.com/office/drawing/2014/main" id="{142AF54B-1467-4A43-929E-197B3E4B0201}"/>
                </a:ext>
              </a:extLst>
            </p:cNvPr>
            <p:cNvSpPr>
              <a:spLocks noEditPoints="1"/>
            </p:cNvSpPr>
            <p:nvPr userDrawn="1"/>
          </p:nvSpPr>
          <p:spPr bwMode="auto">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E6BCD5E5-5AE9-4C1F-85F7-706D5ECD6355}"/>
              </a:ext>
            </a:extLst>
          </p:cNvPr>
          <p:cNvSpPr>
            <a:spLocks noGrp="1"/>
          </p:cNvSpPr>
          <p:nvPr>
            <p:ph type="ftr" sz="quarter" idx="16"/>
          </p:nvPr>
        </p:nvSpPr>
        <p:spPr bwMode="gray"/>
        <p:txBody>
          <a:bodyPr/>
          <a:lstStyle>
            <a:lvl1pPr>
              <a:defRPr>
                <a:solidFill>
                  <a:schemeClr val="bg1"/>
                </a:solidFill>
              </a:defRPr>
            </a:lvl1pPr>
          </a:lstStyle>
          <a:p>
            <a:r>
              <a:rPr lang="en-US" dirty="0"/>
              <a:t>January 22, 2024</a:t>
            </a:r>
          </a:p>
        </p:txBody>
      </p:sp>
    </p:spTree>
    <p:extLst>
      <p:ext uri="{BB962C8B-B14F-4D97-AF65-F5344CB8AC3E}">
        <p14:creationId xmlns:p14="http://schemas.microsoft.com/office/powerpoint/2010/main" val="1241987055"/>
      </p:ext>
    </p:extLst>
  </p:cSld>
  <p:clrMapOvr>
    <a:masterClrMapping/>
  </p:clrMapOvr>
  <p:hf hdr="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4"/>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6958941" cy="1502190"/>
          </a:xfrm>
          <a:prstGeom prst="rect">
            <a:avLst/>
          </a:prstGeom>
        </p:spPr>
        <p:txBody>
          <a:bodyPr wrap="square" anchor="t" anchorCtr="0">
            <a:noAutofit/>
          </a:bodyPr>
          <a:lstStyle>
            <a:lvl1pPr algn="l">
              <a:lnSpc>
                <a:spcPct val="85000"/>
              </a:lnSpc>
              <a:defRPr sz="5400" b="0" i="0">
                <a:solidFill>
                  <a:schemeClr val="tx1"/>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Picture Placeholder 6">
            <a:extLst>
              <a:ext uri="{FF2B5EF4-FFF2-40B4-BE49-F238E27FC236}">
                <a16:creationId xmlns:a16="http://schemas.microsoft.com/office/drawing/2014/main" id="{A5B01F45-00AD-DF9D-14D8-A37F457A483A}"/>
              </a:ext>
            </a:extLst>
          </p:cNvPr>
          <p:cNvSpPr>
            <a:spLocks noGrp="1"/>
          </p:cNvSpPr>
          <p:nvPr>
            <p:ph type="pic" sz="quarter" idx="11" hasCustomPrompt="1"/>
          </p:nvPr>
        </p:nvSpPr>
        <p:spPr>
          <a:xfrm>
            <a:off x="8126064" y="0"/>
            <a:ext cx="4065935" cy="6858000"/>
          </a:xfrm>
          <a:prstGeom prst="rect">
            <a:avLst/>
          </a:prstGeom>
          <a:solidFill>
            <a:srgbClr val="B3B3B3"/>
          </a:solidFill>
        </p:spPr>
        <p:txBody>
          <a:bodyPr bIns="1080000" anchor="ctr"/>
          <a:lstStyle>
            <a:lvl1pPr marL="0" indent="0" algn="ctr">
              <a:buNone/>
              <a:defRPr>
                <a:solidFill>
                  <a:schemeClr val="bg1"/>
                </a:solidFill>
              </a:defRPr>
            </a:lvl1pPr>
          </a:lstStyle>
          <a:p>
            <a:r>
              <a:rPr lang="en-US" dirty="0"/>
              <a:t>CLICK TO ADD COVER IMAGE</a:t>
            </a:r>
          </a:p>
        </p:txBody>
      </p:sp>
      <p:sp>
        <p:nvSpPr>
          <p:cNvPr id="3" name="Textplatzhalter 3">
            <a:extLst>
              <a:ext uri="{FF2B5EF4-FFF2-40B4-BE49-F238E27FC236}">
                <a16:creationId xmlns:a16="http://schemas.microsoft.com/office/drawing/2014/main" id="{B6560F2C-6D5B-4222-6EF1-181C7769955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tx1"/>
                </a:solidFill>
                <a:latin typeface="Lato" panose="020F0502020204030203" pitchFamily="34" charset="0"/>
                <a:ea typeface="+mn-ea"/>
                <a:cs typeface="+mn-cs"/>
              </a:defRPr>
            </a:lvl1pPr>
          </a:lstStyle>
          <a:p>
            <a:r>
              <a:rPr lang="en-US"/>
              <a:t>Business Descriptor</a:t>
            </a:r>
          </a:p>
        </p:txBody>
      </p:sp>
      <p:pic>
        <p:nvPicPr>
          <p:cNvPr id="4" name="Graphic 3">
            <a:extLst>
              <a:ext uri="{FF2B5EF4-FFF2-40B4-BE49-F238E27FC236}">
                <a16:creationId xmlns:a16="http://schemas.microsoft.com/office/drawing/2014/main" id="{A3CFF33A-442C-68FD-35E9-A4C66743D6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9296143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5"/>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6958941" cy="1502190"/>
          </a:xfrm>
          <a:prstGeom prst="rect">
            <a:avLst/>
          </a:prstGeom>
        </p:spPr>
        <p:txBody>
          <a:bodyPr wrap="square" anchor="t" anchorCtr="0">
            <a:noAutofit/>
          </a:bodyPr>
          <a:lstStyle>
            <a:lvl1pPr algn="l">
              <a:lnSpc>
                <a:spcPct val="85000"/>
              </a:lnSpc>
              <a:defRPr sz="5400" b="0" i="0">
                <a:solidFill>
                  <a:schemeClr val="tx1"/>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Picture Placeholder 6">
            <a:extLst>
              <a:ext uri="{FF2B5EF4-FFF2-40B4-BE49-F238E27FC236}">
                <a16:creationId xmlns:a16="http://schemas.microsoft.com/office/drawing/2014/main" id="{A5B01F45-00AD-DF9D-14D8-A37F457A483A}"/>
              </a:ext>
            </a:extLst>
          </p:cNvPr>
          <p:cNvSpPr>
            <a:spLocks noGrp="1"/>
          </p:cNvSpPr>
          <p:nvPr>
            <p:ph type="pic" sz="quarter" idx="11" hasCustomPrompt="1"/>
          </p:nvPr>
        </p:nvSpPr>
        <p:spPr>
          <a:xfrm>
            <a:off x="8126064" y="0"/>
            <a:ext cx="4065935" cy="6858000"/>
          </a:xfrm>
          <a:prstGeom prst="rect">
            <a:avLst/>
          </a:prstGeom>
          <a:solidFill>
            <a:srgbClr val="B3B3B3"/>
          </a:solidFill>
        </p:spPr>
        <p:txBody>
          <a:bodyPr bIns="1080000" anchor="ctr"/>
          <a:lstStyle>
            <a:lvl1pPr marL="0" indent="0" algn="ctr">
              <a:buNone/>
              <a:defRPr>
                <a:solidFill>
                  <a:schemeClr val="bg1"/>
                </a:solidFill>
              </a:defRPr>
            </a:lvl1pPr>
          </a:lstStyle>
          <a:p>
            <a:r>
              <a:rPr lang="en-US" dirty="0"/>
              <a:t>CLICK TO ADD COVER IMAGE</a:t>
            </a:r>
          </a:p>
        </p:txBody>
      </p:sp>
      <p:sp>
        <p:nvSpPr>
          <p:cNvPr id="3" name="Textplatzhalter 3">
            <a:extLst>
              <a:ext uri="{FF2B5EF4-FFF2-40B4-BE49-F238E27FC236}">
                <a16:creationId xmlns:a16="http://schemas.microsoft.com/office/drawing/2014/main" id="{B6560F2C-6D5B-4222-6EF1-181C7769955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tx1"/>
                </a:solidFill>
                <a:latin typeface="Lato" panose="020F0502020204030203" pitchFamily="34" charset="0"/>
                <a:ea typeface="+mn-ea"/>
                <a:cs typeface="+mn-cs"/>
              </a:defRPr>
            </a:lvl1pPr>
          </a:lstStyle>
          <a:p>
            <a:r>
              <a:rPr lang="en-US"/>
              <a:t>Business Descriptor</a:t>
            </a:r>
          </a:p>
        </p:txBody>
      </p:sp>
      <p:pic>
        <p:nvPicPr>
          <p:cNvPr id="4" name="Graphic 3">
            <a:extLst>
              <a:ext uri="{FF2B5EF4-FFF2-40B4-BE49-F238E27FC236}">
                <a16:creationId xmlns:a16="http://schemas.microsoft.com/office/drawing/2014/main" id="{FAEEB5A5-53C3-1140-ACDE-033243EDBDA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17603778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11153775" cy="1502190"/>
          </a:xfrm>
          <a:prstGeom prst="rect">
            <a:avLst/>
          </a:prstGeom>
        </p:spPr>
        <p:txBody>
          <a:bodyPr wrap="square" anchor="t" anchorCtr="0">
            <a:noAutofit/>
          </a:bodyPr>
          <a:lstStyle>
            <a:lvl1pPr algn="l">
              <a:lnSpc>
                <a:spcPct val="85000"/>
              </a:lnSpc>
              <a:defRPr sz="5400" b="0" i="0">
                <a:solidFill>
                  <a:schemeClr val="bg1"/>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3" name="Textplatzhalter 3">
            <a:extLst>
              <a:ext uri="{FF2B5EF4-FFF2-40B4-BE49-F238E27FC236}">
                <a16:creationId xmlns:a16="http://schemas.microsoft.com/office/drawing/2014/main" id="{93F072DC-20AD-75A8-FDEB-7822151D1D4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bg1"/>
                </a:solidFill>
                <a:latin typeface="Lato" panose="020F0502020204030203" pitchFamily="34" charset="0"/>
                <a:ea typeface="+mn-ea"/>
                <a:cs typeface="+mn-cs"/>
              </a:defRPr>
            </a:lvl1pPr>
          </a:lstStyle>
          <a:p>
            <a:r>
              <a:rPr lang="en-US"/>
              <a:t>Business Descriptor</a:t>
            </a:r>
          </a:p>
        </p:txBody>
      </p:sp>
      <p:pic>
        <p:nvPicPr>
          <p:cNvPr id="2" name="Graphic 1">
            <a:extLst>
              <a:ext uri="{FF2B5EF4-FFF2-40B4-BE49-F238E27FC236}">
                <a16:creationId xmlns:a16="http://schemas.microsoft.com/office/drawing/2014/main" id="{0BADF1AC-7B0C-8322-0F8A-423C2E405F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1239041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11153775" cy="1502190"/>
          </a:xfrm>
          <a:prstGeom prst="rect">
            <a:avLst/>
          </a:prstGeom>
        </p:spPr>
        <p:txBody>
          <a:bodyPr wrap="square" anchor="t" anchorCtr="0">
            <a:noAutofit/>
          </a:bodyPr>
          <a:lstStyle>
            <a:lvl1pPr algn="l">
              <a:lnSpc>
                <a:spcPct val="85000"/>
              </a:lnSpc>
              <a:defRPr sz="5400" b="0" i="0">
                <a:solidFill>
                  <a:schemeClr val="bg1"/>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3" name="Textplatzhalter 3">
            <a:extLst>
              <a:ext uri="{FF2B5EF4-FFF2-40B4-BE49-F238E27FC236}">
                <a16:creationId xmlns:a16="http://schemas.microsoft.com/office/drawing/2014/main" id="{93F072DC-20AD-75A8-FDEB-7822151D1D4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bg1"/>
                </a:solidFill>
                <a:latin typeface="Lato" panose="020F0502020204030203" pitchFamily="34" charset="0"/>
                <a:ea typeface="+mn-ea"/>
                <a:cs typeface="+mn-cs"/>
              </a:defRPr>
            </a:lvl1pPr>
          </a:lstStyle>
          <a:p>
            <a:r>
              <a:rPr lang="en-US"/>
              <a:t>Business Descriptor</a:t>
            </a:r>
          </a:p>
        </p:txBody>
      </p:sp>
      <p:pic>
        <p:nvPicPr>
          <p:cNvPr id="2" name="Graphic 1">
            <a:extLst>
              <a:ext uri="{FF2B5EF4-FFF2-40B4-BE49-F238E27FC236}">
                <a16:creationId xmlns:a16="http://schemas.microsoft.com/office/drawing/2014/main" id="{63A14F19-2A12-E1AD-CFC8-EF9A54C3F4B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15931098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11153775" cy="1502190"/>
          </a:xfrm>
          <a:prstGeom prst="rect">
            <a:avLst/>
          </a:prstGeom>
        </p:spPr>
        <p:txBody>
          <a:bodyPr wrap="square" anchor="t" anchorCtr="0">
            <a:noAutofit/>
          </a:bodyPr>
          <a:lstStyle>
            <a:lvl1pPr algn="l">
              <a:lnSpc>
                <a:spcPct val="85000"/>
              </a:lnSpc>
              <a:defRPr sz="5400" b="0" i="0">
                <a:solidFill>
                  <a:schemeClr val="tx1"/>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3" name="Textplatzhalter 3">
            <a:extLst>
              <a:ext uri="{FF2B5EF4-FFF2-40B4-BE49-F238E27FC236}">
                <a16:creationId xmlns:a16="http://schemas.microsoft.com/office/drawing/2014/main" id="{93F072DC-20AD-75A8-FDEB-7822151D1D4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tx1"/>
                </a:solidFill>
                <a:latin typeface="Lato" panose="020F0502020204030203" pitchFamily="34" charset="0"/>
                <a:ea typeface="+mn-ea"/>
                <a:cs typeface="+mn-cs"/>
              </a:defRPr>
            </a:lvl1pPr>
          </a:lstStyle>
          <a:p>
            <a:r>
              <a:rPr lang="en-US"/>
              <a:t>Business Descriptor</a:t>
            </a:r>
          </a:p>
        </p:txBody>
      </p:sp>
      <p:pic>
        <p:nvPicPr>
          <p:cNvPr id="2" name="Graphic 1">
            <a:extLst>
              <a:ext uri="{FF2B5EF4-FFF2-40B4-BE49-F238E27FC236}">
                <a16:creationId xmlns:a16="http://schemas.microsoft.com/office/drawing/2014/main" id="{275B96BE-D03A-D708-6B64-17C0A72673D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30071958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3"/>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11153775" cy="1502190"/>
          </a:xfrm>
          <a:prstGeom prst="rect">
            <a:avLst/>
          </a:prstGeom>
        </p:spPr>
        <p:txBody>
          <a:bodyPr wrap="square" anchor="t" anchorCtr="0">
            <a:noAutofit/>
          </a:bodyPr>
          <a:lstStyle>
            <a:lvl1pPr algn="l">
              <a:lnSpc>
                <a:spcPct val="85000"/>
              </a:lnSpc>
              <a:defRPr sz="5400" b="0" i="0">
                <a:solidFill>
                  <a:schemeClr val="bg1"/>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3" name="Textplatzhalter 3">
            <a:extLst>
              <a:ext uri="{FF2B5EF4-FFF2-40B4-BE49-F238E27FC236}">
                <a16:creationId xmlns:a16="http://schemas.microsoft.com/office/drawing/2014/main" id="{93F072DC-20AD-75A8-FDEB-7822151D1D4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bg1"/>
                </a:solidFill>
                <a:latin typeface="Lato" panose="020F0502020204030203" pitchFamily="34" charset="0"/>
                <a:ea typeface="+mn-ea"/>
                <a:cs typeface="+mn-cs"/>
              </a:defRPr>
            </a:lvl1pPr>
          </a:lstStyle>
          <a:p>
            <a:r>
              <a:rPr lang="en-US"/>
              <a:t>Business Descriptor</a:t>
            </a:r>
          </a:p>
        </p:txBody>
      </p:sp>
      <p:pic>
        <p:nvPicPr>
          <p:cNvPr id="2" name="Graphic 1">
            <a:extLst>
              <a:ext uri="{FF2B5EF4-FFF2-40B4-BE49-F238E27FC236}">
                <a16:creationId xmlns:a16="http://schemas.microsoft.com/office/drawing/2014/main" id="{3C5972F2-1BCC-D43C-3733-F3FA24E0CE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42677048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4"/>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11153775" cy="1502190"/>
          </a:xfrm>
          <a:prstGeom prst="rect">
            <a:avLst/>
          </a:prstGeom>
        </p:spPr>
        <p:txBody>
          <a:bodyPr wrap="square" anchor="t" anchorCtr="0">
            <a:noAutofit/>
          </a:bodyPr>
          <a:lstStyle>
            <a:lvl1pPr algn="l">
              <a:lnSpc>
                <a:spcPct val="85000"/>
              </a:lnSpc>
              <a:defRPr sz="5400" b="0" i="0">
                <a:solidFill>
                  <a:sysClr val="windowText" lastClr="000000"/>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3" name="Textplatzhalter 3">
            <a:extLst>
              <a:ext uri="{FF2B5EF4-FFF2-40B4-BE49-F238E27FC236}">
                <a16:creationId xmlns:a16="http://schemas.microsoft.com/office/drawing/2014/main" id="{93F072DC-20AD-75A8-FDEB-7822151D1D4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ysClr val="windowText" lastClr="000000"/>
                </a:solidFill>
                <a:latin typeface="Lato" panose="020F0502020204030203" pitchFamily="34" charset="0"/>
                <a:ea typeface="+mn-ea"/>
                <a:cs typeface="+mn-cs"/>
              </a:defRPr>
            </a:lvl1pPr>
          </a:lstStyle>
          <a:p>
            <a:r>
              <a:rPr lang="en-US"/>
              <a:t>Business Descriptor</a:t>
            </a:r>
          </a:p>
        </p:txBody>
      </p:sp>
      <p:pic>
        <p:nvPicPr>
          <p:cNvPr id="2" name="Graphic 1">
            <a:extLst>
              <a:ext uri="{FF2B5EF4-FFF2-40B4-BE49-F238E27FC236}">
                <a16:creationId xmlns:a16="http://schemas.microsoft.com/office/drawing/2014/main" id="{A33BC235-07F8-027A-7D91-77161E91857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20405847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5"/>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itle 1"/>
          <p:cNvSpPr>
            <a:spLocks noGrp="1"/>
          </p:cNvSpPr>
          <p:nvPr>
            <p:ph type="ctrTitle" hasCustomPrompt="1"/>
          </p:nvPr>
        </p:nvSpPr>
        <p:spPr bwMode="gray">
          <a:xfrm>
            <a:off x="390525" y="4258931"/>
            <a:ext cx="11153775" cy="1502190"/>
          </a:xfrm>
          <a:prstGeom prst="rect">
            <a:avLst/>
          </a:prstGeom>
        </p:spPr>
        <p:txBody>
          <a:bodyPr wrap="square" anchor="t" anchorCtr="0">
            <a:noAutofit/>
          </a:bodyPr>
          <a:lstStyle>
            <a:lvl1pPr algn="l">
              <a:lnSpc>
                <a:spcPct val="85000"/>
              </a:lnSpc>
              <a:defRPr sz="5400" b="0" i="0">
                <a:solidFill>
                  <a:schemeClr val="tx1"/>
                </a:solidFill>
                <a:latin typeface="Publico Roman" panose="02000603080000020004" pitchFamily="2" charset="77"/>
              </a:defRPr>
            </a:lvl1pPr>
          </a:lstStyle>
          <a:p>
            <a:r>
              <a:rPr lang="en-GB"/>
              <a:t>Click to edit Master title style over x2 lines</a:t>
            </a: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3" name="Textplatzhalter 3">
            <a:extLst>
              <a:ext uri="{FF2B5EF4-FFF2-40B4-BE49-F238E27FC236}">
                <a16:creationId xmlns:a16="http://schemas.microsoft.com/office/drawing/2014/main" id="{93F072DC-20AD-75A8-FDEB-7822151D1D4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tx1"/>
                </a:solidFill>
                <a:latin typeface="Lato" panose="020F0502020204030203" pitchFamily="34" charset="0"/>
                <a:ea typeface="+mn-ea"/>
                <a:cs typeface="+mn-cs"/>
              </a:defRPr>
            </a:lvl1pPr>
          </a:lstStyle>
          <a:p>
            <a:r>
              <a:rPr lang="en-US"/>
              <a:t>Business Descriptor</a:t>
            </a:r>
          </a:p>
        </p:txBody>
      </p:sp>
      <p:pic>
        <p:nvPicPr>
          <p:cNvPr id="2" name="Graphic 1">
            <a:extLst>
              <a:ext uri="{FF2B5EF4-FFF2-40B4-BE49-F238E27FC236}">
                <a16:creationId xmlns:a16="http://schemas.microsoft.com/office/drawing/2014/main" id="{014549F1-C45A-A758-9865-7D7C5B1B7EB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5817874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TLE + CONTENT 0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C7442E-0A99-BEFB-7CA0-FE8DF9578972}"/>
              </a:ext>
            </a:extLst>
          </p:cNvPr>
          <p:cNvSpPr>
            <a:spLocks noGrp="1"/>
          </p:cNvSpPr>
          <p:nvPr>
            <p:ph idx="1"/>
          </p:nvPr>
        </p:nvSpPr>
        <p:spPr>
          <a:xfrm>
            <a:off x="390525" y="1773238"/>
            <a:ext cx="11450638" cy="4486275"/>
          </a:xfrm>
          <a:prstGeom prst="rect">
            <a:avLst/>
          </a:prstGeo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B638E0D2-6DEC-70FC-B484-25D4DCEB4F05}"/>
              </a:ext>
            </a:extLst>
          </p:cNvPr>
          <p:cNvSpPr>
            <a:spLocks noGrp="1"/>
          </p:cNvSpPr>
          <p:nvPr>
            <p:ph type="body" sz="quarter" idx="14" hasCustomPrompt="1"/>
          </p:nvPr>
        </p:nvSpPr>
        <p:spPr>
          <a:xfrm>
            <a:off x="390525" y="1110217"/>
            <a:ext cx="11450598" cy="425743"/>
          </a:xfrm>
          <a:prstGeom prst="rect">
            <a:avLst/>
          </a:prstGeom>
        </p:spPr>
        <p:txBody>
          <a:bodyPr>
            <a:normAutofit/>
          </a:bodyPr>
          <a:lstStyle>
            <a:lvl1pPr algn="l">
              <a:lnSpc>
                <a:spcPct val="110000"/>
              </a:lnSpc>
              <a:defRPr sz="1600" b="0" i="0">
                <a:latin typeface="Lato" panose="020F0502020204030203" pitchFamily="34" charset="77"/>
              </a:defRPr>
            </a:lvl1pPr>
          </a:lstStyle>
          <a:p>
            <a:pPr lvl="0"/>
            <a:r>
              <a:rPr lang="en-GB"/>
              <a:t>Click to add subheading</a:t>
            </a:r>
            <a:endParaRPr lang="en-US"/>
          </a:p>
        </p:txBody>
      </p:sp>
      <p:sp>
        <p:nvSpPr>
          <p:cNvPr id="2" name="Title 1">
            <a:extLst>
              <a:ext uri="{FF2B5EF4-FFF2-40B4-BE49-F238E27FC236}">
                <a16:creationId xmlns:a16="http://schemas.microsoft.com/office/drawing/2014/main" id="{BD5D6B95-D01E-99AC-C53D-95FBA138985C}"/>
              </a:ext>
            </a:extLst>
          </p:cNvPr>
          <p:cNvSpPr>
            <a:spLocks noGrp="1"/>
          </p:cNvSpPr>
          <p:nvPr>
            <p:ph type="title"/>
          </p:nvPr>
        </p:nvSpPr>
        <p:spPr/>
        <p:txBody>
          <a:bodyPr/>
          <a:lstStyle>
            <a:lvl1pPr>
              <a:defRPr b="0" i="0">
                <a:latin typeface="Publico Roman" panose="02000603080000020004" pitchFamily="2" charset="77"/>
              </a:defRPr>
            </a:lvl1pPr>
          </a:lstStyle>
          <a:p>
            <a:r>
              <a:rPr lang="en-GB"/>
              <a:t>Click to edit Master title style</a:t>
            </a:r>
          </a:p>
        </p:txBody>
      </p:sp>
      <p:sp>
        <p:nvSpPr>
          <p:cNvPr id="4" name="Footer Placeholder 3">
            <a:extLst>
              <a:ext uri="{FF2B5EF4-FFF2-40B4-BE49-F238E27FC236}">
                <a16:creationId xmlns:a16="http://schemas.microsoft.com/office/drawing/2014/main" id="{0532C15D-5401-D896-25CF-CDE95516AEB2}"/>
              </a:ext>
            </a:extLst>
          </p:cNvPr>
          <p:cNvSpPr>
            <a:spLocks noGrp="1"/>
          </p:cNvSpPr>
          <p:nvPr>
            <p:ph type="ftr" sz="quarter" idx="15"/>
          </p:nvPr>
        </p:nvSpPr>
        <p:spPr/>
        <p:txBody>
          <a:bodyPr/>
          <a:lstStyle/>
          <a:p>
            <a:r>
              <a:rPr lang="en-US" dirty="0"/>
              <a:t>Presentation title | Year | © Chubb 2025. All rights reserved.</a:t>
            </a:r>
          </a:p>
        </p:txBody>
      </p:sp>
      <p:sp>
        <p:nvSpPr>
          <p:cNvPr id="8" name="Slide Number Placeholder 7">
            <a:extLst>
              <a:ext uri="{FF2B5EF4-FFF2-40B4-BE49-F238E27FC236}">
                <a16:creationId xmlns:a16="http://schemas.microsoft.com/office/drawing/2014/main" id="{293F7204-7A2E-A636-82C3-EEF388608489}"/>
              </a:ext>
            </a:extLst>
          </p:cNvPr>
          <p:cNvSpPr>
            <a:spLocks noGrp="1"/>
          </p:cNvSpPr>
          <p:nvPr>
            <p:ph type="sldNum" sz="quarter" idx="1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Tree>
    <p:extLst>
      <p:ext uri="{BB962C8B-B14F-4D97-AF65-F5344CB8AC3E}">
        <p14:creationId xmlns:p14="http://schemas.microsoft.com/office/powerpoint/2010/main" val="15498654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 CONTENT 0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C7442E-0A99-BEFB-7CA0-FE8DF9578972}"/>
              </a:ext>
            </a:extLst>
          </p:cNvPr>
          <p:cNvSpPr>
            <a:spLocks noGrp="1"/>
          </p:cNvSpPr>
          <p:nvPr>
            <p:ph idx="1"/>
          </p:nvPr>
        </p:nvSpPr>
        <p:spPr>
          <a:xfrm>
            <a:off x="390525" y="1773237"/>
            <a:ext cx="11450638" cy="4486275"/>
          </a:xfrm>
          <a:prstGeom prst="rect">
            <a:avLst/>
          </a:prstGeom>
        </p:spPr>
        <p:txBody>
          <a:bodyPr/>
          <a:lstStyle>
            <a:lvl1pPr algn="ctr">
              <a:defRPr/>
            </a:lvl1pPr>
            <a:lvl2pPr algn="ctr">
              <a:defRPr/>
            </a:lvl2pPr>
            <a:lvl3pPr algn="ctr">
              <a:defRPr/>
            </a:lvl3pPr>
            <a:lvl4pPr algn="ctr">
              <a:defRPr b="0" i="0">
                <a:latin typeface="Publico Roman" panose="02000603080000020004" pitchFamily="2" charset="77"/>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B638E0D2-6DEC-70FC-B484-25D4DCEB4F05}"/>
              </a:ext>
            </a:extLst>
          </p:cNvPr>
          <p:cNvSpPr>
            <a:spLocks noGrp="1"/>
          </p:cNvSpPr>
          <p:nvPr>
            <p:ph type="body" sz="quarter" idx="14" hasCustomPrompt="1"/>
          </p:nvPr>
        </p:nvSpPr>
        <p:spPr>
          <a:xfrm>
            <a:off x="390525" y="1110217"/>
            <a:ext cx="11450638" cy="425743"/>
          </a:xfrm>
          <a:prstGeom prst="rect">
            <a:avLst/>
          </a:prstGeom>
        </p:spPr>
        <p:txBody>
          <a:bodyPr>
            <a:normAutofit/>
          </a:bodyPr>
          <a:lstStyle>
            <a:lvl1pPr algn="ctr">
              <a:lnSpc>
                <a:spcPct val="110000"/>
              </a:lnSpc>
              <a:defRPr sz="1600" b="0" i="0">
                <a:latin typeface="Lato" panose="020F0502020204030203" pitchFamily="34" charset="77"/>
              </a:defRPr>
            </a:lvl1pPr>
          </a:lstStyle>
          <a:p>
            <a:pPr lvl="0"/>
            <a:r>
              <a:rPr lang="en-GB"/>
              <a:t>Click to add subheading</a:t>
            </a:r>
            <a:endParaRPr lang="en-US"/>
          </a:p>
        </p:txBody>
      </p:sp>
      <p:sp>
        <p:nvSpPr>
          <p:cNvPr id="2" name="Title 1">
            <a:extLst>
              <a:ext uri="{FF2B5EF4-FFF2-40B4-BE49-F238E27FC236}">
                <a16:creationId xmlns:a16="http://schemas.microsoft.com/office/drawing/2014/main" id="{BD5D6B95-D01E-99AC-C53D-95FBA138985C}"/>
              </a:ext>
            </a:extLst>
          </p:cNvPr>
          <p:cNvSpPr>
            <a:spLocks noGrp="1"/>
          </p:cNvSpPr>
          <p:nvPr>
            <p:ph type="title"/>
          </p:nvPr>
        </p:nvSpPr>
        <p:spPr/>
        <p:txBody>
          <a:bodyPr/>
          <a:lstStyle>
            <a:lvl1pPr algn="ctr">
              <a:defRPr b="0" i="0">
                <a:latin typeface="Publico Roman" panose="02000603080000020004" pitchFamily="2" charset="77"/>
              </a:defRPr>
            </a:lvl1pPr>
          </a:lstStyle>
          <a:p>
            <a:r>
              <a:rPr lang="en-GB"/>
              <a:t>Click to edit Master title style</a:t>
            </a:r>
          </a:p>
        </p:txBody>
      </p:sp>
      <p:sp>
        <p:nvSpPr>
          <p:cNvPr id="4" name="Footer Placeholder 3">
            <a:extLst>
              <a:ext uri="{FF2B5EF4-FFF2-40B4-BE49-F238E27FC236}">
                <a16:creationId xmlns:a16="http://schemas.microsoft.com/office/drawing/2014/main" id="{E1374C65-CE91-D496-338B-B81B65EFB96A}"/>
              </a:ext>
            </a:extLst>
          </p:cNvPr>
          <p:cNvSpPr>
            <a:spLocks noGrp="1"/>
          </p:cNvSpPr>
          <p:nvPr>
            <p:ph type="ftr" sz="quarter" idx="15"/>
          </p:nvPr>
        </p:nvSpPr>
        <p:spPr/>
        <p:txBody>
          <a:bodyPr/>
          <a:lstStyle/>
          <a:p>
            <a:r>
              <a:rPr lang="en-US" dirty="0"/>
              <a:t>Presentation title | Year | © Chubb 2025. All rights reserved.</a:t>
            </a:r>
          </a:p>
        </p:txBody>
      </p:sp>
      <p:sp>
        <p:nvSpPr>
          <p:cNvPr id="8" name="Slide Number Placeholder 7">
            <a:extLst>
              <a:ext uri="{FF2B5EF4-FFF2-40B4-BE49-F238E27FC236}">
                <a16:creationId xmlns:a16="http://schemas.microsoft.com/office/drawing/2014/main" id="{8E2DFA5B-45D4-3533-99C5-447D589891D6}"/>
              </a:ext>
            </a:extLst>
          </p:cNvPr>
          <p:cNvSpPr>
            <a:spLocks noGrp="1"/>
          </p:cNvSpPr>
          <p:nvPr>
            <p:ph type="sldNum" sz="quarter" idx="1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Tree>
    <p:extLst>
      <p:ext uri="{BB962C8B-B14F-4D97-AF65-F5344CB8AC3E}">
        <p14:creationId xmlns:p14="http://schemas.microsoft.com/office/powerpoint/2010/main" val="2121505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Quote_Image" preserve="1" userDrawn="1">
  <p:cSld name="Quote_Image">
    <p:bg>
      <p:bgPr>
        <a:solidFill>
          <a:srgbClr val="FFFFFF"/>
        </a:solidFill>
        <a:effectLst/>
      </p:bgPr>
    </p:bg>
    <p:spTree>
      <p:nvGrpSpPr>
        <p:cNvPr id="1" name=""/>
        <p:cNvGrpSpPr/>
        <p:nvPr/>
      </p:nvGrpSpPr>
      <p:grpSpPr>
        <a:xfrm>
          <a:off x="0" y="0"/>
          <a:ext cx="0" cy="0"/>
          <a:chOff x="0" y="0"/>
          <a:chExt cx="0" cy="0"/>
        </a:xfrm>
      </p:grpSpPr>
      <p:sp>
        <p:nvSpPr>
          <p:cNvPr id="13" name="Picture Placeholder 14"/>
          <p:cNvSpPr>
            <a:spLocks noGrp="1"/>
          </p:cNvSpPr>
          <p:nvPr>
            <p:ph type="pic" sz="quarter" idx="15"/>
          </p:nvPr>
        </p:nvSpPr>
        <p:spPr bwMode="gray">
          <a:xfrm>
            <a:off x="1" y="0"/>
            <a:ext cx="12191999" cy="6858000"/>
          </a:xfrm>
          <a:solidFill>
            <a:srgbClr val="D9D9D9"/>
          </a:solidFill>
        </p:spPr>
        <p:txBody>
          <a:bodyPr lIns="0" tIns="504000" rIns="0" bIns="0" anchor="t" anchorCtr="0"/>
          <a:lstStyle>
            <a:lvl1pPr marL="0" indent="0" algn="ctr">
              <a:buNone/>
              <a:defRPr>
                <a:solidFill>
                  <a:schemeClr val="bg1"/>
                </a:solidFill>
              </a:defRPr>
            </a:lvl1pPr>
          </a:lstStyle>
          <a:p>
            <a:r>
              <a:rPr lang="en-US" dirty="0"/>
              <a:t>Click icon to add picture</a:t>
            </a:r>
          </a:p>
        </p:txBody>
      </p:sp>
      <p:sp>
        <p:nvSpPr>
          <p:cNvPr id="5" name="Slide Number Placeholder 4"/>
          <p:cNvSpPr>
            <a:spLocks noGrp="1"/>
          </p:cNvSpPr>
          <p:nvPr>
            <p:ph type="sldNum" sz="quarter" idx="12"/>
          </p:nvPr>
        </p:nvSpPr>
        <p:spPr bwMode="auto"/>
        <p:txBody>
          <a:bodyPr/>
          <a:lstStyle>
            <a:lvl1pPr>
              <a:defRPr>
                <a:solidFill>
                  <a:schemeClr val="bg1"/>
                </a:solidFill>
              </a:defRPr>
            </a:lvl1pPr>
          </a:lstStyle>
          <a:p>
            <a:fld id="{65F367FD-0A53-4EF8-9966-74F507F874EF}" type="slidenum">
              <a:rPr lang="en-US" smtClean="0"/>
              <a:pPr/>
              <a:t>‹#›</a:t>
            </a:fld>
            <a:endParaRPr lang="en-US" dirty="0"/>
          </a:p>
        </p:txBody>
      </p:sp>
      <p:sp>
        <p:nvSpPr>
          <p:cNvPr id="9" name="Text Placeholder 8"/>
          <p:cNvSpPr>
            <a:spLocks noGrp="1"/>
          </p:cNvSpPr>
          <p:nvPr>
            <p:ph type="body" sz="quarter" idx="13"/>
          </p:nvPr>
        </p:nvSpPr>
        <p:spPr bwMode="auto">
          <a:xfrm>
            <a:off x="695326" y="1539083"/>
            <a:ext cx="5080000" cy="1745093"/>
          </a:xfrm>
        </p:spPr>
        <p:txBody>
          <a:bodyPr lIns="0" tIns="0" rIns="0" bIns="0">
            <a:noAutofit/>
          </a:bodyPr>
          <a:lstStyle>
            <a:lvl1pPr marL="0" indent="0">
              <a:lnSpc>
                <a:spcPct val="90000"/>
              </a:lnSpc>
              <a:spcBef>
                <a:spcPts val="0"/>
              </a:spcBef>
              <a:spcAft>
                <a:spcPts val="0"/>
              </a:spcAft>
              <a:buNone/>
              <a:defRPr sz="2400">
                <a:solidFill>
                  <a:schemeClr val="bg1"/>
                </a:solidFill>
                <a:latin typeface="+mj-lt"/>
              </a:defRPr>
            </a:lvl1pPr>
          </a:lstStyle>
          <a:p>
            <a:pPr lvl="0"/>
            <a:r>
              <a:rPr lang="en-US"/>
              <a:t>Click to edit Master text styles</a:t>
            </a:r>
          </a:p>
        </p:txBody>
      </p:sp>
      <p:sp>
        <p:nvSpPr>
          <p:cNvPr id="15" name="Text Placeholder 10">
            <a:extLst>
              <a:ext uri="{FF2B5EF4-FFF2-40B4-BE49-F238E27FC236}">
                <a16:creationId xmlns:a16="http://schemas.microsoft.com/office/drawing/2014/main" id="{23FEBBD8-D2AC-412A-A8DF-4DD49E0CC88E}"/>
              </a:ext>
            </a:extLst>
          </p:cNvPr>
          <p:cNvSpPr>
            <a:spLocks noGrp="1"/>
          </p:cNvSpPr>
          <p:nvPr>
            <p:ph type="body" sz="quarter" idx="17"/>
          </p:nvPr>
        </p:nvSpPr>
        <p:spPr>
          <a:xfrm>
            <a:off x="695326" y="3603871"/>
            <a:ext cx="5080000" cy="166199"/>
          </a:xfrm>
        </p:spPr>
        <p:txBody>
          <a:bodyPr>
            <a:noAutofit/>
          </a:bodyPr>
          <a:lstStyle>
            <a:lvl1pPr marL="144000" indent="-144000">
              <a:buFontTx/>
              <a:buChar char="–"/>
              <a:defRPr lang="en-US" sz="1200" kern="1200" baseline="0" dirty="0">
                <a:solidFill>
                  <a:schemeClr val="bg1"/>
                </a:solidFill>
                <a:latin typeface="+mn-lt"/>
                <a:ea typeface="+mn-ea"/>
                <a:cs typeface="+mn-cs"/>
              </a:defRPr>
            </a:lvl1pPr>
          </a:lstStyle>
          <a:p>
            <a:pPr lvl="0"/>
            <a:r>
              <a:rPr lang="en-US"/>
              <a:t>Click to edit Master text styles</a:t>
            </a:r>
          </a:p>
        </p:txBody>
      </p:sp>
      <p:sp>
        <p:nvSpPr>
          <p:cNvPr id="14" name="Classification" hidden="1"/>
          <p:cNvSpPr txBox="1">
            <a:spLocks/>
          </p:cNvSpPr>
          <p:nvPr userDrawn="1">
            <p:custDataLst>
              <p:tags r:id="rId2"/>
            </p:custDataLst>
          </p:nvPr>
        </p:nvSpPr>
        <p:spPr>
          <a:xfrm>
            <a:off x="9996488" y="360703"/>
            <a:ext cx="1728788" cy="200055"/>
          </a:xfrm>
          <a:prstGeom prst="rect">
            <a:avLst/>
          </a:prstGeom>
          <a:noFill/>
        </p:spPr>
        <p:txBody>
          <a:bodyPr wrap="none" lIns="0" tIns="0" rIns="0" bIns="0" rtlCol="0">
            <a:noAutofit/>
          </a:bodyPr>
          <a:lstStyle/>
          <a:p>
            <a:pPr algn="r"/>
            <a:r>
              <a:rPr lang="en-US" sz="1000" b="1" dirty="0">
                <a:solidFill>
                  <a:schemeClr val="bg1"/>
                </a:solidFill>
              </a:rPr>
              <a:t>Internal Use Only</a:t>
            </a:r>
          </a:p>
        </p:txBody>
      </p:sp>
      <p:sp>
        <p:nvSpPr>
          <p:cNvPr id="12" name="Status" hidden="1"/>
          <p:cNvSpPr txBox="1">
            <a:spLocks/>
          </p:cNvSpPr>
          <p:nvPr userDrawn="1">
            <p:custDataLst>
              <p:tags r:id="rId3"/>
            </p:custDataLst>
          </p:nvPr>
        </p:nvSpPr>
        <p:spPr>
          <a:xfrm>
            <a:off x="11099006" y="157507"/>
            <a:ext cx="626270" cy="200055"/>
          </a:xfrm>
          <a:prstGeom prst="rect">
            <a:avLst/>
          </a:prstGeom>
          <a:noFill/>
        </p:spPr>
        <p:txBody>
          <a:bodyPr wrap="none" lIns="0" tIns="0" rIns="0" bIns="0" rtlCol="0">
            <a:noAutofit/>
          </a:bodyPr>
          <a:lstStyle/>
          <a:p>
            <a:pPr algn="r"/>
            <a:r>
              <a:rPr lang="en-US" sz="1000" b="1" dirty="0">
                <a:solidFill>
                  <a:schemeClr val="bg1"/>
                </a:solidFill>
              </a:rPr>
              <a:t>Status</a:t>
            </a:r>
          </a:p>
        </p:txBody>
      </p:sp>
      <p:grpSp>
        <p:nvGrpSpPr>
          <p:cNvPr id="18" name="Group 10">
            <a:extLst>
              <a:ext uri="{FF2B5EF4-FFF2-40B4-BE49-F238E27FC236}">
                <a16:creationId xmlns:a16="http://schemas.microsoft.com/office/drawing/2014/main" id="{963AE4DE-C119-41AD-9443-331EC79ACD90}"/>
              </a:ext>
            </a:extLst>
          </p:cNvPr>
          <p:cNvGrpSpPr/>
          <p:nvPr userDrawn="1">
            <p:custDataLst>
              <p:tags r:id="rId4"/>
            </p:custDataLst>
          </p:nvPr>
        </p:nvGrpSpPr>
        <p:grpSpPr bwMode="black">
          <a:xfrm>
            <a:off x="696118" y="6394450"/>
            <a:ext cx="1044575" cy="107950"/>
            <a:chOff x="684213" y="6394450"/>
            <a:chExt cx="1044575" cy="107950"/>
          </a:xfrm>
          <a:solidFill>
            <a:schemeClr val="bg1"/>
          </a:solidFill>
        </p:grpSpPr>
        <p:sp>
          <p:nvSpPr>
            <p:cNvPr id="19" name="Freeform 5">
              <a:extLst>
                <a:ext uri="{FF2B5EF4-FFF2-40B4-BE49-F238E27FC236}">
                  <a16:creationId xmlns:a16="http://schemas.microsoft.com/office/drawing/2014/main" id="{301EE753-829D-4AEA-9E6F-A8D35091623B}"/>
                </a:ext>
              </a:extLst>
            </p:cNvPr>
            <p:cNvSpPr>
              <a:spLocks noEditPoints="1"/>
            </p:cNvSpPr>
            <p:nvPr userDrawn="1"/>
          </p:nvSpPr>
          <p:spPr bwMode="black">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011AD791-094B-450E-B2BA-9DA521EFA80E}"/>
                </a:ext>
              </a:extLst>
            </p:cNvPr>
            <p:cNvSpPr>
              <a:spLocks noEditPoints="1"/>
            </p:cNvSpPr>
            <p:nvPr userDrawn="1"/>
          </p:nvSpPr>
          <p:spPr bwMode="black">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BD3A3AE0-FE26-41C3-87C1-82F81B1E4090}"/>
              </a:ext>
            </a:extLst>
          </p:cNvPr>
          <p:cNvSpPr>
            <a:spLocks noGrp="1"/>
          </p:cNvSpPr>
          <p:nvPr>
            <p:ph type="ftr" sz="quarter" idx="16"/>
          </p:nvPr>
        </p:nvSpPr>
        <p:spPr/>
        <p:txBody>
          <a:bodyPr/>
          <a:lstStyle>
            <a:lvl1pPr>
              <a:defRPr>
                <a:solidFill>
                  <a:schemeClr val="bg1"/>
                </a:solidFill>
              </a:defRPr>
            </a:lvl1pPr>
          </a:lstStyle>
          <a:p>
            <a:r>
              <a:rPr lang="en-US" dirty="0"/>
              <a:t>January 22, 2024</a:t>
            </a:r>
          </a:p>
        </p:txBody>
      </p:sp>
    </p:spTree>
    <p:extLst>
      <p:ext uri="{BB962C8B-B14F-4D97-AF65-F5344CB8AC3E}">
        <p14:creationId xmlns:p14="http://schemas.microsoft.com/office/powerpoint/2010/main" val="1002055809"/>
      </p:ext>
    </p:extLst>
  </p:cSld>
  <p:clrMapOvr>
    <a:masterClrMapping/>
  </p:clrMapOvr>
  <p:hf hdr="0"/>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AB3F23-22B0-9CCB-A62A-1842030DE9CE}"/>
              </a:ext>
            </a:extLst>
          </p:cNvPr>
          <p:cNvSpPr>
            <a:spLocks noGrp="1"/>
          </p:cNvSpPr>
          <p:nvPr>
            <p:ph type="body" sz="quarter" idx="16" hasCustomPrompt="1"/>
          </p:nvPr>
        </p:nvSpPr>
        <p:spPr>
          <a:xfrm>
            <a:off x="6594231" y="1773239"/>
            <a:ext cx="5246932" cy="4486274"/>
          </a:xfrm>
          <a:prstGeom prst="rect">
            <a:avLst/>
          </a:prstGeom>
        </p:spPr>
        <p:txBody>
          <a:bodyPr anchor="t">
            <a:normAutofit/>
          </a:bodyPr>
          <a:lstStyle>
            <a:lvl1pPr algn="l">
              <a:lnSpc>
                <a:spcPct val="100000"/>
              </a:lnSpc>
              <a:spcBef>
                <a:spcPts val="0"/>
              </a:spcBef>
              <a:spcAft>
                <a:spcPts val="0"/>
              </a:spcAft>
              <a:defRPr sz="3200" b="0" i="0">
                <a:solidFill>
                  <a:srgbClr val="4D4D4D"/>
                </a:solidFill>
                <a:latin typeface="Publico Roman" panose="02000603080000020004" pitchFamily="2" charset="77"/>
              </a:defRPr>
            </a:lvl1pPr>
          </a:lstStyle>
          <a:p>
            <a:pPr lvl="0"/>
            <a:r>
              <a:rPr lang="en-GB"/>
              <a:t>Short form text goes </a:t>
            </a:r>
            <a:br>
              <a:rPr lang="en-GB"/>
            </a:br>
            <a:r>
              <a:rPr lang="en-GB"/>
              <a:t>here. Interesting, inspiring, relevant to slide. Keep it short and sweet.</a:t>
            </a:r>
          </a:p>
        </p:txBody>
      </p:sp>
      <p:sp>
        <p:nvSpPr>
          <p:cNvPr id="8" name="TextBox 7">
            <a:extLst>
              <a:ext uri="{FF2B5EF4-FFF2-40B4-BE49-F238E27FC236}">
                <a16:creationId xmlns:a16="http://schemas.microsoft.com/office/drawing/2014/main" id="{200CC7BE-AD11-D79E-7760-E63BC4D507E4}"/>
              </a:ext>
            </a:extLst>
          </p:cNvPr>
          <p:cNvSpPr txBox="1"/>
          <p:nvPr userDrawn="1"/>
        </p:nvSpPr>
        <p:spPr>
          <a:xfrm>
            <a:off x="11425727" y="1375873"/>
            <a:ext cx="0" cy="0"/>
          </a:xfrm>
          <a:prstGeom prst="rect">
            <a:avLst/>
          </a:prstGeom>
          <a:noFill/>
        </p:spPr>
        <p:txBody>
          <a:bodyPr wrap="none" lIns="0" tIns="0" rIns="0" bIns="0" rtlCol="0">
            <a:noAutofit/>
          </a:bodyPr>
          <a:lstStyle/>
          <a:p>
            <a:endParaRPr lang="en-US" sz="1400" dirty="0"/>
          </a:p>
        </p:txBody>
      </p:sp>
      <p:sp>
        <p:nvSpPr>
          <p:cNvPr id="7" name="Source" hidden="1"/>
          <p:cNvSpPr txBox="1"/>
          <p:nvPr userDrawn="1">
            <p:custDataLst>
              <p:tags r:id="rId1"/>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
        <p:nvSpPr>
          <p:cNvPr id="12" name="Content Placeholder 2">
            <a:extLst>
              <a:ext uri="{FF2B5EF4-FFF2-40B4-BE49-F238E27FC236}">
                <a16:creationId xmlns:a16="http://schemas.microsoft.com/office/drawing/2014/main" id="{3C601237-53FB-0C89-6CB2-CF0C78943DF0}"/>
              </a:ext>
            </a:extLst>
          </p:cNvPr>
          <p:cNvSpPr>
            <a:spLocks noGrp="1"/>
          </p:cNvSpPr>
          <p:nvPr>
            <p:ph idx="1"/>
          </p:nvPr>
        </p:nvSpPr>
        <p:spPr>
          <a:xfrm>
            <a:off x="390525" y="1773239"/>
            <a:ext cx="5705475" cy="4486274"/>
          </a:xfr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Footer Placeholder 18">
            <a:extLst>
              <a:ext uri="{FF2B5EF4-FFF2-40B4-BE49-F238E27FC236}">
                <a16:creationId xmlns:a16="http://schemas.microsoft.com/office/drawing/2014/main" id="{00793ACF-6D87-4730-55B8-54F474139551}"/>
              </a:ext>
            </a:extLst>
          </p:cNvPr>
          <p:cNvSpPr>
            <a:spLocks noGrp="1"/>
          </p:cNvSpPr>
          <p:nvPr>
            <p:ph type="ftr" sz="quarter" idx="17"/>
          </p:nvPr>
        </p:nvSpPr>
        <p:spPr/>
        <p:txBody>
          <a:bodyPr/>
          <a:lstStyle/>
          <a:p>
            <a:r>
              <a:rPr lang="en-US" dirty="0"/>
              <a:t>Presentation title | Year | © Chubb 2025. All rights reserved.</a:t>
            </a:r>
          </a:p>
        </p:txBody>
      </p:sp>
      <p:sp>
        <p:nvSpPr>
          <p:cNvPr id="20" name="Slide Number Placeholder 19">
            <a:extLst>
              <a:ext uri="{FF2B5EF4-FFF2-40B4-BE49-F238E27FC236}">
                <a16:creationId xmlns:a16="http://schemas.microsoft.com/office/drawing/2014/main" id="{1D3D5FE5-43CF-C3AD-80B5-17109CFB6D84}"/>
              </a:ext>
            </a:extLst>
          </p:cNvPr>
          <p:cNvSpPr>
            <a:spLocks noGrp="1"/>
          </p:cNvSpPr>
          <p:nvPr>
            <p:ph type="sldNum" sz="quarter" idx="18"/>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22" name="Title 21">
            <a:extLst>
              <a:ext uri="{FF2B5EF4-FFF2-40B4-BE49-F238E27FC236}">
                <a16:creationId xmlns:a16="http://schemas.microsoft.com/office/drawing/2014/main" id="{83875882-ABC3-530C-E069-4940E3B62B53}"/>
              </a:ext>
            </a:extLst>
          </p:cNvPr>
          <p:cNvSpPr>
            <a:spLocks noGrp="1"/>
          </p:cNvSpPr>
          <p:nvPr>
            <p:ph type="title"/>
          </p:nvPr>
        </p:nvSpPr>
        <p:spPr/>
        <p:txBody>
          <a:bodyPr/>
          <a:lstStyle>
            <a:lvl1pPr>
              <a:defRPr b="0" i="0">
                <a:latin typeface="Publico Roman" panose="02000603080000020004" pitchFamily="2" charset="77"/>
              </a:defRPr>
            </a:lvl1pPr>
          </a:lstStyle>
          <a:p>
            <a:r>
              <a:rPr lang="en-GB"/>
              <a:t>Click to edit Master title style</a:t>
            </a:r>
          </a:p>
        </p:txBody>
      </p:sp>
      <p:sp>
        <p:nvSpPr>
          <p:cNvPr id="25" name="Text Placeholder 9">
            <a:extLst>
              <a:ext uri="{FF2B5EF4-FFF2-40B4-BE49-F238E27FC236}">
                <a16:creationId xmlns:a16="http://schemas.microsoft.com/office/drawing/2014/main" id="{13302348-5BB2-5885-34E4-11522ADD8CB0}"/>
              </a:ext>
            </a:extLst>
          </p:cNvPr>
          <p:cNvSpPr>
            <a:spLocks noGrp="1"/>
          </p:cNvSpPr>
          <p:nvPr>
            <p:ph type="body" sz="quarter" idx="14" hasCustomPrompt="1"/>
          </p:nvPr>
        </p:nvSpPr>
        <p:spPr>
          <a:xfrm>
            <a:off x="390525" y="1110217"/>
            <a:ext cx="11450638" cy="425743"/>
          </a:xfrm>
          <a:prstGeom prst="rect">
            <a:avLst/>
          </a:prstGeom>
        </p:spPr>
        <p:txBody>
          <a:bodyPr>
            <a:normAutofit/>
          </a:bodyPr>
          <a:lstStyle>
            <a:lvl1pPr algn="l">
              <a:lnSpc>
                <a:spcPct val="110000"/>
              </a:lnSpc>
              <a:defRPr sz="1600" b="0" i="0">
                <a:latin typeface="Lato" panose="020F0502020204030203" pitchFamily="34" charset="77"/>
              </a:defRPr>
            </a:lvl1pPr>
          </a:lstStyle>
          <a:p>
            <a:pPr lvl="0"/>
            <a:r>
              <a:rPr lang="en-GB"/>
              <a:t>Click to add subheading</a:t>
            </a:r>
            <a:endParaRPr lang="en-US"/>
          </a:p>
        </p:txBody>
      </p:sp>
    </p:spTree>
    <p:extLst>
      <p:ext uri="{BB962C8B-B14F-4D97-AF65-F5344CB8AC3E}">
        <p14:creationId xmlns:p14="http://schemas.microsoft.com/office/powerpoint/2010/main" val="1300392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bg>
      <p:bgPr>
        <a:solidFill>
          <a:srgbClr val="F2F2F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AB3F23-22B0-9CCB-A62A-1842030DE9CE}"/>
              </a:ext>
            </a:extLst>
          </p:cNvPr>
          <p:cNvSpPr>
            <a:spLocks noGrp="1"/>
          </p:cNvSpPr>
          <p:nvPr>
            <p:ph type="body" sz="quarter" idx="16" hasCustomPrompt="1"/>
          </p:nvPr>
        </p:nvSpPr>
        <p:spPr>
          <a:xfrm>
            <a:off x="6594231" y="1773239"/>
            <a:ext cx="5246932" cy="4486274"/>
          </a:xfrm>
          <a:prstGeom prst="rect">
            <a:avLst/>
          </a:prstGeom>
        </p:spPr>
        <p:txBody>
          <a:bodyPr anchor="t">
            <a:normAutofit/>
          </a:bodyPr>
          <a:lstStyle>
            <a:lvl1pPr algn="l">
              <a:lnSpc>
                <a:spcPct val="100000"/>
              </a:lnSpc>
              <a:spcBef>
                <a:spcPts val="0"/>
              </a:spcBef>
              <a:spcAft>
                <a:spcPts val="0"/>
              </a:spcAft>
              <a:defRPr sz="3200" b="0" i="0">
                <a:solidFill>
                  <a:srgbClr val="4D4D4D"/>
                </a:solidFill>
                <a:latin typeface="Publico Roman" panose="02000603080000020004" pitchFamily="2" charset="77"/>
              </a:defRPr>
            </a:lvl1pPr>
          </a:lstStyle>
          <a:p>
            <a:pPr lvl="0"/>
            <a:r>
              <a:rPr lang="en-GB"/>
              <a:t>Short form text goes </a:t>
            </a:r>
            <a:br>
              <a:rPr lang="en-GB"/>
            </a:br>
            <a:r>
              <a:rPr lang="en-GB"/>
              <a:t>here. Interesting, inspiring, relevant to slide. Keep it short and sweet.</a:t>
            </a:r>
          </a:p>
        </p:txBody>
      </p:sp>
      <p:sp>
        <p:nvSpPr>
          <p:cNvPr id="8" name="TextBox 7">
            <a:extLst>
              <a:ext uri="{FF2B5EF4-FFF2-40B4-BE49-F238E27FC236}">
                <a16:creationId xmlns:a16="http://schemas.microsoft.com/office/drawing/2014/main" id="{200CC7BE-AD11-D79E-7760-E63BC4D507E4}"/>
              </a:ext>
            </a:extLst>
          </p:cNvPr>
          <p:cNvSpPr txBox="1"/>
          <p:nvPr userDrawn="1"/>
        </p:nvSpPr>
        <p:spPr>
          <a:xfrm>
            <a:off x="11425727" y="1375873"/>
            <a:ext cx="0" cy="0"/>
          </a:xfrm>
          <a:prstGeom prst="rect">
            <a:avLst/>
          </a:prstGeom>
          <a:noFill/>
        </p:spPr>
        <p:txBody>
          <a:bodyPr wrap="none" lIns="0" tIns="0" rIns="0" bIns="0" rtlCol="0">
            <a:noAutofit/>
          </a:bodyPr>
          <a:lstStyle/>
          <a:p>
            <a:endParaRPr lang="en-US" sz="1400" dirty="0"/>
          </a:p>
        </p:txBody>
      </p:sp>
      <p:sp>
        <p:nvSpPr>
          <p:cNvPr id="7" name="Source" hidden="1"/>
          <p:cNvSpPr txBox="1"/>
          <p:nvPr userDrawn="1">
            <p:custDataLst>
              <p:tags r:id="rId1"/>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
        <p:nvSpPr>
          <p:cNvPr id="12" name="Content Placeholder 2">
            <a:extLst>
              <a:ext uri="{FF2B5EF4-FFF2-40B4-BE49-F238E27FC236}">
                <a16:creationId xmlns:a16="http://schemas.microsoft.com/office/drawing/2014/main" id="{3C601237-53FB-0C89-6CB2-CF0C78943DF0}"/>
              </a:ext>
            </a:extLst>
          </p:cNvPr>
          <p:cNvSpPr>
            <a:spLocks noGrp="1"/>
          </p:cNvSpPr>
          <p:nvPr>
            <p:ph idx="1"/>
          </p:nvPr>
        </p:nvSpPr>
        <p:spPr>
          <a:xfrm>
            <a:off x="390525" y="1773239"/>
            <a:ext cx="5705475" cy="4486274"/>
          </a:xfrm>
        </p:spPr>
        <p:txBody>
          <a:bodyPr/>
          <a:lstStyle>
            <a:lvl4pPr>
              <a:defRPr b="0" i="0">
                <a:latin typeface="Publico Roman" panose="02000603080000020004" pitchFamily="2" charset="77"/>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Footer Placeholder 18">
            <a:extLst>
              <a:ext uri="{FF2B5EF4-FFF2-40B4-BE49-F238E27FC236}">
                <a16:creationId xmlns:a16="http://schemas.microsoft.com/office/drawing/2014/main" id="{00793ACF-6D87-4730-55B8-54F474139551}"/>
              </a:ext>
            </a:extLst>
          </p:cNvPr>
          <p:cNvSpPr>
            <a:spLocks noGrp="1"/>
          </p:cNvSpPr>
          <p:nvPr>
            <p:ph type="ftr" sz="quarter" idx="17"/>
          </p:nvPr>
        </p:nvSpPr>
        <p:spPr/>
        <p:txBody>
          <a:bodyPr/>
          <a:lstStyle/>
          <a:p>
            <a:r>
              <a:rPr lang="en-US" dirty="0"/>
              <a:t>Presentation title | Year | © Chubb 2025. All rights reserved.</a:t>
            </a:r>
          </a:p>
        </p:txBody>
      </p:sp>
      <p:sp>
        <p:nvSpPr>
          <p:cNvPr id="20" name="Slide Number Placeholder 19">
            <a:extLst>
              <a:ext uri="{FF2B5EF4-FFF2-40B4-BE49-F238E27FC236}">
                <a16:creationId xmlns:a16="http://schemas.microsoft.com/office/drawing/2014/main" id="{1D3D5FE5-43CF-C3AD-80B5-17109CFB6D84}"/>
              </a:ext>
            </a:extLst>
          </p:cNvPr>
          <p:cNvSpPr>
            <a:spLocks noGrp="1"/>
          </p:cNvSpPr>
          <p:nvPr>
            <p:ph type="sldNum" sz="quarter" idx="18"/>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22" name="Title 21">
            <a:extLst>
              <a:ext uri="{FF2B5EF4-FFF2-40B4-BE49-F238E27FC236}">
                <a16:creationId xmlns:a16="http://schemas.microsoft.com/office/drawing/2014/main" id="{83875882-ABC3-530C-E069-4940E3B62B53}"/>
              </a:ext>
            </a:extLst>
          </p:cNvPr>
          <p:cNvSpPr>
            <a:spLocks noGrp="1"/>
          </p:cNvSpPr>
          <p:nvPr>
            <p:ph type="title"/>
          </p:nvPr>
        </p:nvSpPr>
        <p:spPr/>
        <p:txBody>
          <a:bodyPr/>
          <a:lstStyle>
            <a:lvl1pPr>
              <a:defRPr b="0" i="0">
                <a:latin typeface="Publico Roman" panose="02000603080000020004" pitchFamily="2" charset="77"/>
              </a:defRPr>
            </a:lvl1pPr>
          </a:lstStyle>
          <a:p>
            <a:r>
              <a:rPr lang="en-GB"/>
              <a:t>Click to edit Master title style</a:t>
            </a:r>
          </a:p>
        </p:txBody>
      </p:sp>
      <p:sp>
        <p:nvSpPr>
          <p:cNvPr id="25" name="Text Placeholder 9">
            <a:extLst>
              <a:ext uri="{FF2B5EF4-FFF2-40B4-BE49-F238E27FC236}">
                <a16:creationId xmlns:a16="http://schemas.microsoft.com/office/drawing/2014/main" id="{13302348-5BB2-5885-34E4-11522ADD8CB0}"/>
              </a:ext>
            </a:extLst>
          </p:cNvPr>
          <p:cNvSpPr>
            <a:spLocks noGrp="1"/>
          </p:cNvSpPr>
          <p:nvPr>
            <p:ph type="body" sz="quarter" idx="14" hasCustomPrompt="1"/>
          </p:nvPr>
        </p:nvSpPr>
        <p:spPr>
          <a:xfrm>
            <a:off x="390525" y="1110217"/>
            <a:ext cx="11450638" cy="425743"/>
          </a:xfrm>
          <a:prstGeom prst="rect">
            <a:avLst/>
          </a:prstGeom>
        </p:spPr>
        <p:txBody>
          <a:bodyPr>
            <a:normAutofit/>
          </a:bodyPr>
          <a:lstStyle>
            <a:lvl1pPr algn="l">
              <a:lnSpc>
                <a:spcPct val="110000"/>
              </a:lnSpc>
              <a:defRPr sz="1600" b="0" i="0">
                <a:latin typeface="Lato" panose="020F0502020204030203" pitchFamily="34" charset="77"/>
              </a:defRPr>
            </a:lvl1pPr>
          </a:lstStyle>
          <a:p>
            <a:pPr lvl="0"/>
            <a:r>
              <a:rPr lang="en-GB"/>
              <a:t>Click to add subheading</a:t>
            </a:r>
            <a:endParaRPr lang="en-US"/>
          </a:p>
        </p:txBody>
      </p:sp>
    </p:spTree>
    <p:extLst>
      <p:ext uri="{BB962C8B-B14F-4D97-AF65-F5344CB8AC3E}">
        <p14:creationId xmlns:p14="http://schemas.microsoft.com/office/powerpoint/2010/main" val="8228076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Source" hidden="1"/>
          <p:cNvSpPr txBox="1"/>
          <p:nvPr userDrawn="1">
            <p:custDataLst>
              <p:tags r:id="rId1"/>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
        <p:nvSpPr>
          <p:cNvPr id="20" name="Text Placeholder 9">
            <a:extLst>
              <a:ext uri="{FF2B5EF4-FFF2-40B4-BE49-F238E27FC236}">
                <a16:creationId xmlns:a16="http://schemas.microsoft.com/office/drawing/2014/main" id="{F702053D-EF4C-681E-E042-FC8B9FF10AA1}"/>
              </a:ext>
            </a:extLst>
          </p:cNvPr>
          <p:cNvSpPr>
            <a:spLocks noGrp="1"/>
          </p:cNvSpPr>
          <p:nvPr>
            <p:ph type="body" sz="quarter" idx="14" hasCustomPrompt="1"/>
          </p:nvPr>
        </p:nvSpPr>
        <p:spPr>
          <a:xfrm>
            <a:off x="390525" y="1110217"/>
            <a:ext cx="11450638" cy="425743"/>
          </a:xfrm>
          <a:prstGeom prst="rect">
            <a:avLst/>
          </a:prstGeom>
        </p:spPr>
        <p:txBody>
          <a:bodyPr>
            <a:normAutofit/>
          </a:bodyPr>
          <a:lstStyle>
            <a:lvl1pPr algn="ctr">
              <a:lnSpc>
                <a:spcPct val="110000"/>
              </a:lnSpc>
              <a:defRPr sz="1600" b="0" i="0">
                <a:latin typeface="Lato" panose="020F0502020204030203" pitchFamily="34" charset="77"/>
              </a:defRPr>
            </a:lvl1pPr>
          </a:lstStyle>
          <a:p>
            <a:pPr lvl="0"/>
            <a:r>
              <a:rPr lang="en-GB"/>
              <a:t>Click to add subheading</a:t>
            </a:r>
            <a:endParaRPr lang="en-US"/>
          </a:p>
        </p:txBody>
      </p:sp>
      <p:sp>
        <p:nvSpPr>
          <p:cNvPr id="4" name="Title 3">
            <a:extLst>
              <a:ext uri="{FF2B5EF4-FFF2-40B4-BE49-F238E27FC236}">
                <a16:creationId xmlns:a16="http://schemas.microsoft.com/office/drawing/2014/main" id="{C12A4D35-3470-8762-127E-8E2F9DEF2F0C}"/>
              </a:ext>
            </a:extLst>
          </p:cNvPr>
          <p:cNvSpPr>
            <a:spLocks noGrp="1"/>
          </p:cNvSpPr>
          <p:nvPr>
            <p:ph type="title"/>
          </p:nvPr>
        </p:nvSpPr>
        <p:spPr/>
        <p:txBody>
          <a:bodyPr/>
          <a:lstStyle>
            <a:lvl1pPr algn="ctr">
              <a:defRPr b="0" i="0">
                <a:latin typeface="Publico Roman" panose="02000603080000020004" pitchFamily="2" charset="77"/>
              </a:defRPr>
            </a:lvl1pPr>
          </a:lstStyle>
          <a:p>
            <a:r>
              <a:rPr lang="en-GB"/>
              <a:t>Click to edit Master title style</a:t>
            </a:r>
          </a:p>
        </p:txBody>
      </p:sp>
      <p:sp>
        <p:nvSpPr>
          <p:cNvPr id="5" name="Footer Placeholder 4">
            <a:extLst>
              <a:ext uri="{FF2B5EF4-FFF2-40B4-BE49-F238E27FC236}">
                <a16:creationId xmlns:a16="http://schemas.microsoft.com/office/drawing/2014/main" id="{765A93BC-ADCF-A0BA-E7F7-BD95817C5751}"/>
              </a:ext>
            </a:extLst>
          </p:cNvPr>
          <p:cNvSpPr>
            <a:spLocks noGrp="1"/>
          </p:cNvSpPr>
          <p:nvPr>
            <p:ph type="ftr" sz="quarter" idx="1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A37A60BD-5090-24EC-BA4F-0ED324151F81}"/>
              </a:ext>
            </a:extLst>
          </p:cNvPr>
          <p:cNvSpPr>
            <a:spLocks noGrp="1"/>
          </p:cNvSpPr>
          <p:nvPr>
            <p:ph type="sldNum" sz="quarter" idx="1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Tree>
    <p:extLst>
      <p:ext uri="{BB962C8B-B14F-4D97-AF65-F5344CB8AC3E}">
        <p14:creationId xmlns:p14="http://schemas.microsoft.com/office/powerpoint/2010/main" val="8167042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bg>
      <p:bgPr>
        <a:solidFill>
          <a:srgbClr val="F2F2F2"/>
        </a:solidFill>
        <a:effectLst/>
      </p:bgPr>
    </p:bg>
    <p:spTree>
      <p:nvGrpSpPr>
        <p:cNvPr id="1" name=""/>
        <p:cNvGrpSpPr/>
        <p:nvPr/>
      </p:nvGrpSpPr>
      <p:grpSpPr>
        <a:xfrm>
          <a:off x="0" y="0"/>
          <a:ext cx="0" cy="0"/>
          <a:chOff x="0" y="0"/>
          <a:chExt cx="0" cy="0"/>
        </a:xfrm>
      </p:grpSpPr>
      <p:sp>
        <p:nvSpPr>
          <p:cNvPr id="7" name="Source" hidden="1"/>
          <p:cNvSpPr txBox="1"/>
          <p:nvPr userDrawn="1">
            <p:custDataLst>
              <p:tags r:id="rId1"/>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
        <p:nvSpPr>
          <p:cNvPr id="20" name="Text Placeholder 9">
            <a:extLst>
              <a:ext uri="{FF2B5EF4-FFF2-40B4-BE49-F238E27FC236}">
                <a16:creationId xmlns:a16="http://schemas.microsoft.com/office/drawing/2014/main" id="{F702053D-EF4C-681E-E042-FC8B9FF10AA1}"/>
              </a:ext>
            </a:extLst>
          </p:cNvPr>
          <p:cNvSpPr>
            <a:spLocks noGrp="1"/>
          </p:cNvSpPr>
          <p:nvPr>
            <p:ph type="body" sz="quarter" idx="14" hasCustomPrompt="1"/>
          </p:nvPr>
        </p:nvSpPr>
        <p:spPr>
          <a:xfrm>
            <a:off x="390525" y="1110217"/>
            <a:ext cx="11450638" cy="425743"/>
          </a:xfrm>
          <a:prstGeom prst="rect">
            <a:avLst/>
          </a:prstGeom>
        </p:spPr>
        <p:txBody>
          <a:bodyPr>
            <a:normAutofit/>
          </a:bodyPr>
          <a:lstStyle>
            <a:lvl1pPr algn="l">
              <a:lnSpc>
                <a:spcPct val="110000"/>
              </a:lnSpc>
              <a:defRPr sz="1600" b="0" i="0">
                <a:latin typeface="Lato" panose="020F0502020204030203" pitchFamily="34" charset="77"/>
              </a:defRPr>
            </a:lvl1pPr>
          </a:lstStyle>
          <a:p>
            <a:pPr lvl="0"/>
            <a:r>
              <a:rPr lang="en-GB"/>
              <a:t>Click to add subheading</a:t>
            </a:r>
            <a:endParaRPr lang="en-US"/>
          </a:p>
        </p:txBody>
      </p:sp>
      <p:sp>
        <p:nvSpPr>
          <p:cNvPr id="4" name="Title 3">
            <a:extLst>
              <a:ext uri="{FF2B5EF4-FFF2-40B4-BE49-F238E27FC236}">
                <a16:creationId xmlns:a16="http://schemas.microsoft.com/office/drawing/2014/main" id="{C12A4D35-3470-8762-127E-8E2F9DEF2F0C}"/>
              </a:ext>
            </a:extLst>
          </p:cNvPr>
          <p:cNvSpPr>
            <a:spLocks noGrp="1"/>
          </p:cNvSpPr>
          <p:nvPr>
            <p:ph type="title"/>
          </p:nvPr>
        </p:nvSpPr>
        <p:spPr/>
        <p:txBody>
          <a:bodyPr/>
          <a:lstStyle>
            <a:lvl1pPr>
              <a:defRPr b="0" i="0">
                <a:latin typeface="Publico Roman" panose="02000603080000020004" pitchFamily="2" charset="77"/>
              </a:defRPr>
            </a:lvl1pPr>
          </a:lstStyle>
          <a:p>
            <a:r>
              <a:rPr lang="en-GB"/>
              <a:t>Click to edit Master title style</a:t>
            </a:r>
          </a:p>
        </p:txBody>
      </p:sp>
      <p:sp>
        <p:nvSpPr>
          <p:cNvPr id="5" name="Footer Placeholder 4">
            <a:extLst>
              <a:ext uri="{FF2B5EF4-FFF2-40B4-BE49-F238E27FC236}">
                <a16:creationId xmlns:a16="http://schemas.microsoft.com/office/drawing/2014/main" id="{765A93BC-ADCF-A0BA-E7F7-BD95817C5751}"/>
              </a:ext>
            </a:extLst>
          </p:cNvPr>
          <p:cNvSpPr>
            <a:spLocks noGrp="1"/>
          </p:cNvSpPr>
          <p:nvPr>
            <p:ph type="ftr" sz="quarter" idx="1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A37A60BD-5090-24EC-BA4F-0ED324151F81}"/>
              </a:ext>
            </a:extLst>
          </p:cNvPr>
          <p:cNvSpPr>
            <a:spLocks noGrp="1"/>
          </p:cNvSpPr>
          <p:nvPr>
            <p:ph type="sldNum" sz="quarter" idx="1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Tree>
    <p:extLst>
      <p:ext uri="{BB962C8B-B14F-4D97-AF65-F5344CB8AC3E}">
        <p14:creationId xmlns:p14="http://schemas.microsoft.com/office/powerpoint/2010/main" val="9563068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bg>
      <p:bgPr>
        <a:solidFill>
          <a:srgbClr val="F2F2F2"/>
        </a:solidFill>
        <a:effectLst/>
      </p:bgPr>
    </p:bg>
    <p:spTree>
      <p:nvGrpSpPr>
        <p:cNvPr id="1" name=""/>
        <p:cNvGrpSpPr/>
        <p:nvPr/>
      </p:nvGrpSpPr>
      <p:grpSpPr>
        <a:xfrm>
          <a:off x="0" y="0"/>
          <a:ext cx="0" cy="0"/>
          <a:chOff x="0" y="0"/>
          <a:chExt cx="0" cy="0"/>
        </a:xfrm>
      </p:grpSpPr>
      <p:sp>
        <p:nvSpPr>
          <p:cNvPr id="7" name="Source" hidden="1"/>
          <p:cNvSpPr txBox="1"/>
          <p:nvPr userDrawn="1">
            <p:custDataLst>
              <p:tags r:id="rId1"/>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dirty="0">
                <a:solidFill>
                  <a:schemeClr val="tx1"/>
                </a:solidFill>
                <a:latin typeface="+mn-lt"/>
                <a:ea typeface="+mn-ea"/>
                <a:cs typeface="+mn-cs"/>
              </a:rPr>
              <a:t>Source</a:t>
            </a:r>
          </a:p>
        </p:txBody>
      </p:sp>
      <p:sp>
        <p:nvSpPr>
          <p:cNvPr id="20" name="Text Placeholder 9">
            <a:extLst>
              <a:ext uri="{FF2B5EF4-FFF2-40B4-BE49-F238E27FC236}">
                <a16:creationId xmlns:a16="http://schemas.microsoft.com/office/drawing/2014/main" id="{F702053D-EF4C-681E-E042-FC8B9FF10AA1}"/>
              </a:ext>
            </a:extLst>
          </p:cNvPr>
          <p:cNvSpPr>
            <a:spLocks noGrp="1"/>
          </p:cNvSpPr>
          <p:nvPr>
            <p:ph type="body" sz="quarter" idx="14" hasCustomPrompt="1"/>
          </p:nvPr>
        </p:nvSpPr>
        <p:spPr>
          <a:xfrm>
            <a:off x="390525" y="1110217"/>
            <a:ext cx="11450638" cy="425743"/>
          </a:xfrm>
          <a:prstGeom prst="rect">
            <a:avLst/>
          </a:prstGeom>
        </p:spPr>
        <p:txBody>
          <a:bodyPr>
            <a:normAutofit/>
          </a:bodyPr>
          <a:lstStyle>
            <a:lvl1pPr algn="ctr">
              <a:lnSpc>
                <a:spcPct val="110000"/>
              </a:lnSpc>
              <a:defRPr sz="1600" b="0" i="0">
                <a:latin typeface="Lato" panose="020F0502020204030203" pitchFamily="34" charset="77"/>
              </a:defRPr>
            </a:lvl1pPr>
          </a:lstStyle>
          <a:p>
            <a:pPr lvl="0"/>
            <a:r>
              <a:rPr lang="en-GB"/>
              <a:t>Click to add subheading</a:t>
            </a:r>
            <a:endParaRPr lang="en-US"/>
          </a:p>
        </p:txBody>
      </p:sp>
      <p:sp>
        <p:nvSpPr>
          <p:cNvPr id="4" name="Title 3">
            <a:extLst>
              <a:ext uri="{FF2B5EF4-FFF2-40B4-BE49-F238E27FC236}">
                <a16:creationId xmlns:a16="http://schemas.microsoft.com/office/drawing/2014/main" id="{C12A4D35-3470-8762-127E-8E2F9DEF2F0C}"/>
              </a:ext>
            </a:extLst>
          </p:cNvPr>
          <p:cNvSpPr>
            <a:spLocks noGrp="1"/>
          </p:cNvSpPr>
          <p:nvPr>
            <p:ph type="title"/>
          </p:nvPr>
        </p:nvSpPr>
        <p:spPr/>
        <p:txBody>
          <a:bodyPr/>
          <a:lstStyle>
            <a:lvl1pPr algn="ctr">
              <a:defRPr b="0" i="0">
                <a:latin typeface="Publico Roman" panose="02000603080000020004" pitchFamily="2" charset="77"/>
              </a:defRPr>
            </a:lvl1pPr>
          </a:lstStyle>
          <a:p>
            <a:r>
              <a:rPr lang="en-GB"/>
              <a:t>Click to edit Master title style</a:t>
            </a:r>
          </a:p>
        </p:txBody>
      </p:sp>
      <p:sp>
        <p:nvSpPr>
          <p:cNvPr id="5" name="Footer Placeholder 4">
            <a:extLst>
              <a:ext uri="{FF2B5EF4-FFF2-40B4-BE49-F238E27FC236}">
                <a16:creationId xmlns:a16="http://schemas.microsoft.com/office/drawing/2014/main" id="{765A93BC-ADCF-A0BA-E7F7-BD95817C5751}"/>
              </a:ext>
            </a:extLst>
          </p:cNvPr>
          <p:cNvSpPr>
            <a:spLocks noGrp="1"/>
          </p:cNvSpPr>
          <p:nvPr>
            <p:ph type="ftr" sz="quarter" idx="15"/>
          </p:nvPr>
        </p:nvSpPr>
        <p:spPr/>
        <p:txBody>
          <a:bodyPr/>
          <a:lstStyle/>
          <a:p>
            <a:r>
              <a:rPr lang="en-US" dirty="0"/>
              <a:t>Presentation title | Year | © Chubb 2025. All rights reserved.</a:t>
            </a:r>
          </a:p>
        </p:txBody>
      </p:sp>
      <p:sp>
        <p:nvSpPr>
          <p:cNvPr id="6" name="Slide Number Placeholder 5">
            <a:extLst>
              <a:ext uri="{FF2B5EF4-FFF2-40B4-BE49-F238E27FC236}">
                <a16:creationId xmlns:a16="http://schemas.microsoft.com/office/drawing/2014/main" id="{A37A60BD-5090-24EC-BA4F-0ED324151F81}"/>
              </a:ext>
            </a:extLst>
          </p:cNvPr>
          <p:cNvSpPr>
            <a:spLocks noGrp="1"/>
          </p:cNvSpPr>
          <p:nvPr>
            <p:ph type="sldNum" sz="quarter" idx="1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Tree>
    <p:extLst>
      <p:ext uri="{BB962C8B-B14F-4D97-AF65-F5344CB8AC3E}">
        <p14:creationId xmlns:p14="http://schemas.microsoft.com/office/powerpoint/2010/main" val="41488571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Footer Placeholder 1">
            <a:extLst>
              <a:ext uri="{FF2B5EF4-FFF2-40B4-BE49-F238E27FC236}">
                <a16:creationId xmlns:a16="http://schemas.microsoft.com/office/drawing/2014/main" id="{1E5DA2F2-2CF6-D44F-987C-DBF59A1E8DEF}"/>
              </a:ext>
            </a:extLst>
          </p:cNvPr>
          <p:cNvSpPr>
            <a:spLocks noGrp="1"/>
          </p:cNvSpPr>
          <p:nvPr>
            <p:ph type="ftr" sz="quarter" idx="10"/>
          </p:nvPr>
        </p:nvSpPr>
        <p:spPr/>
        <p:txBody>
          <a:bodyPr/>
          <a:lstStyle/>
          <a:p>
            <a:r>
              <a:rPr lang="en-US" dirty="0"/>
              <a:t>Presentation title | Year | © Chubb 2025. All rights reserved.</a:t>
            </a:r>
          </a:p>
        </p:txBody>
      </p:sp>
      <p:sp>
        <p:nvSpPr>
          <p:cNvPr id="5" name="Slide Number Placeholder 4">
            <a:extLst>
              <a:ext uri="{FF2B5EF4-FFF2-40B4-BE49-F238E27FC236}">
                <a16:creationId xmlns:a16="http://schemas.microsoft.com/office/drawing/2014/main" id="{0B3E29B4-9FBA-4F0B-00EA-FEFAC0147B5A}"/>
              </a:ext>
            </a:extLst>
          </p:cNvPr>
          <p:cNvSpPr>
            <a:spLocks noGrp="1"/>
          </p:cNvSpPr>
          <p:nvPr>
            <p:ph type="sldNum" sz="quarter" idx="11"/>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pic>
        <p:nvPicPr>
          <p:cNvPr id="3" name="Graphic 2">
            <a:extLst>
              <a:ext uri="{FF2B5EF4-FFF2-40B4-BE49-F238E27FC236}">
                <a16:creationId xmlns:a16="http://schemas.microsoft.com/office/drawing/2014/main" id="{C054BD58-8BE5-27DE-B356-4094BB1BC1C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6" y="6590439"/>
            <a:ext cx="814573" cy="82800"/>
          </a:xfrm>
          <a:prstGeom prst="rect">
            <a:avLst/>
          </a:prstGeom>
        </p:spPr>
      </p:pic>
      <p:sp>
        <p:nvSpPr>
          <p:cNvPr id="4" name="Title 1">
            <a:extLst>
              <a:ext uri="{FF2B5EF4-FFF2-40B4-BE49-F238E27FC236}">
                <a16:creationId xmlns:a16="http://schemas.microsoft.com/office/drawing/2014/main" id="{3C6F4255-99D1-690E-8DE2-8C11AE39087A}"/>
              </a:ext>
            </a:extLst>
          </p:cNvPr>
          <p:cNvSpPr>
            <a:spLocks noGrp="1"/>
          </p:cNvSpPr>
          <p:nvPr>
            <p:ph type="ctrTitle" hasCustomPrompt="1"/>
          </p:nvPr>
        </p:nvSpPr>
        <p:spPr bwMode="gray">
          <a:xfrm>
            <a:off x="390526" y="4258931"/>
            <a:ext cx="11450597" cy="1830636"/>
          </a:xfrm>
          <a:prstGeom prst="rect">
            <a:avLst/>
          </a:prstGeom>
        </p:spPr>
        <p:txBody>
          <a:bodyPr wrap="square" anchor="t" anchorCtr="0">
            <a:noAutofit/>
          </a:bodyPr>
          <a:lstStyle>
            <a:lvl1pPr algn="l">
              <a:lnSpc>
                <a:spcPct val="85000"/>
              </a:lnSpc>
              <a:defRPr sz="4800" b="0" i="0">
                <a:solidFill>
                  <a:schemeClr val="tx1"/>
                </a:solidFill>
                <a:latin typeface="Publico Roman" panose="02000603080000020004" pitchFamily="2" charset="77"/>
              </a:defRPr>
            </a:lvl1pPr>
          </a:lstStyle>
          <a:p>
            <a:r>
              <a:rPr lang="en-GB"/>
              <a:t>Click to edit Master title style over x2 lines</a:t>
            </a:r>
            <a:br>
              <a:rPr lang="en-GB"/>
            </a:br>
            <a:endParaRPr lang="en-US"/>
          </a:p>
        </p:txBody>
      </p:sp>
      <p:sp>
        <p:nvSpPr>
          <p:cNvPr id="6" name="Subtitle 2">
            <a:extLst>
              <a:ext uri="{FF2B5EF4-FFF2-40B4-BE49-F238E27FC236}">
                <a16:creationId xmlns:a16="http://schemas.microsoft.com/office/drawing/2014/main" id="{0BD76D0E-55D2-44C6-2997-B7A65C42A543}"/>
              </a:ext>
            </a:extLst>
          </p:cNvPr>
          <p:cNvSpPr>
            <a:spLocks noGrp="1"/>
          </p:cNvSpPr>
          <p:nvPr>
            <p:ph type="subTitle" idx="1"/>
          </p:nvPr>
        </p:nvSpPr>
        <p:spPr bwMode="gray">
          <a:xfrm>
            <a:off x="390526" y="3783217"/>
            <a:ext cx="5137107" cy="33386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596052027"/>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Footer Placeholder 1">
            <a:extLst>
              <a:ext uri="{FF2B5EF4-FFF2-40B4-BE49-F238E27FC236}">
                <a16:creationId xmlns:a16="http://schemas.microsoft.com/office/drawing/2014/main" id="{1E5DA2F2-2CF6-D44F-987C-DBF59A1E8DEF}"/>
              </a:ext>
            </a:extLst>
          </p:cNvPr>
          <p:cNvSpPr>
            <a:spLocks noGrp="1"/>
          </p:cNvSpPr>
          <p:nvPr>
            <p:ph type="ftr" sz="quarter" idx="10"/>
          </p:nvPr>
        </p:nvSpPr>
        <p:spPr/>
        <p:txBody>
          <a:bodyPr/>
          <a:lstStyle>
            <a:lvl1pPr>
              <a:defRPr>
                <a:solidFill>
                  <a:schemeClr val="tx1"/>
                </a:solidFill>
              </a:defRPr>
            </a:lvl1pPr>
          </a:lstStyle>
          <a:p>
            <a:r>
              <a:rPr lang="en-US" dirty="0"/>
              <a:t>Presentation title | Year | © Chubb 2025. All rights reserved.</a:t>
            </a:r>
          </a:p>
        </p:txBody>
      </p:sp>
      <p:sp>
        <p:nvSpPr>
          <p:cNvPr id="5" name="Slide Number Placeholder 4">
            <a:extLst>
              <a:ext uri="{FF2B5EF4-FFF2-40B4-BE49-F238E27FC236}">
                <a16:creationId xmlns:a16="http://schemas.microsoft.com/office/drawing/2014/main" id="{0B3E29B4-9FBA-4F0B-00EA-FEFAC0147B5A}"/>
              </a:ext>
            </a:extLst>
          </p:cNvPr>
          <p:cNvSpPr>
            <a:spLocks noGrp="1"/>
          </p:cNvSpPr>
          <p:nvPr>
            <p:ph type="sldNum" sz="quarter" idx="11"/>
          </p:nvPr>
        </p:nvSpPr>
        <p:spPr/>
        <p:txBody>
          <a:bodyPr/>
          <a:lstStyle>
            <a:lvl1pPr>
              <a:defRPr b="0" i="0">
                <a:solidFill>
                  <a:schemeClr val="tx1"/>
                </a:solidFill>
                <a:latin typeface="Publico Roman" panose="02000603080000020004" pitchFamily="2" charset="77"/>
              </a:defRPr>
            </a:lvl1pPr>
          </a:lstStyle>
          <a:p>
            <a:fld id="{30DCA309-6541-48DD-BDE8-B81C1DE2A997}" type="slidenum">
              <a:rPr lang="en-US" smtClean="0"/>
              <a:pPr/>
              <a:t>‹#›</a:t>
            </a:fld>
            <a:endParaRPr lang="en-US" dirty="0"/>
          </a:p>
        </p:txBody>
      </p:sp>
      <p:pic>
        <p:nvPicPr>
          <p:cNvPr id="3" name="Graphic 2">
            <a:extLst>
              <a:ext uri="{FF2B5EF4-FFF2-40B4-BE49-F238E27FC236}">
                <a16:creationId xmlns:a16="http://schemas.microsoft.com/office/drawing/2014/main" id="{88C87D29-98ED-4080-D995-D307625E30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6" y="6590439"/>
            <a:ext cx="814573" cy="82800"/>
          </a:xfrm>
          <a:prstGeom prst="rect">
            <a:avLst/>
          </a:prstGeom>
        </p:spPr>
      </p:pic>
      <p:sp>
        <p:nvSpPr>
          <p:cNvPr id="4" name="Title 1">
            <a:extLst>
              <a:ext uri="{FF2B5EF4-FFF2-40B4-BE49-F238E27FC236}">
                <a16:creationId xmlns:a16="http://schemas.microsoft.com/office/drawing/2014/main" id="{B7450FEC-06D5-A754-466E-8B8BD76B6397}"/>
              </a:ext>
            </a:extLst>
          </p:cNvPr>
          <p:cNvSpPr>
            <a:spLocks noGrp="1"/>
          </p:cNvSpPr>
          <p:nvPr>
            <p:ph type="ctrTitle" hasCustomPrompt="1"/>
          </p:nvPr>
        </p:nvSpPr>
        <p:spPr bwMode="gray">
          <a:xfrm>
            <a:off x="390526" y="4258931"/>
            <a:ext cx="11450597" cy="1830636"/>
          </a:xfrm>
          <a:prstGeom prst="rect">
            <a:avLst/>
          </a:prstGeom>
        </p:spPr>
        <p:txBody>
          <a:bodyPr wrap="square" anchor="t" anchorCtr="0">
            <a:noAutofit/>
          </a:bodyPr>
          <a:lstStyle>
            <a:lvl1pPr algn="l">
              <a:lnSpc>
                <a:spcPct val="85000"/>
              </a:lnSpc>
              <a:defRPr sz="4800" b="0" i="0">
                <a:solidFill>
                  <a:schemeClr val="tx1"/>
                </a:solidFill>
                <a:latin typeface="Publico Roman" panose="02000603080000020004" pitchFamily="2" charset="77"/>
              </a:defRPr>
            </a:lvl1pPr>
          </a:lstStyle>
          <a:p>
            <a:r>
              <a:rPr lang="en-GB"/>
              <a:t>Click to edit Master title style over x2 lines</a:t>
            </a:r>
            <a:br>
              <a:rPr lang="en-GB"/>
            </a:br>
            <a:endParaRPr lang="en-US"/>
          </a:p>
        </p:txBody>
      </p:sp>
      <p:sp>
        <p:nvSpPr>
          <p:cNvPr id="6" name="Subtitle 2">
            <a:extLst>
              <a:ext uri="{FF2B5EF4-FFF2-40B4-BE49-F238E27FC236}">
                <a16:creationId xmlns:a16="http://schemas.microsoft.com/office/drawing/2014/main" id="{BD8136C0-BFA7-0D5B-737A-D0AC9CB38E8B}"/>
              </a:ext>
            </a:extLst>
          </p:cNvPr>
          <p:cNvSpPr>
            <a:spLocks noGrp="1"/>
          </p:cNvSpPr>
          <p:nvPr>
            <p:ph type="subTitle" idx="1"/>
          </p:nvPr>
        </p:nvSpPr>
        <p:spPr bwMode="gray">
          <a:xfrm>
            <a:off x="390526" y="3783217"/>
            <a:ext cx="5137107" cy="33386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707107558"/>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Footer Placeholder 1">
            <a:extLst>
              <a:ext uri="{FF2B5EF4-FFF2-40B4-BE49-F238E27FC236}">
                <a16:creationId xmlns:a16="http://schemas.microsoft.com/office/drawing/2014/main" id="{1E5DA2F2-2CF6-D44F-987C-DBF59A1E8DEF}"/>
              </a:ext>
            </a:extLst>
          </p:cNvPr>
          <p:cNvSpPr>
            <a:spLocks noGrp="1"/>
          </p:cNvSpPr>
          <p:nvPr>
            <p:ph type="ftr" sz="quarter" idx="10"/>
          </p:nvPr>
        </p:nvSpPr>
        <p:spPr/>
        <p:txBody>
          <a:bodyPr/>
          <a:lstStyle>
            <a:lvl1pPr>
              <a:defRPr>
                <a:solidFill>
                  <a:schemeClr val="bg1"/>
                </a:solidFill>
              </a:defRPr>
            </a:lvl1pPr>
          </a:lstStyle>
          <a:p>
            <a:r>
              <a:rPr lang="en-US" dirty="0"/>
              <a:t>Presentation title | Year | © Chubb 2025. All rights reserved.</a:t>
            </a:r>
          </a:p>
        </p:txBody>
      </p:sp>
      <p:sp>
        <p:nvSpPr>
          <p:cNvPr id="5" name="Slide Number Placeholder 4">
            <a:extLst>
              <a:ext uri="{FF2B5EF4-FFF2-40B4-BE49-F238E27FC236}">
                <a16:creationId xmlns:a16="http://schemas.microsoft.com/office/drawing/2014/main" id="{0B3E29B4-9FBA-4F0B-00EA-FEFAC0147B5A}"/>
              </a:ext>
            </a:extLst>
          </p:cNvPr>
          <p:cNvSpPr>
            <a:spLocks noGrp="1"/>
          </p:cNvSpPr>
          <p:nvPr>
            <p:ph type="sldNum" sz="quarter" idx="11"/>
          </p:nvPr>
        </p:nvSpPr>
        <p:spPr/>
        <p:txBody>
          <a:bodyPr/>
          <a:lstStyle>
            <a:lvl1pPr>
              <a:defRPr b="0" i="0">
                <a:solidFill>
                  <a:schemeClr val="bg1"/>
                </a:solidFill>
                <a:latin typeface="Publico Roman" panose="02000603080000020004" pitchFamily="2" charset="77"/>
              </a:defRPr>
            </a:lvl1pPr>
          </a:lstStyle>
          <a:p>
            <a:fld id="{30DCA309-6541-48DD-BDE8-B81C1DE2A997}" type="slidenum">
              <a:rPr lang="en-US" smtClean="0"/>
              <a:pPr/>
              <a:t>‹#›</a:t>
            </a:fld>
            <a:endParaRPr lang="en-US" dirty="0"/>
          </a:p>
        </p:txBody>
      </p:sp>
      <p:pic>
        <p:nvPicPr>
          <p:cNvPr id="3" name="Graphic 2">
            <a:extLst>
              <a:ext uri="{FF2B5EF4-FFF2-40B4-BE49-F238E27FC236}">
                <a16:creationId xmlns:a16="http://schemas.microsoft.com/office/drawing/2014/main" id="{B87580F8-5C0D-A792-3F8F-0158AB5D013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6" y="6590439"/>
            <a:ext cx="814573" cy="82800"/>
          </a:xfrm>
          <a:prstGeom prst="rect">
            <a:avLst/>
          </a:prstGeom>
        </p:spPr>
      </p:pic>
      <p:sp>
        <p:nvSpPr>
          <p:cNvPr id="4" name="Title 1">
            <a:extLst>
              <a:ext uri="{FF2B5EF4-FFF2-40B4-BE49-F238E27FC236}">
                <a16:creationId xmlns:a16="http://schemas.microsoft.com/office/drawing/2014/main" id="{850FA882-255E-1B8C-BF57-A32DCF881D51}"/>
              </a:ext>
            </a:extLst>
          </p:cNvPr>
          <p:cNvSpPr>
            <a:spLocks noGrp="1"/>
          </p:cNvSpPr>
          <p:nvPr>
            <p:ph type="ctrTitle" hasCustomPrompt="1"/>
          </p:nvPr>
        </p:nvSpPr>
        <p:spPr bwMode="gray">
          <a:xfrm>
            <a:off x="390526" y="4258931"/>
            <a:ext cx="11450597" cy="1830636"/>
          </a:xfrm>
          <a:prstGeom prst="rect">
            <a:avLst/>
          </a:prstGeom>
        </p:spPr>
        <p:txBody>
          <a:bodyPr wrap="square" anchor="t" anchorCtr="0">
            <a:noAutofit/>
          </a:bodyPr>
          <a:lstStyle>
            <a:lvl1pPr algn="l">
              <a:lnSpc>
                <a:spcPct val="85000"/>
              </a:lnSpc>
              <a:defRPr sz="4800" b="0" i="0">
                <a:solidFill>
                  <a:schemeClr val="bg1"/>
                </a:solidFill>
                <a:latin typeface="Publico Roman" panose="02000603080000020004" pitchFamily="2" charset="77"/>
              </a:defRPr>
            </a:lvl1pPr>
          </a:lstStyle>
          <a:p>
            <a:r>
              <a:rPr lang="en-GB"/>
              <a:t>Click to edit Master title style over x2 lines</a:t>
            </a:r>
            <a:br>
              <a:rPr lang="en-GB"/>
            </a:br>
            <a:endParaRPr lang="en-US"/>
          </a:p>
        </p:txBody>
      </p:sp>
      <p:sp>
        <p:nvSpPr>
          <p:cNvPr id="6" name="Subtitle 2">
            <a:extLst>
              <a:ext uri="{FF2B5EF4-FFF2-40B4-BE49-F238E27FC236}">
                <a16:creationId xmlns:a16="http://schemas.microsoft.com/office/drawing/2014/main" id="{AE540A34-ECD8-0BB5-D5B3-A31F5B9EF128}"/>
              </a:ext>
            </a:extLst>
          </p:cNvPr>
          <p:cNvSpPr>
            <a:spLocks noGrp="1"/>
          </p:cNvSpPr>
          <p:nvPr>
            <p:ph type="subTitle" idx="1"/>
          </p:nvPr>
        </p:nvSpPr>
        <p:spPr bwMode="gray">
          <a:xfrm>
            <a:off x="390526" y="3783217"/>
            <a:ext cx="5137107" cy="33386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153273596"/>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3"/>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Footer Placeholder 1">
            <a:extLst>
              <a:ext uri="{FF2B5EF4-FFF2-40B4-BE49-F238E27FC236}">
                <a16:creationId xmlns:a16="http://schemas.microsoft.com/office/drawing/2014/main" id="{1E5DA2F2-2CF6-D44F-987C-DBF59A1E8DEF}"/>
              </a:ext>
            </a:extLst>
          </p:cNvPr>
          <p:cNvSpPr>
            <a:spLocks noGrp="1"/>
          </p:cNvSpPr>
          <p:nvPr>
            <p:ph type="ftr" sz="quarter" idx="10"/>
          </p:nvPr>
        </p:nvSpPr>
        <p:spPr/>
        <p:txBody>
          <a:bodyPr/>
          <a:lstStyle/>
          <a:p>
            <a:r>
              <a:rPr lang="en-US" dirty="0"/>
              <a:t>Presentation title | Year | © Chubb 2025. All rights reserved.</a:t>
            </a:r>
          </a:p>
        </p:txBody>
      </p:sp>
      <p:sp>
        <p:nvSpPr>
          <p:cNvPr id="5" name="Slide Number Placeholder 4">
            <a:extLst>
              <a:ext uri="{FF2B5EF4-FFF2-40B4-BE49-F238E27FC236}">
                <a16:creationId xmlns:a16="http://schemas.microsoft.com/office/drawing/2014/main" id="{0B3E29B4-9FBA-4F0B-00EA-FEFAC0147B5A}"/>
              </a:ext>
            </a:extLst>
          </p:cNvPr>
          <p:cNvSpPr>
            <a:spLocks noGrp="1"/>
          </p:cNvSpPr>
          <p:nvPr>
            <p:ph type="sldNum" sz="quarter" idx="11"/>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pic>
        <p:nvPicPr>
          <p:cNvPr id="3" name="Graphic 2">
            <a:extLst>
              <a:ext uri="{FF2B5EF4-FFF2-40B4-BE49-F238E27FC236}">
                <a16:creationId xmlns:a16="http://schemas.microsoft.com/office/drawing/2014/main" id="{01CA5954-449E-EC46-9B34-7CEED5EAB6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6" y="6590439"/>
            <a:ext cx="814573" cy="82800"/>
          </a:xfrm>
          <a:prstGeom prst="rect">
            <a:avLst/>
          </a:prstGeom>
        </p:spPr>
      </p:pic>
      <p:sp>
        <p:nvSpPr>
          <p:cNvPr id="4" name="Title 1">
            <a:extLst>
              <a:ext uri="{FF2B5EF4-FFF2-40B4-BE49-F238E27FC236}">
                <a16:creationId xmlns:a16="http://schemas.microsoft.com/office/drawing/2014/main" id="{919C223E-6DFA-E30D-46BF-F3683A4B3288}"/>
              </a:ext>
            </a:extLst>
          </p:cNvPr>
          <p:cNvSpPr>
            <a:spLocks noGrp="1"/>
          </p:cNvSpPr>
          <p:nvPr>
            <p:ph type="ctrTitle" hasCustomPrompt="1"/>
          </p:nvPr>
        </p:nvSpPr>
        <p:spPr bwMode="gray">
          <a:xfrm>
            <a:off x="390526" y="4258931"/>
            <a:ext cx="11450597" cy="1830636"/>
          </a:xfrm>
          <a:prstGeom prst="rect">
            <a:avLst/>
          </a:prstGeom>
        </p:spPr>
        <p:txBody>
          <a:bodyPr wrap="square" anchor="t" anchorCtr="0">
            <a:noAutofit/>
          </a:bodyPr>
          <a:lstStyle>
            <a:lvl1pPr algn="l">
              <a:lnSpc>
                <a:spcPct val="85000"/>
              </a:lnSpc>
              <a:defRPr sz="4800" b="0" i="0">
                <a:solidFill>
                  <a:schemeClr val="tx1"/>
                </a:solidFill>
                <a:latin typeface="Publico Roman" panose="02000603080000020004" pitchFamily="2" charset="77"/>
              </a:defRPr>
            </a:lvl1pPr>
          </a:lstStyle>
          <a:p>
            <a:r>
              <a:rPr lang="en-GB"/>
              <a:t>Click to edit Master title style over x2 lines</a:t>
            </a:r>
            <a:br>
              <a:rPr lang="en-GB"/>
            </a:br>
            <a:endParaRPr lang="en-US"/>
          </a:p>
        </p:txBody>
      </p:sp>
      <p:sp>
        <p:nvSpPr>
          <p:cNvPr id="6" name="Subtitle 2">
            <a:extLst>
              <a:ext uri="{FF2B5EF4-FFF2-40B4-BE49-F238E27FC236}">
                <a16:creationId xmlns:a16="http://schemas.microsoft.com/office/drawing/2014/main" id="{8FBA1DD6-9BD0-A87B-E609-86422BB94226}"/>
              </a:ext>
            </a:extLst>
          </p:cNvPr>
          <p:cNvSpPr>
            <a:spLocks noGrp="1"/>
          </p:cNvSpPr>
          <p:nvPr>
            <p:ph type="subTitle" idx="1"/>
          </p:nvPr>
        </p:nvSpPr>
        <p:spPr bwMode="gray">
          <a:xfrm>
            <a:off x="390526" y="3783217"/>
            <a:ext cx="5137107" cy="33386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155107453"/>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accent4"/>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dirty="0">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dirty="0">
                <a:solidFill>
                  <a:schemeClr val="bg1"/>
                </a:solidFill>
              </a:rPr>
              <a:t>Status</a:t>
            </a:r>
          </a:p>
        </p:txBody>
      </p:sp>
      <p:sp>
        <p:nvSpPr>
          <p:cNvPr id="2" name="Footer Placeholder 1">
            <a:extLst>
              <a:ext uri="{FF2B5EF4-FFF2-40B4-BE49-F238E27FC236}">
                <a16:creationId xmlns:a16="http://schemas.microsoft.com/office/drawing/2014/main" id="{1E5DA2F2-2CF6-D44F-987C-DBF59A1E8DEF}"/>
              </a:ext>
            </a:extLst>
          </p:cNvPr>
          <p:cNvSpPr>
            <a:spLocks noGrp="1"/>
          </p:cNvSpPr>
          <p:nvPr>
            <p:ph type="ftr" sz="quarter" idx="10"/>
          </p:nvPr>
        </p:nvSpPr>
        <p:spPr/>
        <p:txBody>
          <a:bodyPr/>
          <a:lstStyle>
            <a:lvl1pPr>
              <a:defRPr>
                <a:solidFill>
                  <a:schemeClr val="bg1"/>
                </a:solidFill>
              </a:defRPr>
            </a:lvl1pPr>
          </a:lstStyle>
          <a:p>
            <a:r>
              <a:rPr lang="en-US" dirty="0"/>
              <a:t>Presentation title | Year | © Chubb 2025. All rights reserved.</a:t>
            </a:r>
          </a:p>
        </p:txBody>
      </p:sp>
      <p:sp>
        <p:nvSpPr>
          <p:cNvPr id="5" name="Slide Number Placeholder 4">
            <a:extLst>
              <a:ext uri="{FF2B5EF4-FFF2-40B4-BE49-F238E27FC236}">
                <a16:creationId xmlns:a16="http://schemas.microsoft.com/office/drawing/2014/main" id="{0B3E29B4-9FBA-4F0B-00EA-FEFAC0147B5A}"/>
              </a:ext>
            </a:extLst>
          </p:cNvPr>
          <p:cNvSpPr>
            <a:spLocks noGrp="1"/>
          </p:cNvSpPr>
          <p:nvPr>
            <p:ph type="sldNum" sz="quarter" idx="11"/>
          </p:nvPr>
        </p:nvSpPr>
        <p:spPr/>
        <p:txBody>
          <a:bodyPr/>
          <a:lstStyle>
            <a:lvl1pPr>
              <a:defRPr b="0" i="0">
                <a:solidFill>
                  <a:schemeClr val="bg1"/>
                </a:solidFill>
                <a:latin typeface="Publico Roman" panose="02000603080000020004" pitchFamily="2" charset="77"/>
              </a:defRPr>
            </a:lvl1pPr>
          </a:lstStyle>
          <a:p>
            <a:fld id="{30DCA309-6541-48DD-BDE8-B81C1DE2A997}" type="slidenum">
              <a:rPr lang="en-US" smtClean="0"/>
              <a:pPr/>
              <a:t>‹#›</a:t>
            </a:fld>
            <a:endParaRPr lang="en-US" dirty="0"/>
          </a:p>
        </p:txBody>
      </p:sp>
      <p:pic>
        <p:nvPicPr>
          <p:cNvPr id="3" name="Graphic 2">
            <a:extLst>
              <a:ext uri="{FF2B5EF4-FFF2-40B4-BE49-F238E27FC236}">
                <a16:creationId xmlns:a16="http://schemas.microsoft.com/office/drawing/2014/main" id="{66BEE0BE-6CEB-6E74-1EE7-69F3F7DCB4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6" y="6590439"/>
            <a:ext cx="814573" cy="82800"/>
          </a:xfrm>
          <a:prstGeom prst="rect">
            <a:avLst/>
          </a:prstGeom>
        </p:spPr>
      </p:pic>
      <p:sp>
        <p:nvSpPr>
          <p:cNvPr id="4" name="Title 1">
            <a:extLst>
              <a:ext uri="{FF2B5EF4-FFF2-40B4-BE49-F238E27FC236}">
                <a16:creationId xmlns:a16="http://schemas.microsoft.com/office/drawing/2014/main" id="{C0940D9E-33DA-5BA1-FA81-2A32F1FA1BE0}"/>
              </a:ext>
            </a:extLst>
          </p:cNvPr>
          <p:cNvSpPr>
            <a:spLocks noGrp="1"/>
          </p:cNvSpPr>
          <p:nvPr>
            <p:ph type="ctrTitle" hasCustomPrompt="1"/>
          </p:nvPr>
        </p:nvSpPr>
        <p:spPr bwMode="gray">
          <a:xfrm>
            <a:off x="390526" y="4258931"/>
            <a:ext cx="11450597" cy="1830636"/>
          </a:xfrm>
          <a:prstGeom prst="rect">
            <a:avLst/>
          </a:prstGeom>
        </p:spPr>
        <p:txBody>
          <a:bodyPr wrap="square" anchor="t" anchorCtr="0">
            <a:noAutofit/>
          </a:bodyPr>
          <a:lstStyle>
            <a:lvl1pPr algn="l">
              <a:lnSpc>
                <a:spcPct val="85000"/>
              </a:lnSpc>
              <a:defRPr sz="4800" b="0" i="0">
                <a:solidFill>
                  <a:schemeClr val="bg1"/>
                </a:solidFill>
                <a:latin typeface="Publico Roman" panose="02000603080000020004" pitchFamily="2" charset="77"/>
              </a:defRPr>
            </a:lvl1pPr>
          </a:lstStyle>
          <a:p>
            <a:r>
              <a:rPr lang="en-GB"/>
              <a:t>Click to edit Master title style over x2 lines</a:t>
            </a:r>
            <a:br>
              <a:rPr lang="en-GB"/>
            </a:br>
            <a:endParaRPr lang="en-US"/>
          </a:p>
        </p:txBody>
      </p:sp>
      <p:sp>
        <p:nvSpPr>
          <p:cNvPr id="6" name="Subtitle 2">
            <a:extLst>
              <a:ext uri="{FF2B5EF4-FFF2-40B4-BE49-F238E27FC236}">
                <a16:creationId xmlns:a16="http://schemas.microsoft.com/office/drawing/2014/main" id="{5461C52C-6FB7-30EF-5332-050F00DD2C15}"/>
              </a:ext>
            </a:extLst>
          </p:cNvPr>
          <p:cNvSpPr>
            <a:spLocks noGrp="1"/>
          </p:cNvSpPr>
          <p:nvPr>
            <p:ph type="subTitle" idx="1"/>
          </p:nvPr>
        </p:nvSpPr>
        <p:spPr bwMode="gray">
          <a:xfrm>
            <a:off x="390526" y="3783217"/>
            <a:ext cx="5137107" cy="33386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2993932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29.xml"/><Relationship Id="rId13" Type="http://schemas.openxmlformats.org/officeDocument/2006/relationships/slideLayout" Target="../slideLayouts/slideLayout334.xml"/><Relationship Id="rId18" Type="http://schemas.openxmlformats.org/officeDocument/2006/relationships/slideLayout" Target="../slideLayouts/slideLayout339.xml"/><Relationship Id="rId26" Type="http://schemas.openxmlformats.org/officeDocument/2006/relationships/slideLayout" Target="../slideLayouts/slideLayout347.xml"/><Relationship Id="rId39" Type="http://schemas.openxmlformats.org/officeDocument/2006/relationships/slideLayout" Target="../slideLayouts/slideLayout360.xml"/><Relationship Id="rId3" Type="http://schemas.openxmlformats.org/officeDocument/2006/relationships/slideLayout" Target="../slideLayouts/slideLayout324.xml"/><Relationship Id="rId21" Type="http://schemas.openxmlformats.org/officeDocument/2006/relationships/slideLayout" Target="../slideLayouts/slideLayout342.xml"/><Relationship Id="rId34" Type="http://schemas.openxmlformats.org/officeDocument/2006/relationships/slideLayout" Target="../slideLayouts/slideLayout355.xml"/><Relationship Id="rId42" Type="http://schemas.openxmlformats.org/officeDocument/2006/relationships/slideLayout" Target="../slideLayouts/slideLayout363.xml"/><Relationship Id="rId47" Type="http://schemas.openxmlformats.org/officeDocument/2006/relationships/tags" Target="../tags/tag284.xml"/><Relationship Id="rId7" Type="http://schemas.openxmlformats.org/officeDocument/2006/relationships/slideLayout" Target="../slideLayouts/slideLayout328.xml"/><Relationship Id="rId12" Type="http://schemas.openxmlformats.org/officeDocument/2006/relationships/slideLayout" Target="../slideLayouts/slideLayout333.xml"/><Relationship Id="rId17" Type="http://schemas.openxmlformats.org/officeDocument/2006/relationships/slideLayout" Target="../slideLayouts/slideLayout338.xml"/><Relationship Id="rId25" Type="http://schemas.openxmlformats.org/officeDocument/2006/relationships/slideLayout" Target="../slideLayouts/slideLayout346.xml"/><Relationship Id="rId33" Type="http://schemas.openxmlformats.org/officeDocument/2006/relationships/slideLayout" Target="../slideLayouts/slideLayout354.xml"/><Relationship Id="rId38" Type="http://schemas.openxmlformats.org/officeDocument/2006/relationships/slideLayout" Target="../slideLayouts/slideLayout359.xml"/><Relationship Id="rId46" Type="http://schemas.openxmlformats.org/officeDocument/2006/relationships/theme" Target="../theme/theme10.xml"/><Relationship Id="rId2" Type="http://schemas.openxmlformats.org/officeDocument/2006/relationships/slideLayout" Target="../slideLayouts/slideLayout323.xml"/><Relationship Id="rId16" Type="http://schemas.openxmlformats.org/officeDocument/2006/relationships/slideLayout" Target="../slideLayouts/slideLayout337.xml"/><Relationship Id="rId20" Type="http://schemas.openxmlformats.org/officeDocument/2006/relationships/slideLayout" Target="../slideLayouts/slideLayout341.xml"/><Relationship Id="rId29" Type="http://schemas.openxmlformats.org/officeDocument/2006/relationships/slideLayout" Target="../slideLayouts/slideLayout350.xml"/><Relationship Id="rId41" Type="http://schemas.openxmlformats.org/officeDocument/2006/relationships/slideLayout" Target="../slideLayouts/slideLayout362.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24" Type="http://schemas.openxmlformats.org/officeDocument/2006/relationships/slideLayout" Target="../slideLayouts/slideLayout345.xml"/><Relationship Id="rId32" Type="http://schemas.openxmlformats.org/officeDocument/2006/relationships/slideLayout" Target="../slideLayouts/slideLayout353.xml"/><Relationship Id="rId37" Type="http://schemas.openxmlformats.org/officeDocument/2006/relationships/slideLayout" Target="../slideLayouts/slideLayout358.xml"/><Relationship Id="rId40" Type="http://schemas.openxmlformats.org/officeDocument/2006/relationships/slideLayout" Target="../slideLayouts/slideLayout361.xml"/><Relationship Id="rId45" Type="http://schemas.openxmlformats.org/officeDocument/2006/relationships/slideLayout" Target="../slideLayouts/slideLayout366.xml"/><Relationship Id="rId5" Type="http://schemas.openxmlformats.org/officeDocument/2006/relationships/slideLayout" Target="../slideLayouts/slideLayout326.xml"/><Relationship Id="rId15" Type="http://schemas.openxmlformats.org/officeDocument/2006/relationships/slideLayout" Target="../slideLayouts/slideLayout336.xml"/><Relationship Id="rId23" Type="http://schemas.openxmlformats.org/officeDocument/2006/relationships/slideLayout" Target="../slideLayouts/slideLayout344.xml"/><Relationship Id="rId28" Type="http://schemas.openxmlformats.org/officeDocument/2006/relationships/slideLayout" Target="../slideLayouts/slideLayout349.xml"/><Relationship Id="rId36" Type="http://schemas.openxmlformats.org/officeDocument/2006/relationships/slideLayout" Target="../slideLayouts/slideLayout357.xml"/><Relationship Id="rId10" Type="http://schemas.openxmlformats.org/officeDocument/2006/relationships/slideLayout" Target="../slideLayouts/slideLayout331.xml"/><Relationship Id="rId19" Type="http://schemas.openxmlformats.org/officeDocument/2006/relationships/slideLayout" Target="../slideLayouts/slideLayout340.xml"/><Relationship Id="rId31" Type="http://schemas.openxmlformats.org/officeDocument/2006/relationships/slideLayout" Target="../slideLayouts/slideLayout352.xml"/><Relationship Id="rId44" Type="http://schemas.openxmlformats.org/officeDocument/2006/relationships/slideLayout" Target="../slideLayouts/slideLayout365.xml"/><Relationship Id="rId4" Type="http://schemas.openxmlformats.org/officeDocument/2006/relationships/slideLayout" Target="../slideLayouts/slideLayout325.xml"/><Relationship Id="rId9" Type="http://schemas.openxmlformats.org/officeDocument/2006/relationships/slideLayout" Target="../slideLayouts/slideLayout330.xml"/><Relationship Id="rId14" Type="http://schemas.openxmlformats.org/officeDocument/2006/relationships/slideLayout" Target="../slideLayouts/slideLayout335.xml"/><Relationship Id="rId22" Type="http://schemas.openxmlformats.org/officeDocument/2006/relationships/slideLayout" Target="../slideLayouts/slideLayout343.xml"/><Relationship Id="rId27" Type="http://schemas.openxmlformats.org/officeDocument/2006/relationships/slideLayout" Target="../slideLayouts/slideLayout348.xml"/><Relationship Id="rId30" Type="http://schemas.openxmlformats.org/officeDocument/2006/relationships/slideLayout" Target="../slideLayouts/slideLayout351.xml"/><Relationship Id="rId35" Type="http://schemas.openxmlformats.org/officeDocument/2006/relationships/slideLayout" Target="../slideLayouts/slideLayout356.xml"/><Relationship Id="rId43" Type="http://schemas.openxmlformats.org/officeDocument/2006/relationships/slideLayout" Target="../slideLayouts/slideLayout364.xml"/><Relationship Id="rId48" Type="http://schemas.openxmlformats.org/officeDocument/2006/relationships/image" Target="../media/image37.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74.xml"/><Relationship Id="rId13" Type="http://schemas.openxmlformats.org/officeDocument/2006/relationships/slideLayout" Target="../slideLayouts/slideLayout379.xml"/><Relationship Id="rId18" Type="http://schemas.openxmlformats.org/officeDocument/2006/relationships/slideLayout" Target="../slideLayouts/slideLayout384.xml"/><Relationship Id="rId26" Type="http://schemas.openxmlformats.org/officeDocument/2006/relationships/slideLayout" Target="../slideLayouts/slideLayout392.xml"/><Relationship Id="rId3" Type="http://schemas.openxmlformats.org/officeDocument/2006/relationships/slideLayout" Target="../slideLayouts/slideLayout369.xml"/><Relationship Id="rId21" Type="http://schemas.openxmlformats.org/officeDocument/2006/relationships/slideLayout" Target="../slideLayouts/slideLayout387.xml"/><Relationship Id="rId34" Type="http://schemas.openxmlformats.org/officeDocument/2006/relationships/tags" Target="../tags/tag307.xml"/><Relationship Id="rId7" Type="http://schemas.openxmlformats.org/officeDocument/2006/relationships/slideLayout" Target="../slideLayouts/slideLayout373.xml"/><Relationship Id="rId12" Type="http://schemas.openxmlformats.org/officeDocument/2006/relationships/slideLayout" Target="../slideLayouts/slideLayout378.xml"/><Relationship Id="rId17" Type="http://schemas.openxmlformats.org/officeDocument/2006/relationships/slideLayout" Target="../slideLayouts/slideLayout383.xml"/><Relationship Id="rId25" Type="http://schemas.openxmlformats.org/officeDocument/2006/relationships/slideLayout" Target="../slideLayouts/slideLayout391.xml"/><Relationship Id="rId33" Type="http://schemas.openxmlformats.org/officeDocument/2006/relationships/theme" Target="../theme/theme11.xml"/><Relationship Id="rId2" Type="http://schemas.openxmlformats.org/officeDocument/2006/relationships/slideLayout" Target="../slideLayouts/slideLayout368.xml"/><Relationship Id="rId16" Type="http://schemas.openxmlformats.org/officeDocument/2006/relationships/slideLayout" Target="../slideLayouts/slideLayout382.xml"/><Relationship Id="rId20" Type="http://schemas.openxmlformats.org/officeDocument/2006/relationships/slideLayout" Target="../slideLayouts/slideLayout386.xml"/><Relationship Id="rId29" Type="http://schemas.openxmlformats.org/officeDocument/2006/relationships/slideLayout" Target="../slideLayouts/slideLayout395.xml"/><Relationship Id="rId1" Type="http://schemas.openxmlformats.org/officeDocument/2006/relationships/slideLayout" Target="../slideLayouts/slideLayout367.xml"/><Relationship Id="rId6" Type="http://schemas.openxmlformats.org/officeDocument/2006/relationships/slideLayout" Target="../slideLayouts/slideLayout372.xml"/><Relationship Id="rId11" Type="http://schemas.openxmlformats.org/officeDocument/2006/relationships/slideLayout" Target="../slideLayouts/slideLayout377.xml"/><Relationship Id="rId24" Type="http://schemas.openxmlformats.org/officeDocument/2006/relationships/slideLayout" Target="../slideLayouts/slideLayout390.xml"/><Relationship Id="rId32" Type="http://schemas.openxmlformats.org/officeDocument/2006/relationships/slideLayout" Target="../slideLayouts/slideLayout398.xml"/><Relationship Id="rId5" Type="http://schemas.openxmlformats.org/officeDocument/2006/relationships/slideLayout" Target="../slideLayouts/slideLayout371.xml"/><Relationship Id="rId15" Type="http://schemas.openxmlformats.org/officeDocument/2006/relationships/slideLayout" Target="../slideLayouts/slideLayout381.xml"/><Relationship Id="rId23" Type="http://schemas.openxmlformats.org/officeDocument/2006/relationships/slideLayout" Target="../slideLayouts/slideLayout389.xml"/><Relationship Id="rId28" Type="http://schemas.openxmlformats.org/officeDocument/2006/relationships/slideLayout" Target="../slideLayouts/slideLayout394.xml"/><Relationship Id="rId10" Type="http://schemas.openxmlformats.org/officeDocument/2006/relationships/slideLayout" Target="../slideLayouts/slideLayout376.xml"/><Relationship Id="rId19" Type="http://schemas.openxmlformats.org/officeDocument/2006/relationships/slideLayout" Target="../slideLayouts/slideLayout385.xml"/><Relationship Id="rId31" Type="http://schemas.openxmlformats.org/officeDocument/2006/relationships/slideLayout" Target="../slideLayouts/slideLayout397.xml"/><Relationship Id="rId4" Type="http://schemas.openxmlformats.org/officeDocument/2006/relationships/slideLayout" Target="../slideLayouts/slideLayout370.xml"/><Relationship Id="rId9" Type="http://schemas.openxmlformats.org/officeDocument/2006/relationships/slideLayout" Target="../slideLayouts/slideLayout375.xml"/><Relationship Id="rId14" Type="http://schemas.openxmlformats.org/officeDocument/2006/relationships/slideLayout" Target="../slideLayouts/slideLayout380.xml"/><Relationship Id="rId22" Type="http://schemas.openxmlformats.org/officeDocument/2006/relationships/slideLayout" Target="../slideLayouts/slideLayout388.xml"/><Relationship Id="rId27" Type="http://schemas.openxmlformats.org/officeDocument/2006/relationships/slideLayout" Target="../slideLayouts/slideLayout393.xml"/><Relationship Id="rId30" Type="http://schemas.openxmlformats.org/officeDocument/2006/relationships/slideLayout" Target="../slideLayouts/slideLayout396.xml"/><Relationship Id="rId35" Type="http://schemas.openxmlformats.org/officeDocument/2006/relationships/image" Target="../media/image37.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406.xml"/><Relationship Id="rId13" Type="http://schemas.openxmlformats.org/officeDocument/2006/relationships/slideLayout" Target="../slideLayouts/slideLayout411.xml"/><Relationship Id="rId18" Type="http://schemas.openxmlformats.org/officeDocument/2006/relationships/slideLayout" Target="../slideLayouts/slideLayout416.xml"/><Relationship Id="rId26" Type="http://schemas.openxmlformats.org/officeDocument/2006/relationships/slideLayout" Target="../slideLayouts/slideLayout424.xml"/><Relationship Id="rId3" Type="http://schemas.openxmlformats.org/officeDocument/2006/relationships/slideLayout" Target="../slideLayouts/slideLayout401.xml"/><Relationship Id="rId21" Type="http://schemas.openxmlformats.org/officeDocument/2006/relationships/slideLayout" Target="../slideLayouts/slideLayout419.xml"/><Relationship Id="rId34" Type="http://schemas.openxmlformats.org/officeDocument/2006/relationships/tags" Target="../tags/tag326.xml"/><Relationship Id="rId7" Type="http://schemas.openxmlformats.org/officeDocument/2006/relationships/slideLayout" Target="../slideLayouts/slideLayout405.xml"/><Relationship Id="rId12" Type="http://schemas.openxmlformats.org/officeDocument/2006/relationships/slideLayout" Target="../slideLayouts/slideLayout410.xml"/><Relationship Id="rId17" Type="http://schemas.openxmlformats.org/officeDocument/2006/relationships/slideLayout" Target="../slideLayouts/slideLayout415.xml"/><Relationship Id="rId25" Type="http://schemas.openxmlformats.org/officeDocument/2006/relationships/slideLayout" Target="../slideLayouts/slideLayout423.xml"/><Relationship Id="rId33" Type="http://schemas.openxmlformats.org/officeDocument/2006/relationships/theme" Target="../theme/theme12.xml"/><Relationship Id="rId2" Type="http://schemas.openxmlformats.org/officeDocument/2006/relationships/slideLayout" Target="../slideLayouts/slideLayout400.xml"/><Relationship Id="rId16" Type="http://schemas.openxmlformats.org/officeDocument/2006/relationships/slideLayout" Target="../slideLayouts/slideLayout414.xml"/><Relationship Id="rId20" Type="http://schemas.openxmlformats.org/officeDocument/2006/relationships/slideLayout" Target="../slideLayouts/slideLayout418.xml"/><Relationship Id="rId29" Type="http://schemas.openxmlformats.org/officeDocument/2006/relationships/slideLayout" Target="../slideLayouts/slideLayout427.xml"/><Relationship Id="rId1" Type="http://schemas.openxmlformats.org/officeDocument/2006/relationships/slideLayout" Target="../slideLayouts/slideLayout399.xml"/><Relationship Id="rId6" Type="http://schemas.openxmlformats.org/officeDocument/2006/relationships/slideLayout" Target="../slideLayouts/slideLayout404.xml"/><Relationship Id="rId11" Type="http://schemas.openxmlformats.org/officeDocument/2006/relationships/slideLayout" Target="../slideLayouts/slideLayout409.xml"/><Relationship Id="rId24" Type="http://schemas.openxmlformats.org/officeDocument/2006/relationships/slideLayout" Target="../slideLayouts/slideLayout422.xml"/><Relationship Id="rId32" Type="http://schemas.openxmlformats.org/officeDocument/2006/relationships/slideLayout" Target="../slideLayouts/slideLayout430.xml"/><Relationship Id="rId5" Type="http://schemas.openxmlformats.org/officeDocument/2006/relationships/slideLayout" Target="../slideLayouts/slideLayout403.xml"/><Relationship Id="rId15" Type="http://schemas.openxmlformats.org/officeDocument/2006/relationships/slideLayout" Target="../slideLayouts/slideLayout413.xml"/><Relationship Id="rId23" Type="http://schemas.openxmlformats.org/officeDocument/2006/relationships/slideLayout" Target="../slideLayouts/slideLayout421.xml"/><Relationship Id="rId28" Type="http://schemas.openxmlformats.org/officeDocument/2006/relationships/slideLayout" Target="../slideLayouts/slideLayout426.xml"/><Relationship Id="rId10" Type="http://schemas.openxmlformats.org/officeDocument/2006/relationships/slideLayout" Target="../slideLayouts/slideLayout408.xml"/><Relationship Id="rId19" Type="http://schemas.openxmlformats.org/officeDocument/2006/relationships/slideLayout" Target="../slideLayouts/slideLayout417.xml"/><Relationship Id="rId31" Type="http://schemas.openxmlformats.org/officeDocument/2006/relationships/slideLayout" Target="../slideLayouts/slideLayout429.xml"/><Relationship Id="rId4" Type="http://schemas.openxmlformats.org/officeDocument/2006/relationships/slideLayout" Target="../slideLayouts/slideLayout402.xml"/><Relationship Id="rId9" Type="http://schemas.openxmlformats.org/officeDocument/2006/relationships/slideLayout" Target="../slideLayouts/slideLayout407.xml"/><Relationship Id="rId14" Type="http://schemas.openxmlformats.org/officeDocument/2006/relationships/slideLayout" Target="../slideLayouts/slideLayout412.xml"/><Relationship Id="rId22" Type="http://schemas.openxmlformats.org/officeDocument/2006/relationships/slideLayout" Target="../slideLayouts/slideLayout420.xml"/><Relationship Id="rId27" Type="http://schemas.openxmlformats.org/officeDocument/2006/relationships/slideLayout" Target="../slideLayouts/slideLayout425.xml"/><Relationship Id="rId30" Type="http://schemas.openxmlformats.org/officeDocument/2006/relationships/slideLayout" Target="../slideLayouts/slideLayout428.xml"/><Relationship Id="rId35" Type="http://schemas.openxmlformats.org/officeDocument/2006/relationships/image" Target="../media/image3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image" Target="../media/image12.sv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11.png"/><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image" Target="../media/image18.svg"/><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image" Target="../media/image11.png"/><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9" Type="http://schemas.openxmlformats.org/officeDocument/2006/relationships/slideLayout" Target="../slideLayouts/slideLayout113.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42" Type="http://schemas.openxmlformats.org/officeDocument/2006/relationships/slideLayout" Target="../slideLayouts/slideLayout116.xml"/><Relationship Id="rId47" Type="http://schemas.openxmlformats.org/officeDocument/2006/relationships/slideLayout" Target="../slideLayouts/slideLayout121.xml"/><Relationship Id="rId50" Type="http://schemas.openxmlformats.org/officeDocument/2006/relationships/image" Target="../media/image27.svg"/><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slideLayout" Target="../slideLayouts/slideLayout112.xml"/><Relationship Id="rId46" Type="http://schemas.openxmlformats.org/officeDocument/2006/relationships/slideLayout" Target="../slideLayouts/slideLayout120.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41" Type="http://schemas.openxmlformats.org/officeDocument/2006/relationships/slideLayout" Target="../slideLayouts/slideLayout115.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40" Type="http://schemas.openxmlformats.org/officeDocument/2006/relationships/slideLayout" Target="../slideLayouts/slideLayout114.xml"/><Relationship Id="rId45" Type="http://schemas.openxmlformats.org/officeDocument/2006/relationships/slideLayout" Target="../slideLayouts/slideLayout119.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49" Type="http://schemas.openxmlformats.org/officeDocument/2006/relationships/image" Target="../media/image26.png"/><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4" Type="http://schemas.openxmlformats.org/officeDocument/2006/relationships/slideLayout" Target="../slideLayouts/slideLayout118.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43" Type="http://schemas.openxmlformats.org/officeDocument/2006/relationships/slideLayout" Target="../slideLayouts/slideLayout117.xml"/><Relationship Id="rId48" Type="http://schemas.openxmlformats.org/officeDocument/2006/relationships/theme" Target="../theme/theme4.xml"/><Relationship Id="rId8" Type="http://schemas.openxmlformats.org/officeDocument/2006/relationships/slideLayout" Target="../slideLayouts/slideLayout8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26" Type="http://schemas.openxmlformats.org/officeDocument/2006/relationships/slideLayout" Target="../slideLayouts/slideLayout147.xml"/><Relationship Id="rId39" Type="http://schemas.openxmlformats.org/officeDocument/2006/relationships/slideLayout" Target="../slideLayouts/slideLayout160.xml"/><Relationship Id="rId21" Type="http://schemas.openxmlformats.org/officeDocument/2006/relationships/slideLayout" Target="../slideLayouts/slideLayout142.xml"/><Relationship Id="rId34" Type="http://schemas.openxmlformats.org/officeDocument/2006/relationships/slideLayout" Target="../slideLayouts/slideLayout155.xml"/><Relationship Id="rId42" Type="http://schemas.openxmlformats.org/officeDocument/2006/relationships/slideLayout" Target="../slideLayouts/slideLayout163.xml"/><Relationship Id="rId47" Type="http://schemas.openxmlformats.org/officeDocument/2006/relationships/slideLayout" Target="../slideLayouts/slideLayout168.xml"/><Relationship Id="rId50" Type="http://schemas.openxmlformats.org/officeDocument/2006/relationships/slideLayout" Target="../slideLayouts/slideLayout171.xml"/><Relationship Id="rId55" Type="http://schemas.openxmlformats.org/officeDocument/2006/relationships/slideLayout" Target="../slideLayouts/slideLayout176.xml"/><Relationship Id="rId63" Type="http://schemas.openxmlformats.org/officeDocument/2006/relationships/slideLayout" Target="../slideLayouts/slideLayout184.xml"/><Relationship Id="rId68" Type="http://schemas.openxmlformats.org/officeDocument/2006/relationships/tags" Target="../tags/tag118.xml"/><Relationship Id="rId7" Type="http://schemas.openxmlformats.org/officeDocument/2006/relationships/slideLayout" Target="../slideLayouts/slideLayout128.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9" Type="http://schemas.openxmlformats.org/officeDocument/2006/relationships/slideLayout" Target="../slideLayouts/slideLayout150.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slideLayout" Target="../slideLayouts/slideLayout145.xml"/><Relationship Id="rId32" Type="http://schemas.openxmlformats.org/officeDocument/2006/relationships/slideLayout" Target="../slideLayouts/slideLayout153.xml"/><Relationship Id="rId37" Type="http://schemas.openxmlformats.org/officeDocument/2006/relationships/slideLayout" Target="../slideLayouts/slideLayout158.xml"/><Relationship Id="rId40" Type="http://schemas.openxmlformats.org/officeDocument/2006/relationships/slideLayout" Target="../slideLayouts/slideLayout161.xml"/><Relationship Id="rId45" Type="http://schemas.openxmlformats.org/officeDocument/2006/relationships/slideLayout" Target="../slideLayouts/slideLayout166.xml"/><Relationship Id="rId53" Type="http://schemas.openxmlformats.org/officeDocument/2006/relationships/slideLayout" Target="../slideLayouts/slideLayout174.xml"/><Relationship Id="rId58" Type="http://schemas.openxmlformats.org/officeDocument/2006/relationships/slideLayout" Target="../slideLayouts/slideLayout179.xml"/><Relationship Id="rId66" Type="http://schemas.openxmlformats.org/officeDocument/2006/relationships/theme" Target="../theme/theme5.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slideLayout" Target="../slideLayouts/slideLayout144.xml"/><Relationship Id="rId28" Type="http://schemas.openxmlformats.org/officeDocument/2006/relationships/slideLayout" Target="../slideLayouts/slideLayout149.xml"/><Relationship Id="rId36" Type="http://schemas.openxmlformats.org/officeDocument/2006/relationships/slideLayout" Target="../slideLayouts/slideLayout157.xml"/><Relationship Id="rId49" Type="http://schemas.openxmlformats.org/officeDocument/2006/relationships/slideLayout" Target="../slideLayouts/slideLayout170.xml"/><Relationship Id="rId57" Type="http://schemas.openxmlformats.org/officeDocument/2006/relationships/slideLayout" Target="../slideLayouts/slideLayout178.xml"/><Relationship Id="rId61" Type="http://schemas.openxmlformats.org/officeDocument/2006/relationships/slideLayout" Target="../slideLayouts/slideLayout182.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31" Type="http://schemas.openxmlformats.org/officeDocument/2006/relationships/slideLayout" Target="../slideLayouts/slideLayout152.xml"/><Relationship Id="rId44" Type="http://schemas.openxmlformats.org/officeDocument/2006/relationships/slideLayout" Target="../slideLayouts/slideLayout165.xml"/><Relationship Id="rId52" Type="http://schemas.openxmlformats.org/officeDocument/2006/relationships/slideLayout" Target="../slideLayouts/slideLayout173.xml"/><Relationship Id="rId60" Type="http://schemas.openxmlformats.org/officeDocument/2006/relationships/slideLayout" Target="../slideLayouts/slideLayout181.xml"/><Relationship Id="rId65" Type="http://schemas.openxmlformats.org/officeDocument/2006/relationships/slideLayout" Target="../slideLayouts/slideLayout186.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 Id="rId27" Type="http://schemas.openxmlformats.org/officeDocument/2006/relationships/slideLayout" Target="../slideLayouts/slideLayout148.xml"/><Relationship Id="rId30" Type="http://schemas.openxmlformats.org/officeDocument/2006/relationships/slideLayout" Target="../slideLayouts/slideLayout151.xml"/><Relationship Id="rId35" Type="http://schemas.openxmlformats.org/officeDocument/2006/relationships/slideLayout" Target="../slideLayouts/slideLayout156.xml"/><Relationship Id="rId43" Type="http://schemas.openxmlformats.org/officeDocument/2006/relationships/slideLayout" Target="../slideLayouts/slideLayout164.xml"/><Relationship Id="rId48" Type="http://schemas.openxmlformats.org/officeDocument/2006/relationships/slideLayout" Target="../slideLayouts/slideLayout169.xml"/><Relationship Id="rId56" Type="http://schemas.openxmlformats.org/officeDocument/2006/relationships/slideLayout" Target="../slideLayouts/slideLayout177.xml"/><Relationship Id="rId64" Type="http://schemas.openxmlformats.org/officeDocument/2006/relationships/slideLayout" Target="../slideLayouts/slideLayout185.xml"/><Relationship Id="rId69" Type="http://schemas.openxmlformats.org/officeDocument/2006/relationships/tags" Target="../tags/tag119.xml"/><Relationship Id="rId8" Type="http://schemas.openxmlformats.org/officeDocument/2006/relationships/slideLayout" Target="../slideLayouts/slideLayout129.xml"/><Relationship Id="rId51" Type="http://schemas.openxmlformats.org/officeDocument/2006/relationships/slideLayout" Target="../slideLayouts/slideLayout172.xml"/><Relationship Id="rId3" Type="http://schemas.openxmlformats.org/officeDocument/2006/relationships/slideLayout" Target="../slideLayouts/slideLayout124.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5" Type="http://schemas.openxmlformats.org/officeDocument/2006/relationships/slideLayout" Target="../slideLayouts/slideLayout146.xml"/><Relationship Id="rId33" Type="http://schemas.openxmlformats.org/officeDocument/2006/relationships/slideLayout" Target="../slideLayouts/slideLayout154.xml"/><Relationship Id="rId38" Type="http://schemas.openxmlformats.org/officeDocument/2006/relationships/slideLayout" Target="../slideLayouts/slideLayout159.xml"/><Relationship Id="rId46" Type="http://schemas.openxmlformats.org/officeDocument/2006/relationships/slideLayout" Target="../slideLayouts/slideLayout167.xml"/><Relationship Id="rId59" Type="http://schemas.openxmlformats.org/officeDocument/2006/relationships/slideLayout" Target="../slideLayouts/slideLayout180.xml"/><Relationship Id="rId67" Type="http://schemas.openxmlformats.org/officeDocument/2006/relationships/tags" Target="../tags/tag117.xml"/><Relationship Id="rId20" Type="http://schemas.openxmlformats.org/officeDocument/2006/relationships/slideLayout" Target="../slideLayouts/slideLayout141.xml"/><Relationship Id="rId41" Type="http://schemas.openxmlformats.org/officeDocument/2006/relationships/slideLayout" Target="../slideLayouts/slideLayout162.xml"/><Relationship Id="rId54" Type="http://schemas.openxmlformats.org/officeDocument/2006/relationships/slideLayout" Target="../slideLayouts/slideLayout175.xml"/><Relationship Id="rId62" Type="http://schemas.openxmlformats.org/officeDocument/2006/relationships/slideLayout" Target="../slideLayouts/slideLayout18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26" Type="http://schemas.openxmlformats.org/officeDocument/2006/relationships/slideLayout" Target="../slideLayouts/slideLayout212.xml"/><Relationship Id="rId3" Type="http://schemas.openxmlformats.org/officeDocument/2006/relationships/slideLayout" Target="../slideLayouts/slideLayout189.xml"/><Relationship Id="rId21" Type="http://schemas.openxmlformats.org/officeDocument/2006/relationships/slideLayout" Target="../slideLayouts/slideLayout207.xml"/><Relationship Id="rId34" Type="http://schemas.openxmlformats.org/officeDocument/2006/relationships/slideLayout" Target="../slideLayouts/slideLayout220.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5" Type="http://schemas.openxmlformats.org/officeDocument/2006/relationships/slideLayout" Target="../slideLayouts/slideLayout211.xml"/><Relationship Id="rId33" Type="http://schemas.openxmlformats.org/officeDocument/2006/relationships/slideLayout" Target="../slideLayouts/slideLayout219.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20" Type="http://schemas.openxmlformats.org/officeDocument/2006/relationships/slideLayout" Target="../slideLayouts/slideLayout206.xml"/><Relationship Id="rId29" Type="http://schemas.openxmlformats.org/officeDocument/2006/relationships/slideLayout" Target="../slideLayouts/slideLayout215.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24" Type="http://schemas.openxmlformats.org/officeDocument/2006/relationships/slideLayout" Target="../slideLayouts/slideLayout210.xml"/><Relationship Id="rId32" Type="http://schemas.openxmlformats.org/officeDocument/2006/relationships/slideLayout" Target="../slideLayouts/slideLayout218.xml"/><Relationship Id="rId37" Type="http://schemas.openxmlformats.org/officeDocument/2006/relationships/image" Target="../media/image37.png"/><Relationship Id="rId5" Type="http://schemas.openxmlformats.org/officeDocument/2006/relationships/slideLayout" Target="../slideLayouts/slideLayout191.xml"/><Relationship Id="rId15" Type="http://schemas.openxmlformats.org/officeDocument/2006/relationships/slideLayout" Target="../slideLayouts/slideLayout201.xml"/><Relationship Id="rId23" Type="http://schemas.openxmlformats.org/officeDocument/2006/relationships/slideLayout" Target="../slideLayouts/slideLayout209.xml"/><Relationship Id="rId28" Type="http://schemas.openxmlformats.org/officeDocument/2006/relationships/slideLayout" Target="../slideLayouts/slideLayout214.xml"/><Relationship Id="rId36" Type="http://schemas.openxmlformats.org/officeDocument/2006/relationships/tags" Target="../tags/tag222.xml"/><Relationship Id="rId10" Type="http://schemas.openxmlformats.org/officeDocument/2006/relationships/slideLayout" Target="../slideLayouts/slideLayout196.xml"/><Relationship Id="rId19" Type="http://schemas.openxmlformats.org/officeDocument/2006/relationships/slideLayout" Target="../slideLayouts/slideLayout205.xml"/><Relationship Id="rId31" Type="http://schemas.openxmlformats.org/officeDocument/2006/relationships/slideLayout" Target="../slideLayouts/slideLayout217.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 Id="rId22" Type="http://schemas.openxmlformats.org/officeDocument/2006/relationships/slideLayout" Target="../slideLayouts/slideLayout208.xml"/><Relationship Id="rId27" Type="http://schemas.openxmlformats.org/officeDocument/2006/relationships/slideLayout" Target="../slideLayouts/slideLayout213.xml"/><Relationship Id="rId30" Type="http://schemas.openxmlformats.org/officeDocument/2006/relationships/slideLayout" Target="../slideLayouts/slideLayout216.xml"/><Relationship Id="rId35"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18" Type="http://schemas.openxmlformats.org/officeDocument/2006/relationships/slideLayout" Target="../slideLayouts/slideLayout238.xml"/><Relationship Id="rId3" Type="http://schemas.openxmlformats.org/officeDocument/2006/relationships/slideLayout" Target="../slideLayouts/slideLayout223.xml"/><Relationship Id="rId21" Type="http://schemas.openxmlformats.org/officeDocument/2006/relationships/slideLayout" Target="../slideLayouts/slideLayout241.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17" Type="http://schemas.openxmlformats.org/officeDocument/2006/relationships/slideLayout" Target="../slideLayouts/slideLayout237.xml"/><Relationship Id="rId2" Type="http://schemas.openxmlformats.org/officeDocument/2006/relationships/slideLayout" Target="../slideLayouts/slideLayout222.xml"/><Relationship Id="rId16" Type="http://schemas.openxmlformats.org/officeDocument/2006/relationships/slideLayout" Target="../slideLayouts/slideLayout236.xml"/><Relationship Id="rId20" Type="http://schemas.openxmlformats.org/officeDocument/2006/relationships/slideLayout" Target="../slideLayouts/slideLayout240.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slideLayout" Target="../slideLayouts/slideLayout235.xml"/><Relationship Id="rId23" Type="http://schemas.openxmlformats.org/officeDocument/2006/relationships/theme" Target="../theme/theme7.xml"/><Relationship Id="rId10" Type="http://schemas.openxmlformats.org/officeDocument/2006/relationships/slideLayout" Target="../slideLayouts/slideLayout230.xml"/><Relationship Id="rId19" Type="http://schemas.openxmlformats.org/officeDocument/2006/relationships/slideLayout" Target="../slideLayouts/slideLayout239.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 Id="rId22" Type="http://schemas.openxmlformats.org/officeDocument/2006/relationships/slideLayout" Target="../slideLayouts/slideLayout24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slideLayout" Target="../slideLayouts/slideLayout255.xml"/><Relationship Id="rId18" Type="http://schemas.openxmlformats.org/officeDocument/2006/relationships/slideLayout" Target="../slideLayouts/slideLayout260.xml"/><Relationship Id="rId26" Type="http://schemas.openxmlformats.org/officeDocument/2006/relationships/slideLayout" Target="../slideLayouts/slideLayout268.xml"/><Relationship Id="rId39" Type="http://schemas.openxmlformats.org/officeDocument/2006/relationships/slideLayout" Target="../slideLayouts/slideLayout281.xml"/><Relationship Id="rId3" Type="http://schemas.openxmlformats.org/officeDocument/2006/relationships/slideLayout" Target="../slideLayouts/slideLayout245.xml"/><Relationship Id="rId21" Type="http://schemas.openxmlformats.org/officeDocument/2006/relationships/slideLayout" Target="../slideLayouts/slideLayout263.xml"/><Relationship Id="rId34" Type="http://schemas.openxmlformats.org/officeDocument/2006/relationships/slideLayout" Target="../slideLayouts/slideLayout276.xml"/><Relationship Id="rId42" Type="http://schemas.openxmlformats.org/officeDocument/2006/relationships/slideLayout" Target="../slideLayouts/slideLayout284.xml"/><Relationship Id="rId47" Type="http://schemas.openxmlformats.org/officeDocument/2006/relationships/tags" Target="../tags/tag243.xml"/><Relationship Id="rId7" Type="http://schemas.openxmlformats.org/officeDocument/2006/relationships/slideLayout" Target="../slideLayouts/slideLayout249.xml"/><Relationship Id="rId12" Type="http://schemas.openxmlformats.org/officeDocument/2006/relationships/slideLayout" Target="../slideLayouts/slideLayout254.xml"/><Relationship Id="rId17" Type="http://schemas.openxmlformats.org/officeDocument/2006/relationships/slideLayout" Target="../slideLayouts/slideLayout259.xml"/><Relationship Id="rId25" Type="http://schemas.openxmlformats.org/officeDocument/2006/relationships/slideLayout" Target="../slideLayouts/slideLayout267.xml"/><Relationship Id="rId33" Type="http://schemas.openxmlformats.org/officeDocument/2006/relationships/slideLayout" Target="../slideLayouts/slideLayout275.xml"/><Relationship Id="rId38" Type="http://schemas.openxmlformats.org/officeDocument/2006/relationships/slideLayout" Target="../slideLayouts/slideLayout280.xml"/><Relationship Id="rId46" Type="http://schemas.openxmlformats.org/officeDocument/2006/relationships/theme" Target="../theme/theme8.xml"/><Relationship Id="rId2" Type="http://schemas.openxmlformats.org/officeDocument/2006/relationships/slideLayout" Target="../slideLayouts/slideLayout244.xml"/><Relationship Id="rId16" Type="http://schemas.openxmlformats.org/officeDocument/2006/relationships/slideLayout" Target="../slideLayouts/slideLayout258.xml"/><Relationship Id="rId20" Type="http://schemas.openxmlformats.org/officeDocument/2006/relationships/slideLayout" Target="../slideLayouts/slideLayout262.xml"/><Relationship Id="rId29" Type="http://schemas.openxmlformats.org/officeDocument/2006/relationships/slideLayout" Target="../slideLayouts/slideLayout271.xml"/><Relationship Id="rId41" Type="http://schemas.openxmlformats.org/officeDocument/2006/relationships/slideLayout" Target="../slideLayouts/slideLayout283.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24" Type="http://schemas.openxmlformats.org/officeDocument/2006/relationships/slideLayout" Target="../slideLayouts/slideLayout266.xml"/><Relationship Id="rId32" Type="http://schemas.openxmlformats.org/officeDocument/2006/relationships/slideLayout" Target="../slideLayouts/slideLayout274.xml"/><Relationship Id="rId37" Type="http://schemas.openxmlformats.org/officeDocument/2006/relationships/slideLayout" Target="../slideLayouts/slideLayout279.xml"/><Relationship Id="rId40" Type="http://schemas.openxmlformats.org/officeDocument/2006/relationships/slideLayout" Target="../slideLayouts/slideLayout282.xml"/><Relationship Id="rId45" Type="http://schemas.openxmlformats.org/officeDocument/2006/relationships/slideLayout" Target="../slideLayouts/slideLayout287.xml"/><Relationship Id="rId5" Type="http://schemas.openxmlformats.org/officeDocument/2006/relationships/slideLayout" Target="../slideLayouts/slideLayout247.xml"/><Relationship Id="rId15" Type="http://schemas.openxmlformats.org/officeDocument/2006/relationships/slideLayout" Target="../slideLayouts/slideLayout257.xml"/><Relationship Id="rId23" Type="http://schemas.openxmlformats.org/officeDocument/2006/relationships/slideLayout" Target="../slideLayouts/slideLayout265.xml"/><Relationship Id="rId28" Type="http://schemas.openxmlformats.org/officeDocument/2006/relationships/slideLayout" Target="../slideLayouts/slideLayout270.xml"/><Relationship Id="rId36" Type="http://schemas.openxmlformats.org/officeDocument/2006/relationships/slideLayout" Target="../slideLayouts/slideLayout278.xml"/><Relationship Id="rId10" Type="http://schemas.openxmlformats.org/officeDocument/2006/relationships/slideLayout" Target="../slideLayouts/slideLayout252.xml"/><Relationship Id="rId19" Type="http://schemas.openxmlformats.org/officeDocument/2006/relationships/slideLayout" Target="../slideLayouts/slideLayout261.xml"/><Relationship Id="rId31" Type="http://schemas.openxmlformats.org/officeDocument/2006/relationships/slideLayout" Target="../slideLayouts/slideLayout273.xml"/><Relationship Id="rId44" Type="http://schemas.openxmlformats.org/officeDocument/2006/relationships/slideLayout" Target="../slideLayouts/slideLayout286.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slideLayout" Target="../slideLayouts/slideLayout256.xml"/><Relationship Id="rId22" Type="http://schemas.openxmlformats.org/officeDocument/2006/relationships/slideLayout" Target="../slideLayouts/slideLayout264.xml"/><Relationship Id="rId27" Type="http://schemas.openxmlformats.org/officeDocument/2006/relationships/slideLayout" Target="../slideLayouts/slideLayout269.xml"/><Relationship Id="rId30" Type="http://schemas.openxmlformats.org/officeDocument/2006/relationships/slideLayout" Target="../slideLayouts/slideLayout272.xml"/><Relationship Id="rId35" Type="http://schemas.openxmlformats.org/officeDocument/2006/relationships/slideLayout" Target="../slideLayouts/slideLayout277.xml"/><Relationship Id="rId43" Type="http://schemas.openxmlformats.org/officeDocument/2006/relationships/slideLayout" Target="../slideLayouts/slideLayout285.xml"/><Relationship Id="rId48" Type="http://schemas.openxmlformats.org/officeDocument/2006/relationships/image" Target="../media/image42.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18" Type="http://schemas.openxmlformats.org/officeDocument/2006/relationships/slideLayout" Target="../slideLayouts/slideLayout305.xml"/><Relationship Id="rId26" Type="http://schemas.openxmlformats.org/officeDocument/2006/relationships/slideLayout" Target="../slideLayouts/slideLayout313.xml"/><Relationship Id="rId3" Type="http://schemas.openxmlformats.org/officeDocument/2006/relationships/slideLayout" Target="../slideLayouts/slideLayout290.xml"/><Relationship Id="rId21" Type="http://schemas.openxmlformats.org/officeDocument/2006/relationships/slideLayout" Target="../slideLayouts/slideLayout308.xml"/><Relationship Id="rId34" Type="http://schemas.openxmlformats.org/officeDocument/2006/relationships/slideLayout" Target="../slideLayouts/slideLayout321.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17" Type="http://schemas.openxmlformats.org/officeDocument/2006/relationships/slideLayout" Target="../slideLayouts/slideLayout304.xml"/><Relationship Id="rId25" Type="http://schemas.openxmlformats.org/officeDocument/2006/relationships/slideLayout" Target="../slideLayouts/slideLayout312.xml"/><Relationship Id="rId33" Type="http://schemas.openxmlformats.org/officeDocument/2006/relationships/slideLayout" Target="../slideLayouts/slideLayout320.xml"/><Relationship Id="rId2" Type="http://schemas.openxmlformats.org/officeDocument/2006/relationships/slideLayout" Target="../slideLayouts/slideLayout289.xml"/><Relationship Id="rId16" Type="http://schemas.openxmlformats.org/officeDocument/2006/relationships/slideLayout" Target="../slideLayouts/slideLayout303.xml"/><Relationship Id="rId20" Type="http://schemas.openxmlformats.org/officeDocument/2006/relationships/slideLayout" Target="../slideLayouts/slideLayout307.xml"/><Relationship Id="rId29" Type="http://schemas.openxmlformats.org/officeDocument/2006/relationships/slideLayout" Target="../slideLayouts/slideLayout316.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24" Type="http://schemas.openxmlformats.org/officeDocument/2006/relationships/slideLayout" Target="../slideLayouts/slideLayout311.xml"/><Relationship Id="rId32" Type="http://schemas.openxmlformats.org/officeDocument/2006/relationships/slideLayout" Target="../slideLayouts/slideLayout319.xml"/><Relationship Id="rId37" Type="http://schemas.openxmlformats.org/officeDocument/2006/relationships/image" Target="../media/image42.emf"/><Relationship Id="rId5" Type="http://schemas.openxmlformats.org/officeDocument/2006/relationships/slideLayout" Target="../slideLayouts/slideLayout292.xml"/><Relationship Id="rId15" Type="http://schemas.openxmlformats.org/officeDocument/2006/relationships/slideLayout" Target="../slideLayouts/slideLayout302.xml"/><Relationship Id="rId23" Type="http://schemas.openxmlformats.org/officeDocument/2006/relationships/slideLayout" Target="../slideLayouts/slideLayout310.xml"/><Relationship Id="rId28" Type="http://schemas.openxmlformats.org/officeDocument/2006/relationships/slideLayout" Target="../slideLayouts/slideLayout315.xml"/><Relationship Id="rId36" Type="http://schemas.openxmlformats.org/officeDocument/2006/relationships/tags" Target="../tags/tag264.xml"/><Relationship Id="rId10" Type="http://schemas.openxmlformats.org/officeDocument/2006/relationships/slideLayout" Target="../slideLayouts/slideLayout297.xml"/><Relationship Id="rId19" Type="http://schemas.openxmlformats.org/officeDocument/2006/relationships/slideLayout" Target="../slideLayouts/slideLayout306.xml"/><Relationship Id="rId31" Type="http://schemas.openxmlformats.org/officeDocument/2006/relationships/slideLayout" Target="../slideLayouts/slideLayout318.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slideLayout" Target="../slideLayouts/slideLayout301.xml"/><Relationship Id="rId22" Type="http://schemas.openxmlformats.org/officeDocument/2006/relationships/slideLayout" Target="../slideLayouts/slideLayout309.xml"/><Relationship Id="rId27" Type="http://schemas.openxmlformats.org/officeDocument/2006/relationships/slideLayout" Target="../slideLayouts/slideLayout314.xml"/><Relationship Id="rId30" Type="http://schemas.openxmlformats.org/officeDocument/2006/relationships/slideLayout" Target="../slideLayouts/slideLayout317.xml"/><Relationship Id="rId35"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6" y="360703"/>
            <a:ext cx="8091704" cy="889474"/>
          </a:xfrm>
          <a:prstGeom prst="rect">
            <a:avLst/>
          </a:prstGeom>
        </p:spPr>
        <p:txBody>
          <a:bodyPr vert="horz" lIns="0" tIns="0" rIns="0" bIns="0" rtlCol="0" anchor="b" anchorCtr="0">
            <a:noAutofit/>
          </a:bodyPr>
          <a:lstStyle/>
          <a:p>
            <a:endParaRPr lang="en-US"/>
          </a:p>
        </p:txBody>
      </p:sp>
      <p:sp>
        <p:nvSpPr>
          <p:cNvPr id="3" name="Text Placeholder 2"/>
          <p:cNvSpPr>
            <a:spLocks noGrp="1"/>
          </p:cNvSpPr>
          <p:nvPr>
            <p:ph type="body" idx="1"/>
          </p:nvPr>
        </p:nvSpPr>
        <p:spPr>
          <a:xfrm>
            <a:off x="695326" y="1512097"/>
            <a:ext cx="10881774" cy="467597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843529" y="6388958"/>
            <a:ext cx="5943500" cy="138499"/>
          </a:xfrm>
          <a:prstGeom prst="rect">
            <a:avLst/>
          </a:prstGeom>
        </p:spPr>
        <p:txBody>
          <a:bodyPr vert="horz" wrap="square" lIns="0" tIns="0" rIns="0" bIns="0" rtlCol="0" anchor="b" anchorCtr="0">
            <a:noAutofit/>
          </a:bodyPr>
          <a:lstStyle>
            <a:lvl1pPr algn="l">
              <a:defRPr sz="900">
                <a:solidFill>
                  <a:schemeClr val="tx1"/>
                </a:solidFill>
              </a:defRPr>
            </a:lvl1pPr>
          </a:lstStyle>
          <a:p>
            <a:r>
              <a:rPr lang="en-US" dirty="0"/>
              <a:t>January 22, 2024</a:t>
            </a:r>
          </a:p>
        </p:txBody>
      </p:sp>
      <p:sp>
        <p:nvSpPr>
          <p:cNvPr id="6" name="Slide Number Placeholder 5"/>
          <p:cNvSpPr>
            <a:spLocks noGrp="1"/>
          </p:cNvSpPr>
          <p:nvPr>
            <p:ph type="sldNum" sz="quarter" idx="4"/>
          </p:nvPr>
        </p:nvSpPr>
        <p:spPr>
          <a:xfrm>
            <a:off x="11227594" y="6388958"/>
            <a:ext cx="496885" cy="138499"/>
          </a:xfrm>
          <a:prstGeom prst="rect">
            <a:avLst/>
          </a:prstGeom>
        </p:spPr>
        <p:txBody>
          <a:bodyPr vert="horz" lIns="0" tIns="0" rIns="0" bIns="0" rtlCol="0" anchor="ctr">
            <a:noAutofit/>
          </a:bodyPr>
          <a:lstStyle>
            <a:lvl1pPr algn="r">
              <a:defRPr sz="900">
                <a:solidFill>
                  <a:schemeClr val="tx1"/>
                </a:solidFill>
              </a:defRPr>
            </a:lvl1pPr>
          </a:lstStyle>
          <a:p>
            <a:fld id="{E56B29F0-2C7A-41F6-BFE3-6FA3B6F25481}" type="slidenum">
              <a:rPr lang="en-US" smtClean="0"/>
              <a:pPr/>
              <a:t>‹#›</a:t>
            </a:fld>
            <a:endParaRPr lang="en-US" dirty="0"/>
          </a:p>
        </p:txBody>
      </p:sp>
      <p:cxnSp>
        <p:nvCxnSpPr>
          <p:cNvPr id="15" name="Straight Connector 14"/>
          <p:cNvCxnSpPr>
            <a:cxnSpLocks/>
          </p:cNvCxnSpPr>
          <p:nvPr userDrawn="1"/>
        </p:nvCxnSpPr>
        <p:spPr>
          <a:xfrm>
            <a:off x="695324" y="1348849"/>
            <a:ext cx="11029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lassification" hidden="1"/>
          <p:cNvSpPr txBox="1"/>
          <p:nvPr userDrawn="1">
            <p:custDataLst>
              <p:tags r:id="rId34"/>
            </p:custDataLst>
          </p:nvPr>
        </p:nvSpPr>
        <p:spPr>
          <a:xfrm>
            <a:off x="10721796" y="360703"/>
            <a:ext cx="1003480" cy="153888"/>
          </a:xfrm>
          <a:prstGeom prst="rect">
            <a:avLst/>
          </a:prstGeom>
          <a:noFill/>
        </p:spPr>
        <p:txBody>
          <a:bodyPr wrap="none" lIns="0" tIns="0" rIns="0" bIns="0" rtlCol="0">
            <a:spAutoFit/>
          </a:bodyPr>
          <a:lstStyle/>
          <a:p>
            <a:pPr algn="r"/>
            <a:r>
              <a:rPr lang="en-US" sz="1000" b="1" dirty="0">
                <a:solidFill>
                  <a:schemeClr val="tx1"/>
                </a:solidFill>
              </a:rPr>
              <a:t>Internal Use Only</a:t>
            </a:r>
          </a:p>
        </p:txBody>
      </p:sp>
      <p:sp>
        <p:nvSpPr>
          <p:cNvPr id="14" name="Status" hidden="1"/>
          <p:cNvSpPr txBox="1">
            <a:spLocks/>
          </p:cNvSpPr>
          <p:nvPr userDrawn="1">
            <p:custDataLst>
              <p:tags r:id="rId35"/>
            </p:custDataLst>
          </p:nvPr>
        </p:nvSpPr>
        <p:spPr>
          <a:xfrm>
            <a:off x="11361395" y="157507"/>
            <a:ext cx="363881" cy="153888"/>
          </a:xfrm>
          <a:prstGeom prst="rect">
            <a:avLst/>
          </a:prstGeom>
          <a:noFill/>
        </p:spPr>
        <p:txBody>
          <a:bodyPr wrap="none" lIns="0" tIns="0" rIns="0" bIns="0" rtlCol="0">
            <a:spAutoFit/>
          </a:bodyPr>
          <a:lstStyle/>
          <a:p>
            <a:pPr algn="r"/>
            <a:r>
              <a:rPr lang="en-US" sz="1000" b="1" dirty="0">
                <a:solidFill>
                  <a:schemeClr val="tx1"/>
                </a:solidFill>
              </a:rPr>
              <a:t>Status</a:t>
            </a:r>
          </a:p>
        </p:txBody>
      </p:sp>
      <p:grpSp>
        <p:nvGrpSpPr>
          <p:cNvPr id="19" name="Group 10">
            <a:extLst>
              <a:ext uri="{FF2B5EF4-FFF2-40B4-BE49-F238E27FC236}">
                <a16:creationId xmlns:a16="http://schemas.microsoft.com/office/drawing/2014/main" id="{13AAE040-EC12-4E65-8A8D-8A216008B8D4}"/>
              </a:ext>
            </a:extLst>
          </p:cNvPr>
          <p:cNvGrpSpPr/>
          <p:nvPr userDrawn="1">
            <p:custDataLst>
              <p:tags r:id="rId36"/>
            </p:custDataLst>
          </p:nvPr>
        </p:nvGrpSpPr>
        <p:grpSpPr bwMode="gray">
          <a:xfrm>
            <a:off x="696118" y="6394450"/>
            <a:ext cx="1044575" cy="107950"/>
            <a:chOff x="684213" y="6394450"/>
            <a:chExt cx="1044575" cy="107950"/>
          </a:xfrm>
        </p:grpSpPr>
        <p:sp>
          <p:nvSpPr>
            <p:cNvPr id="20" name="Freeform 5">
              <a:extLst>
                <a:ext uri="{FF2B5EF4-FFF2-40B4-BE49-F238E27FC236}">
                  <a16:creationId xmlns:a16="http://schemas.microsoft.com/office/drawing/2014/main" id="{58D28DC0-4106-4D90-89C4-C051B930166B}"/>
                </a:ext>
              </a:extLst>
            </p:cNvPr>
            <p:cNvSpPr>
              <a:spLocks noEditPoints="1"/>
            </p:cNvSpPr>
            <p:nvPr userDrawn="1"/>
          </p:nvSpPr>
          <p:spPr bwMode="gray">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BFC9BA51-432D-4D88-B96C-7FA8CC75D45D}"/>
                </a:ext>
              </a:extLst>
            </p:cNvPr>
            <p:cNvSpPr>
              <a:spLocks noEditPoints="1"/>
            </p:cNvSpPr>
            <p:nvPr userDrawn="1"/>
          </p:nvSpPr>
          <p:spPr bwMode="gray">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726479365"/>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87" r:id="rId3"/>
    <p:sldLayoutId id="2147483703" r:id="rId4"/>
    <p:sldLayoutId id="2147483661" r:id="rId5"/>
    <p:sldLayoutId id="2147483675" r:id="rId6"/>
    <p:sldLayoutId id="2147483663" r:id="rId7"/>
    <p:sldLayoutId id="2147483695" r:id="rId8"/>
    <p:sldLayoutId id="2147483666" r:id="rId9"/>
    <p:sldLayoutId id="2147483679" r:id="rId10"/>
    <p:sldLayoutId id="2147483678" r:id="rId11"/>
    <p:sldLayoutId id="2147483696" r:id="rId12"/>
    <p:sldLayoutId id="2147483725" r:id="rId13"/>
    <p:sldLayoutId id="2147483726" r:id="rId14"/>
    <p:sldLayoutId id="2147483689" r:id="rId15"/>
    <p:sldLayoutId id="2147483706" r:id="rId16"/>
    <p:sldLayoutId id="2147483707" r:id="rId17"/>
    <p:sldLayoutId id="2147483664" r:id="rId18"/>
    <p:sldLayoutId id="2147483700" r:id="rId19"/>
    <p:sldLayoutId id="2147483701" r:id="rId20"/>
    <p:sldLayoutId id="2147483686" r:id="rId21"/>
    <p:sldLayoutId id="2147483699" r:id="rId22"/>
    <p:sldLayoutId id="2147483667" r:id="rId23"/>
    <p:sldLayoutId id="2147483702" r:id="rId24"/>
    <p:sldLayoutId id="2147483684" r:id="rId25"/>
    <p:sldLayoutId id="2147483704" r:id="rId26"/>
    <p:sldLayoutId id="2147483708" r:id="rId27"/>
    <p:sldLayoutId id="2147483716" r:id="rId28"/>
    <p:sldLayoutId id="2147483749" r:id="rId29"/>
    <p:sldLayoutId id="2147483750" r:id="rId30"/>
    <p:sldLayoutId id="2147483754" r:id="rId31"/>
    <p:sldLayoutId id="2147483755" r:id="rId32"/>
  </p:sldLayoutIdLst>
  <p:hf hdr="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44000" marR="0" indent="-144000" algn="l" defTabSz="914400" rtl="0" eaLnBrk="1" fontAlgn="auto" latinLnBrk="0" hangingPunct="1">
        <a:lnSpc>
          <a:spcPct val="90000"/>
        </a:lnSpc>
        <a:spcBef>
          <a:spcPts val="300"/>
        </a:spcBef>
        <a:spcAft>
          <a:spcPts val="600"/>
        </a:spcAft>
        <a:buClrTx/>
        <a:buSzTx/>
        <a:buFont typeface="Arial" panose="020B0604020202020204" pitchFamily="34" charset="0"/>
        <a:buChar char="•"/>
        <a:tabLst/>
        <a:defRPr sz="1400" kern="1200" baseline="0">
          <a:solidFill>
            <a:schemeClr val="tx1"/>
          </a:solidFill>
          <a:latin typeface="+mn-lt"/>
          <a:ea typeface="+mn-ea"/>
          <a:cs typeface="+mn-cs"/>
        </a:defRPr>
      </a:lvl1pPr>
      <a:lvl2pPr marL="288000" indent="-144000" algn="l" defTabSz="914400" rtl="0" eaLnBrk="1" latinLnBrk="0" hangingPunct="1">
        <a:lnSpc>
          <a:spcPct val="90000"/>
        </a:lnSpc>
        <a:spcBef>
          <a:spcPts val="300"/>
        </a:spcBef>
        <a:spcAft>
          <a:spcPts val="300"/>
        </a:spcAft>
        <a:buFont typeface="Chubb Publico Office" pitchFamily="2" charset="0"/>
        <a:buChar char="–"/>
        <a:tabLst/>
        <a:defRPr sz="1200" kern="1200" baseline="0">
          <a:solidFill>
            <a:schemeClr val="tx1"/>
          </a:solidFill>
          <a:latin typeface="+mn-lt"/>
          <a:ea typeface="+mn-ea"/>
          <a:cs typeface="+mn-cs"/>
        </a:defRPr>
      </a:lvl2pPr>
      <a:lvl3pPr marL="432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3pPr>
      <a:lvl4pPr marL="576000" indent="-144000" algn="l" defTabSz="914400" rtl="0" eaLnBrk="1" latinLnBrk="0" hangingPunct="1">
        <a:lnSpc>
          <a:spcPct val="90000"/>
        </a:lnSpc>
        <a:spcBef>
          <a:spcPts val="300"/>
        </a:spcBef>
        <a:spcAft>
          <a:spcPts val="300"/>
        </a:spcAft>
        <a:buFont typeface="Chubb Publico Office" pitchFamily="2" charset="0"/>
        <a:buChar char="–"/>
        <a:defRPr sz="1200" kern="1200" baseline="0">
          <a:solidFill>
            <a:schemeClr val="tx1"/>
          </a:solidFill>
          <a:latin typeface="+mn-lt"/>
          <a:ea typeface="+mn-ea"/>
          <a:cs typeface="+mn-cs"/>
        </a:defRPr>
      </a:lvl4pPr>
      <a:lvl5pPr marL="720000" indent="-144000" algn="l" defTabSz="914400" rtl="0" eaLnBrk="1" latinLnBrk="0" hangingPunct="1">
        <a:lnSpc>
          <a:spcPct val="90000"/>
        </a:lnSpc>
        <a:spcBef>
          <a:spcPts val="300"/>
        </a:spcBef>
        <a:spcAft>
          <a:spcPts val="300"/>
        </a:spcAft>
        <a:buFont typeface="Chubb Publico Office" pitchFamily="2" charset="0"/>
        <a:buChar char="–"/>
        <a:defRPr sz="1200" kern="1200" baseline="0">
          <a:solidFill>
            <a:schemeClr val="tx1"/>
          </a:solidFill>
          <a:latin typeface="+mn-lt"/>
          <a:ea typeface="+mn-ea"/>
          <a:cs typeface="+mn-cs"/>
        </a:defRPr>
      </a:lvl5pPr>
      <a:lvl6pPr marL="864000" indent="-144000" algn="l" defTabSz="914400" rtl="0" eaLnBrk="1" latinLnBrk="0" hangingPunct="1">
        <a:lnSpc>
          <a:spcPct val="90000"/>
        </a:lnSpc>
        <a:spcBef>
          <a:spcPts val="300"/>
        </a:spcBef>
        <a:spcAft>
          <a:spcPts val="300"/>
        </a:spcAft>
        <a:buFont typeface="Chubb Publico Office" pitchFamily="2" charset="0"/>
        <a:buChar char="–"/>
        <a:tabLst/>
        <a:defRPr sz="1200" kern="1200">
          <a:solidFill>
            <a:schemeClr val="tx1"/>
          </a:solidFill>
          <a:latin typeface="+mn-lt"/>
          <a:ea typeface="+mn-ea"/>
          <a:cs typeface="+mn-cs"/>
        </a:defRPr>
      </a:lvl6pPr>
      <a:lvl7pPr marL="1008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7pPr>
      <a:lvl8pPr marL="1152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8pPr>
      <a:lvl9pPr marL="1296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3" orient="horz" pos="3898" userDrawn="1">
          <p15:clr>
            <a:srgbClr val="F26B43"/>
          </p15:clr>
        </p15:guide>
        <p15:guide id="4" pos="7386"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E07B55-3126-48E7-9EE6-6521740E7D76}"/>
              </a:ext>
            </a:extLst>
          </p:cNvPr>
          <p:cNvSpPr/>
          <p:nvPr userDrawn="1"/>
        </p:nvSpPr>
        <p:spPr>
          <a:xfrm>
            <a:off x="0" y="838200"/>
            <a:ext cx="12192000" cy="6019800"/>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1027" name="Title Placeholder 1">
            <a:extLst>
              <a:ext uri="{FF2B5EF4-FFF2-40B4-BE49-F238E27FC236}">
                <a16:creationId xmlns:a16="http://schemas.microsoft.com/office/drawing/2014/main" id="{23C581C8-CC95-474A-8CED-EBB4201475BB}"/>
              </a:ext>
            </a:extLst>
          </p:cNvPr>
          <p:cNvSpPr>
            <a:spLocks noGrp="1"/>
          </p:cNvSpPr>
          <p:nvPr>
            <p:ph type="title"/>
          </p:nvPr>
        </p:nvSpPr>
        <p:spPr bwMode="auto">
          <a:xfrm>
            <a:off x="476250" y="231775"/>
            <a:ext cx="112363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a:t>
            </a:r>
            <a:br>
              <a:rPr lang="en-GB" altLang="en-US"/>
            </a:br>
            <a:r>
              <a:rPr lang="en-GB" altLang="en-US"/>
              <a:t>Master title style</a:t>
            </a:r>
          </a:p>
        </p:txBody>
      </p:sp>
      <p:sp>
        <p:nvSpPr>
          <p:cNvPr id="1028" name="Text Placeholder 2">
            <a:extLst>
              <a:ext uri="{FF2B5EF4-FFF2-40B4-BE49-F238E27FC236}">
                <a16:creationId xmlns:a16="http://schemas.microsoft.com/office/drawing/2014/main" id="{745D2A87-A92A-4165-88A0-F12890FFCFDD}"/>
              </a:ext>
            </a:extLst>
          </p:cNvPr>
          <p:cNvSpPr>
            <a:spLocks noGrp="1"/>
          </p:cNvSpPr>
          <p:nvPr>
            <p:ph type="body" idx="1"/>
          </p:nvPr>
        </p:nvSpPr>
        <p:spPr bwMode="auto">
          <a:xfrm>
            <a:off x="479425" y="1089025"/>
            <a:ext cx="1123315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 name="Footer Placeholder 4">
            <a:extLst>
              <a:ext uri="{FF2B5EF4-FFF2-40B4-BE49-F238E27FC236}">
                <a16:creationId xmlns:a16="http://schemas.microsoft.com/office/drawing/2014/main" id="{FFB3392C-1E54-4422-8644-6371D9A4609E}"/>
              </a:ext>
            </a:extLst>
          </p:cNvPr>
          <p:cNvSpPr>
            <a:spLocks noGrp="1"/>
          </p:cNvSpPr>
          <p:nvPr>
            <p:ph type="ftr" sz="quarter" idx="3"/>
          </p:nvPr>
        </p:nvSpPr>
        <p:spPr>
          <a:xfrm>
            <a:off x="3103563" y="6453188"/>
            <a:ext cx="7961312" cy="179387"/>
          </a:xfrm>
          <a:prstGeom prst="rect">
            <a:avLst/>
          </a:prstGeom>
        </p:spPr>
        <p:txBody>
          <a:bodyPr vert="horz" lIns="0" tIns="0" rIns="0" bIns="0" rtlCol="0" anchor="ctr"/>
          <a:lstStyle>
            <a:lvl1pPr algn="r" eaLnBrk="1" fontAlgn="auto" hangingPunct="1">
              <a:lnSpc>
                <a:spcPct val="100000"/>
              </a:lnSpc>
              <a:spcBef>
                <a:spcPts val="0"/>
              </a:spcBef>
              <a:spcAft>
                <a:spcPts val="0"/>
              </a:spcAft>
              <a:defRPr sz="900" i="1">
                <a:solidFill>
                  <a:schemeClr val="tx1"/>
                </a:solidFill>
                <a:latin typeface="Chubb Publico Text" pitchFamily="18" charset="0"/>
                <a:cs typeface="+mn-cs"/>
              </a:defRPr>
            </a:lvl1pPr>
          </a:lstStyle>
          <a:p>
            <a:pPr>
              <a:defRPr/>
            </a:pPr>
            <a:r>
              <a:rPr lang="en-US" dirty="0"/>
              <a:t>2022 | Confidential &amp; Proprietary Information of Chubb- Not for Distribution</a:t>
            </a:r>
            <a:endParaRPr lang="en-GB" dirty="0"/>
          </a:p>
        </p:txBody>
      </p:sp>
      <p:sp>
        <p:nvSpPr>
          <p:cNvPr id="6" name="Slide Number Placeholder 5">
            <a:extLst>
              <a:ext uri="{FF2B5EF4-FFF2-40B4-BE49-F238E27FC236}">
                <a16:creationId xmlns:a16="http://schemas.microsoft.com/office/drawing/2014/main" id="{BF3D791A-DEF9-4073-B380-68D9FD7D2D69}"/>
              </a:ext>
            </a:extLst>
          </p:cNvPr>
          <p:cNvSpPr>
            <a:spLocks noGrp="1"/>
          </p:cNvSpPr>
          <p:nvPr>
            <p:ph type="sldNum" sz="quarter" idx="4"/>
          </p:nvPr>
        </p:nvSpPr>
        <p:spPr>
          <a:xfrm>
            <a:off x="11064875" y="6453188"/>
            <a:ext cx="647700" cy="179387"/>
          </a:xfrm>
          <a:prstGeom prst="rect">
            <a:avLst/>
          </a:prstGeom>
        </p:spPr>
        <p:txBody>
          <a:bodyPr vert="horz" wrap="square" lIns="0" tIns="0" rIns="0" bIns="0" numCol="1" anchor="ctr" anchorCtr="0" compatLnSpc="1">
            <a:prstTxWarp prst="textNoShape">
              <a:avLst/>
            </a:prstTxWarp>
          </a:bodyPr>
          <a:lstStyle>
            <a:lvl1pPr algn="r" eaLnBrk="1" hangingPunct="1">
              <a:defRPr sz="900">
                <a:latin typeface="Chubb Publico Text" pitchFamily="18" charset="0"/>
              </a:defRPr>
            </a:lvl1pPr>
          </a:lstStyle>
          <a:p>
            <a:pPr>
              <a:defRPr/>
            </a:pPr>
            <a:fld id="{56356F8F-3664-41FB-840E-41F10C372A14}" type="slidenum">
              <a:rPr lang="en-GB" altLang="en-US" smtClean="0"/>
              <a:pPr>
                <a:defRPr/>
              </a:pPr>
              <a:t>‹#›</a:t>
            </a:fld>
            <a:r>
              <a:rPr lang="en-GB" altLang="en-US" dirty="0"/>
              <a:t>/109</a:t>
            </a:r>
          </a:p>
        </p:txBody>
      </p:sp>
      <p:pic>
        <p:nvPicPr>
          <p:cNvPr id="1031" name="Picture 3">
            <a:extLst>
              <a:ext uri="{FF2B5EF4-FFF2-40B4-BE49-F238E27FC236}">
                <a16:creationId xmlns:a16="http://schemas.microsoft.com/office/drawing/2014/main" id="{6951E83F-C8EE-4590-9198-876ED6825DE2}"/>
              </a:ext>
            </a:extLst>
          </p:cNvPr>
          <p:cNvPicPr>
            <a:picLocks/>
          </p:cNvPicPr>
          <p:nvPr>
            <p:custDataLst>
              <p:tags r:id="rId47"/>
            </p:custDataLst>
          </p:nvPr>
        </p:nvPicPr>
        <p:blipFill>
          <a:blip r:embed="rId48">
            <a:extLst>
              <a:ext uri="{28A0092B-C50C-407E-A947-70E740481C1C}">
                <a14:useLocalDpi xmlns:a14="http://schemas.microsoft.com/office/drawing/2010/main" val="0"/>
              </a:ext>
            </a:extLst>
          </a:blip>
          <a:srcRect/>
          <a:stretch>
            <a:fillRect/>
          </a:stretch>
        </p:blipFill>
        <p:spPr bwMode="auto">
          <a:xfrm>
            <a:off x="476250" y="6454775"/>
            <a:ext cx="125412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102894"/>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 id="2147484104" r:id="rId14"/>
    <p:sldLayoutId id="2147484105" r:id="rId15"/>
    <p:sldLayoutId id="2147484106" r:id="rId16"/>
    <p:sldLayoutId id="2147484107" r:id="rId17"/>
    <p:sldLayoutId id="2147484108" r:id="rId18"/>
    <p:sldLayoutId id="2147484109" r:id="rId19"/>
    <p:sldLayoutId id="2147484110" r:id="rId20"/>
    <p:sldLayoutId id="2147484111" r:id="rId21"/>
    <p:sldLayoutId id="2147484112" r:id="rId22"/>
    <p:sldLayoutId id="2147484113" r:id="rId23"/>
    <p:sldLayoutId id="2147484114" r:id="rId24"/>
    <p:sldLayoutId id="2147484115" r:id="rId25"/>
    <p:sldLayoutId id="2147484116" r:id="rId26"/>
    <p:sldLayoutId id="2147484117" r:id="rId27"/>
    <p:sldLayoutId id="2147484118" r:id="rId28"/>
    <p:sldLayoutId id="2147484119" r:id="rId29"/>
    <p:sldLayoutId id="2147484120" r:id="rId30"/>
    <p:sldLayoutId id="2147484121" r:id="rId31"/>
    <p:sldLayoutId id="2147484122" r:id="rId32"/>
    <p:sldLayoutId id="2147484132" r:id="rId33"/>
    <p:sldLayoutId id="2147484133" r:id="rId34"/>
    <p:sldLayoutId id="2147484134" r:id="rId35"/>
    <p:sldLayoutId id="2147484135" r:id="rId36"/>
    <p:sldLayoutId id="2147484136" r:id="rId37"/>
    <p:sldLayoutId id="2147484137" r:id="rId38"/>
    <p:sldLayoutId id="2147484138" r:id="rId39"/>
    <p:sldLayoutId id="2147484139" r:id="rId40"/>
    <p:sldLayoutId id="2147484140" r:id="rId41"/>
    <p:sldLayoutId id="2147484141" r:id="rId42"/>
    <p:sldLayoutId id="2147484142" r:id="rId43"/>
    <p:sldLayoutId id="2147484143" r:id="rId44"/>
    <p:sldLayoutId id="2147484144" r:id="rId45"/>
  </p:sldLayoutIdLst>
  <p:hf hdr="0" dt="0"/>
  <p:txStyles>
    <p:titleStyle>
      <a:lvl1pPr algn="l" rtl="0" eaLnBrk="0" fontAlgn="base" hangingPunct="0">
        <a:lnSpc>
          <a:spcPts val="2300"/>
        </a:lnSpc>
        <a:spcBef>
          <a:spcPct val="0"/>
        </a:spcBef>
        <a:spcAft>
          <a:spcPct val="0"/>
        </a:spcAft>
        <a:defRPr sz="2400" b="1" kern="1200">
          <a:solidFill>
            <a:schemeClr val="tx1"/>
          </a:solidFill>
          <a:latin typeface="Chubb Publico Office" pitchFamily="2" charset="0"/>
          <a:ea typeface="+mj-ea"/>
          <a:cs typeface="+mj-cs"/>
        </a:defRPr>
      </a:lvl1pPr>
      <a:lvl2pPr algn="l" rtl="0" eaLnBrk="0" fontAlgn="base" hangingPunct="0">
        <a:lnSpc>
          <a:spcPts val="2300"/>
        </a:lnSpc>
        <a:spcBef>
          <a:spcPct val="0"/>
        </a:spcBef>
        <a:spcAft>
          <a:spcPct val="0"/>
        </a:spcAft>
        <a:defRPr sz="2400" b="1">
          <a:solidFill>
            <a:schemeClr val="tx1"/>
          </a:solidFill>
          <a:latin typeface="Chubb Publico Office" pitchFamily="2" charset="0"/>
        </a:defRPr>
      </a:lvl2pPr>
      <a:lvl3pPr algn="l" rtl="0" eaLnBrk="0" fontAlgn="base" hangingPunct="0">
        <a:lnSpc>
          <a:spcPts val="2300"/>
        </a:lnSpc>
        <a:spcBef>
          <a:spcPct val="0"/>
        </a:spcBef>
        <a:spcAft>
          <a:spcPct val="0"/>
        </a:spcAft>
        <a:defRPr sz="2400" b="1">
          <a:solidFill>
            <a:schemeClr val="tx1"/>
          </a:solidFill>
          <a:latin typeface="Chubb Publico Office" pitchFamily="2" charset="0"/>
        </a:defRPr>
      </a:lvl3pPr>
      <a:lvl4pPr algn="l" rtl="0" eaLnBrk="0" fontAlgn="base" hangingPunct="0">
        <a:lnSpc>
          <a:spcPts val="2300"/>
        </a:lnSpc>
        <a:spcBef>
          <a:spcPct val="0"/>
        </a:spcBef>
        <a:spcAft>
          <a:spcPct val="0"/>
        </a:spcAft>
        <a:defRPr sz="2400" b="1">
          <a:solidFill>
            <a:schemeClr val="tx1"/>
          </a:solidFill>
          <a:latin typeface="Chubb Publico Office" pitchFamily="2" charset="0"/>
        </a:defRPr>
      </a:lvl4pPr>
      <a:lvl5pPr algn="l" rtl="0" eaLnBrk="0" fontAlgn="base" hangingPunct="0">
        <a:lnSpc>
          <a:spcPts val="2300"/>
        </a:lnSpc>
        <a:spcBef>
          <a:spcPct val="0"/>
        </a:spcBef>
        <a:spcAft>
          <a:spcPct val="0"/>
        </a:spcAft>
        <a:defRPr sz="2400" b="1">
          <a:solidFill>
            <a:schemeClr val="tx1"/>
          </a:solidFill>
          <a:latin typeface="Chubb Publico Office" pitchFamily="2" charset="0"/>
        </a:defRPr>
      </a:lvl5pPr>
      <a:lvl6pPr marL="457200" algn="l" rtl="0" fontAlgn="base">
        <a:lnSpc>
          <a:spcPts val="2300"/>
        </a:lnSpc>
        <a:spcBef>
          <a:spcPct val="0"/>
        </a:spcBef>
        <a:spcAft>
          <a:spcPct val="0"/>
        </a:spcAft>
        <a:defRPr sz="2400" b="1">
          <a:solidFill>
            <a:schemeClr val="tx1"/>
          </a:solidFill>
          <a:latin typeface="Chubb Publico Office" pitchFamily="2" charset="0"/>
        </a:defRPr>
      </a:lvl6pPr>
      <a:lvl7pPr marL="914400" algn="l" rtl="0" fontAlgn="base">
        <a:lnSpc>
          <a:spcPts val="2300"/>
        </a:lnSpc>
        <a:spcBef>
          <a:spcPct val="0"/>
        </a:spcBef>
        <a:spcAft>
          <a:spcPct val="0"/>
        </a:spcAft>
        <a:defRPr sz="2400" b="1">
          <a:solidFill>
            <a:schemeClr val="tx1"/>
          </a:solidFill>
          <a:latin typeface="Chubb Publico Office" pitchFamily="2" charset="0"/>
        </a:defRPr>
      </a:lvl7pPr>
      <a:lvl8pPr marL="1371600" algn="l" rtl="0" fontAlgn="base">
        <a:lnSpc>
          <a:spcPts val="2300"/>
        </a:lnSpc>
        <a:spcBef>
          <a:spcPct val="0"/>
        </a:spcBef>
        <a:spcAft>
          <a:spcPct val="0"/>
        </a:spcAft>
        <a:defRPr sz="2400" b="1">
          <a:solidFill>
            <a:schemeClr val="tx1"/>
          </a:solidFill>
          <a:latin typeface="Chubb Publico Office" pitchFamily="2" charset="0"/>
        </a:defRPr>
      </a:lvl8pPr>
      <a:lvl9pPr marL="1828800" algn="l" rtl="0" fontAlgn="base">
        <a:lnSpc>
          <a:spcPts val="2300"/>
        </a:lnSpc>
        <a:spcBef>
          <a:spcPct val="0"/>
        </a:spcBef>
        <a:spcAft>
          <a:spcPct val="0"/>
        </a:spcAft>
        <a:defRPr sz="2400" b="1">
          <a:solidFill>
            <a:schemeClr val="tx1"/>
          </a:solidFill>
          <a:latin typeface="Chubb Publico Office" pitchFamily="2" charset="0"/>
        </a:defRPr>
      </a:lvl9pPr>
    </p:titleStyle>
    <p:bodyStyle>
      <a:lvl1pPr marL="179388" indent="-179388" algn="l" rtl="0" eaLnBrk="0" fontAlgn="base" hangingPunct="0">
        <a:lnSpc>
          <a:spcPts val="1500"/>
        </a:lnSpc>
        <a:spcBef>
          <a:spcPct val="0"/>
        </a:spcBef>
        <a:spcAft>
          <a:spcPts val="750"/>
        </a:spcAft>
        <a:buFont typeface="Arial" panose="020B0604020202020204" pitchFamily="34" charset="0"/>
        <a:buChar char="•"/>
        <a:defRPr sz="1400" kern="1200">
          <a:solidFill>
            <a:schemeClr val="tx1"/>
          </a:solidFill>
          <a:latin typeface="Chubb Publico Office" pitchFamily="2" charset="0"/>
          <a:ea typeface="+mn-ea"/>
          <a:cs typeface="+mn-cs"/>
        </a:defRPr>
      </a:lvl1pPr>
      <a:lvl2pPr marL="358775" indent="-179388" algn="l" rtl="0" eaLnBrk="0" fontAlgn="base" hangingPunct="0">
        <a:lnSpc>
          <a:spcPts val="1500"/>
        </a:lnSpc>
        <a:spcBef>
          <a:spcPct val="0"/>
        </a:spcBef>
        <a:spcAft>
          <a:spcPct val="0"/>
        </a:spcAft>
        <a:buFont typeface="Symbol" panose="05050102010706020507" pitchFamily="18" charset="2"/>
        <a:buChar char="-"/>
        <a:defRPr sz="1400" kern="1200">
          <a:solidFill>
            <a:schemeClr val="tx1"/>
          </a:solidFill>
          <a:latin typeface="Chubb Publico Office" pitchFamily="2" charset="0"/>
          <a:ea typeface="+mn-ea"/>
          <a:cs typeface="+mn-cs"/>
        </a:defRPr>
      </a:lvl2pPr>
      <a:lvl3pPr marL="539750" indent="-179388" algn="l" rtl="0" eaLnBrk="0" fontAlgn="base" hangingPunct="0">
        <a:lnSpc>
          <a:spcPts val="1500"/>
        </a:lnSpc>
        <a:spcBef>
          <a:spcPct val="0"/>
        </a:spcBef>
        <a:spcAft>
          <a:spcPct val="0"/>
        </a:spcAft>
        <a:buFont typeface="Symbol" panose="05050102010706020507" pitchFamily="18" charset="2"/>
        <a:buChar char="-"/>
        <a:defRPr sz="1400" kern="1200">
          <a:solidFill>
            <a:schemeClr val="tx1"/>
          </a:solidFill>
          <a:latin typeface="Chubb Publico Office" pitchFamily="2" charset="0"/>
          <a:ea typeface="+mn-ea"/>
          <a:cs typeface="+mn-cs"/>
        </a:defRPr>
      </a:lvl3pPr>
      <a:lvl4pPr marL="719138" indent="-179388" algn="l" rtl="0" eaLnBrk="0" fontAlgn="base" hangingPunct="0">
        <a:lnSpc>
          <a:spcPts val="1500"/>
        </a:lnSpc>
        <a:spcBef>
          <a:spcPct val="0"/>
        </a:spcBef>
        <a:spcAft>
          <a:spcPct val="0"/>
        </a:spcAft>
        <a:buFont typeface="Symbol" panose="05050102010706020507" pitchFamily="18" charset="2"/>
        <a:buChar char="-"/>
        <a:defRPr sz="1400" kern="1200">
          <a:solidFill>
            <a:schemeClr val="tx1"/>
          </a:solidFill>
          <a:latin typeface="Chubb Publico Office" pitchFamily="2" charset="0"/>
          <a:ea typeface="+mn-ea"/>
          <a:cs typeface="+mn-cs"/>
        </a:defRPr>
      </a:lvl4pPr>
      <a:lvl5pPr marL="898525" indent="-179388" algn="l" rtl="0" eaLnBrk="0" fontAlgn="base" hangingPunct="0">
        <a:lnSpc>
          <a:spcPts val="1500"/>
        </a:lnSpc>
        <a:spcBef>
          <a:spcPct val="0"/>
        </a:spcBef>
        <a:spcAft>
          <a:spcPct val="0"/>
        </a:spcAft>
        <a:buFont typeface="Symbol" panose="05050102010706020507" pitchFamily="18" charset="2"/>
        <a:buChar char="-"/>
        <a:defRPr sz="1400" kern="1200">
          <a:solidFill>
            <a:schemeClr val="tx1"/>
          </a:solidFill>
          <a:latin typeface="Chubb Publico Offic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1437F-8503-4022-9265-97ACF53A3779}"/>
              </a:ext>
            </a:extLst>
          </p:cNvPr>
          <p:cNvSpPr/>
          <p:nvPr userDrawn="1"/>
        </p:nvSpPr>
        <p:spPr>
          <a:xfrm>
            <a:off x="0" y="838200"/>
            <a:ext cx="12192000" cy="6019800"/>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prstClr val="white"/>
              </a:solidFill>
            </a:endParaRPr>
          </a:p>
        </p:txBody>
      </p:sp>
      <p:sp>
        <p:nvSpPr>
          <p:cNvPr id="3075" name="Title Placeholder 1">
            <a:extLst>
              <a:ext uri="{FF2B5EF4-FFF2-40B4-BE49-F238E27FC236}">
                <a16:creationId xmlns:a16="http://schemas.microsoft.com/office/drawing/2014/main" id="{6023B4C5-52D4-48D0-8765-3735EDB20E0D}"/>
              </a:ext>
            </a:extLst>
          </p:cNvPr>
          <p:cNvSpPr>
            <a:spLocks noGrp="1"/>
          </p:cNvSpPr>
          <p:nvPr>
            <p:ph type="title"/>
          </p:nvPr>
        </p:nvSpPr>
        <p:spPr bwMode="auto">
          <a:xfrm>
            <a:off x="476250" y="231775"/>
            <a:ext cx="112363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a:t>
            </a:r>
            <a:br>
              <a:rPr lang="en-GB" altLang="en-US"/>
            </a:br>
            <a:r>
              <a:rPr lang="en-GB" altLang="en-US"/>
              <a:t>Master title style</a:t>
            </a:r>
          </a:p>
        </p:txBody>
      </p:sp>
      <p:sp>
        <p:nvSpPr>
          <p:cNvPr id="3076" name="Text Placeholder 2">
            <a:extLst>
              <a:ext uri="{FF2B5EF4-FFF2-40B4-BE49-F238E27FC236}">
                <a16:creationId xmlns:a16="http://schemas.microsoft.com/office/drawing/2014/main" id="{D794AE38-6899-4C52-BC71-117D93011A6B}"/>
              </a:ext>
            </a:extLst>
          </p:cNvPr>
          <p:cNvSpPr>
            <a:spLocks noGrp="1"/>
          </p:cNvSpPr>
          <p:nvPr>
            <p:ph type="body" idx="1"/>
          </p:nvPr>
        </p:nvSpPr>
        <p:spPr bwMode="auto">
          <a:xfrm>
            <a:off x="479425" y="1089025"/>
            <a:ext cx="1123315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 name="Footer Placeholder 4">
            <a:extLst>
              <a:ext uri="{FF2B5EF4-FFF2-40B4-BE49-F238E27FC236}">
                <a16:creationId xmlns:a16="http://schemas.microsoft.com/office/drawing/2014/main" id="{5472B0C5-C1C3-4AC2-80DF-58A1EBB629F4}"/>
              </a:ext>
            </a:extLst>
          </p:cNvPr>
          <p:cNvSpPr>
            <a:spLocks noGrp="1"/>
          </p:cNvSpPr>
          <p:nvPr>
            <p:ph type="ftr" sz="quarter" idx="3"/>
          </p:nvPr>
        </p:nvSpPr>
        <p:spPr>
          <a:xfrm>
            <a:off x="3103563" y="6453188"/>
            <a:ext cx="7961312" cy="179387"/>
          </a:xfrm>
          <a:prstGeom prst="rect">
            <a:avLst/>
          </a:prstGeom>
        </p:spPr>
        <p:txBody>
          <a:bodyPr vert="horz" lIns="0" tIns="0" rIns="0" bIns="0" rtlCol="0" anchor="ctr"/>
          <a:lstStyle>
            <a:lvl1pPr algn="r" eaLnBrk="1" fontAlgn="auto" hangingPunct="1">
              <a:lnSpc>
                <a:spcPct val="100000"/>
              </a:lnSpc>
              <a:spcBef>
                <a:spcPts val="0"/>
              </a:spcBef>
              <a:spcAft>
                <a:spcPts val="0"/>
              </a:spcAft>
              <a:defRPr sz="900" i="1">
                <a:solidFill>
                  <a:prstClr val="black"/>
                </a:solidFill>
                <a:latin typeface="Chubb Publico Text" pitchFamily="18" charset="0"/>
                <a:cs typeface="+mn-cs"/>
              </a:defRPr>
            </a:lvl1pPr>
          </a:lstStyle>
          <a:p>
            <a:pPr>
              <a:defRPr/>
            </a:pPr>
            <a:r>
              <a:rPr lang="en-US" dirty="0"/>
              <a:t>2022 | Confidential &amp; Proprietary Information of Chubb- Not for Distribution</a:t>
            </a:r>
            <a:endParaRPr lang="en-GB" dirty="0"/>
          </a:p>
        </p:txBody>
      </p:sp>
      <p:sp>
        <p:nvSpPr>
          <p:cNvPr id="6" name="Slide Number Placeholder 5">
            <a:extLst>
              <a:ext uri="{FF2B5EF4-FFF2-40B4-BE49-F238E27FC236}">
                <a16:creationId xmlns:a16="http://schemas.microsoft.com/office/drawing/2014/main" id="{C79087F3-A7D8-4C31-A94F-AD2B42F46C77}"/>
              </a:ext>
            </a:extLst>
          </p:cNvPr>
          <p:cNvSpPr>
            <a:spLocks noGrp="1"/>
          </p:cNvSpPr>
          <p:nvPr>
            <p:ph type="sldNum" sz="quarter" idx="4"/>
          </p:nvPr>
        </p:nvSpPr>
        <p:spPr>
          <a:xfrm>
            <a:off x="11064875" y="6453188"/>
            <a:ext cx="647700" cy="179387"/>
          </a:xfrm>
          <a:prstGeom prst="rect">
            <a:avLst/>
          </a:prstGeom>
        </p:spPr>
        <p:txBody>
          <a:bodyPr vert="horz" wrap="square" lIns="0" tIns="0" rIns="0" bIns="0" numCol="1" anchor="ctr" anchorCtr="0" compatLnSpc="1">
            <a:prstTxWarp prst="textNoShape">
              <a:avLst/>
            </a:prstTxWarp>
          </a:bodyPr>
          <a:lstStyle>
            <a:lvl1pPr algn="r" eaLnBrk="1" hangingPunct="1">
              <a:defRPr sz="900">
                <a:solidFill>
                  <a:srgbClr val="000000"/>
                </a:solidFill>
                <a:latin typeface="Chubb Publico Text" pitchFamily="18" charset="0"/>
              </a:defRPr>
            </a:lvl1pPr>
          </a:lstStyle>
          <a:p>
            <a:pPr>
              <a:defRPr/>
            </a:pPr>
            <a:fld id="{A10003BC-B48D-48E6-BD4E-A5770C38D643}" type="slidenum">
              <a:rPr lang="en-GB" altLang="en-US" smtClean="0"/>
              <a:pPr>
                <a:defRPr/>
              </a:pPr>
              <a:t>‹#›</a:t>
            </a:fld>
            <a:r>
              <a:rPr lang="en-GB" altLang="en-US" dirty="0"/>
              <a:t>/109</a:t>
            </a:r>
          </a:p>
        </p:txBody>
      </p:sp>
      <p:pic>
        <p:nvPicPr>
          <p:cNvPr id="3079" name="Picture 3">
            <a:extLst>
              <a:ext uri="{FF2B5EF4-FFF2-40B4-BE49-F238E27FC236}">
                <a16:creationId xmlns:a16="http://schemas.microsoft.com/office/drawing/2014/main" id="{9091C175-D022-43EA-89E2-6E0751331765}"/>
              </a:ext>
            </a:extLst>
          </p:cNvPr>
          <p:cNvPicPr>
            <a:picLocks/>
          </p:cNvPicPr>
          <p:nvPr>
            <p:custDataLst>
              <p:tags r:id="rId34"/>
            </p:custDataLst>
          </p:nvPr>
        </p:nvPicPr>
        <p:blipFill>
          <a:blip r:embed="rId35">
            <a:extLst>
              <a:ext uri="{28A0092B-C50C-407E-A947-70E740481C1C}">
                <a14:useLocalDpi xmlns:a14="http://schemas.microsoft.com/office/drawing/2010/main" val="0"/>
              </a:ext>
            </a:extLst>
          </a:blip>
          <a:srcRect/>
          <a:stretch>
            <a:fillRect/>
          </a:stretch>
        </p:blipFill>
        <p:spPr bwMode="auto">
          <a:xfrm>
            <a:off x="476250" y="6454775"/>
            <a:ext cx="125412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328278"/>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 id="2147484158" r:id="rId13"/>
    <p:sldLayoutId id="2147484159" r:id="rId14"/>
    <p:sldLayoutId id="2147484160" r:id="rId15"/>
    <p:sldLayoutId id="2147484161" r:id="rId16"/>
    <p:sldLayoutId id="2147484162" r:id="rId17"/>
    <p:sldLayoutId id="2147484163" r:id="rId18"/>
    <p:sldLayoutId id="2147484164" r:id="rId19"/>
    <p:sldLayoutId id="2147484165" r:id="rId20"/>
    <p:sldLayoutId id="2147484166" r:id="rId21"/>
    <p:sldLayoutId id="2147484167" r:id="rId22"/>
    <p:sldLayoutId id="2147484168" r:id="rId23"/>
    <p:sldLayoutId id="2147484169" r:id="rId24"/>
    <p:sldLayoutId id="2147484170" r:id="rId25"/>
    <p:sldLayoutId id="2147484171" r:id="rId26"/>
    <p:sldLayoutId id="2147484172" r:id="rId27"/>
    <p:sldLayoutId id="2147484173" r:id="rId28"/>
    <p:sldLayoutId id="2147484174" r:id="rId29"/>
    <p:sldLayoutId id="2147484175" r:id="rId30"/>
    <p:sldLayoutId id="2147484176" r:id="rId31"/>
    <p:sldLayoutId id="2147484177" r:id="rId32"/>
  </p:sldLayoutIdLst>
  <p:hf hdr="0"/>
  <p:txStyles>
    <p:titleStyle>
      <a:lvl1pPr algn="l" rtl="0" eaLnBrk="0" fontAlgn="base" hangingPunct="0">
        <a:lnSpc>
          <a:spcPts val="2300"/>
        </a:lnSpc>
        <a:spcBef>
          <a:spcPct val="0"/>
        </a:spcBef>
        <a:spcAft>
          <a:spcPct val="0"/>
        </a:spcAft>
        <a:defRPr sz="2400" b="1" kern="1200">
          <a:solidFill>
            <a:schemeClr val="tx1"/>
          </a:solidFill>
          <a:latin typeface="Chubb Publico Office" pitchFamily="2" charset="0"/>
          <a:ea typeface="+mj-ea"/>
          <a:cs typeface="+mj-cs"/>
        </a:defRPr>
      </a:lvl1pPr>
      <a:lvl2pPr algn="l" rtl="0" eaLnBrk="0" fontAlgn="base" hangingPunct="0">
        <a:lnSpc>
          <a:spcPts val="2300"/>
        </a:lnSpc>
        <a:spcBef>
          <a:spcPct val="0"/>
        </a:spcBef>
        <a:spcAft>
          <a:spcPct val="0"/>
        </a:spcAft>
        <a:defRPr sz="2400" b="1">
          <a:solidFill>
            <a:schemeClr val="tx1"/>
          </a:solidFill>
          <a:latin typeface="Chubb Publico Office" pitchFamily="2" charset="0"/>
        </a:defRPr>
      </a:lvl2pPr>
      <a:lvl3pPr algn="l" rtl="0" eaLnBrk="0" fontAlgn="base" hangingPunct="0">
        <a:lnSpc>
          <a:spcPts val="2300"/>
        </a:lnSpc>
        <a:spcBef>
          <a:spcPct val="0"/>
        </a:spcBef>
        <a:spcAft>
          <a:spcPct val="0"/>
        </a:spcAft>
        <a:defRPr sz="2400" b="1">
          <a:solidFill>
            <a:schemeClr val="tx1"/>
          </a:solidFill>
          <a:latin typeface="Chubb Publico Office" pitchFamily="2" charset="0"/>
        </a:defRPr>
      </a:lvl3pPr>
      <a:lvl4pPr algn="l" rtl="0" eaLnBrk="0" fontAlgn="base" hangingPunct="0">
        <a:lnSpc>
          <a:spcPts val="2300"/>
        </a:lnSpc>
        <a:spcBef>
          <a:spcPct val="0"/>
        </a:spcBef>
        <a:spcAft>
          <a:spcPct val="0"/>
        </a:spcAft>
        <a:defRPr sz="2400" b="1">
          <a:solidFill>
            <a:schemeClr val="tx1"/>
          </a:solidFill>
          <a:latin typeface="Chubb Publico Office" pitchFamily="2" charset="0"/>
        </a:defRPr>
      </a:lvl4pPr>
      <a:lvl5pPr algn="l" rtl="0" eaLnBrk="0" fontAlgn="base" hangingPunct="0">
        <a:lnSpc>
          <a:spcPts val="2300"/>
        </a:lnSpc>
        <a:spcBef>
          <a:spcPct val="0"/>
        </a:spcBef>
        <a:spcAft>
          <a:spcPct val="0"/>
        </a:spcAft>
        <a:defRPr sz="2400" b="1">
          <a:solidFill>
            <a:schemeClr val="tx1"/>
          </a:solidFill>
          <a:latin typeface="Chubb Publico Office" pitchFamily="2" charset="0"/>
        </a:defRPr>
      </a:lvl5pPr>
      <a:lvl6pPr marL="457200" algn="l" rtl="0" fontAlgn="base">
        <a:lnSpc>
          <a:spcPts val="2300"/>
        </a:lnSpc>
        <a:spcBef>
          <a:spcPct val="0"/>
        </a:spcBef>
        <a:spcAft>
          <a:spcPct val="0"/>
        </a:spcAft>
        <a:defRPr sz="2400" b="1">
          <a:solidFill>
            <a:schemeClr val="tx1"/>
          </a:solidFill>
          <a:latin typeface="Chubb Publico Office" pitchFamily="2" charset="0"/>
        </a:defRPr>
      </a:lvl6pPr>
      <a:lvl7pPr marL="914400" algn="l" rtl="0" fontAlgn="base">
        <a:lnSpc>
          <a:spcPts val="2300"/>
        </a:lnSpc>
        <a:spcBef>
          <a:spcPct val="0"/>
        </a:spcBef>
        <a:spcAft>
          <a:spcPct val="0"/>
        </a:spcAft>
        <a:defRPr sz="2400" b="1">
          <a:solidFill>
            <a:schemeClr val="tx1"/>
          </a:solidFill>
          <a:latin typeface="Chubb Publico Office" pitchFamily="2" charset="0"/>
        </a:defRPr>
      </a:lvl7pPr>
      <a:lvl8pPr marL="1371600" algn="l" rtl="0" fontAlgn="base">
        <a:lnSpc>
          <a:spcPts val="2300"/>
        </a:lnSpc>
        <a:spcBef>
          <a:spcPct val="0"/>
        </a:spcBef>
        <a:spcAft>
          <a:spcPct val="0"/>
        </a:spcAft>
        <a:defRPr sz="2400" b="1">
          <a:solidFill>
            <a:schemeClr val="tx1"/>
          </a:solidFill>
          <a:latin typeface="Chubb Publico Office" pitchFamily="2" charset="0"/>
        </a:defRPr>
      </a:lvl8pPr>
      <a:lvl9pPr marL="1828800" algn="l" rtl="0" fontAlgn="base">
        <a:lnSpc>
          <a:spcPts val="2300"/>
        </a:lnSpc>
        <a:spcBef>
          <a:spcPct val="0"/>
        </a:spcBef>
        <a:spcAft>
          <a:spcPct val="0"/>
        </a:spcAft>
        <a:defRPr sz="2400" b="1">
          <a:solidFill>
            <a:schemeClr val="tx1"/>
          </a:solidFill>
          <a:latin typeface="Chubb Publico Office" pitchFamily="2" charset="0"/>
        </a:defRPr>
      </a:lvl9pPr>
    </p:titleStyle>
    <p:bodyStyle>
      <a:lvl1pPr marL="179388" indent="-179388" algn="l" rtl="0" eaLnBrk="0" fontAlgn="base" hangingPunct="0">
        <a:lnSpc>
          <a:spcPts val="1500"/>
        </a:lnSpc>
        <a:spcBef>
          <a:spcPct val="0"/>
        </a:spcBef>
        <a:spcAft>
          <a:spcPts val="750"/>
        </a:spcAft>
        <a:buFont typeface="Arial" panose="020B0604020202020204" pitchFamily="34" charset="0"/>
        <a:buChar char="•"/>
        <a:defRPr sz="1400" kern="1200">
          <a:solidFill>
            <a:schemeClr val="tx1"/>
          </a:solidFill>
          <a:latin typeface="Chubb Publico Office" pitchFamily="2" charset="0"/>
          <a:ea typeface="+mn-ea"/>
          <a:cs typeface="+mn-cs"/>
        </a:defRPr>
      </a:lvl1pPr>
      <a:lvl2pPr marL="358775" indent="-179388" algn="l" rtl="0" eaLnBrk="0" fontAlgn="base" hangingPunct="0">
        <a:lnSpc>
          <a:spcPts val="1500"/>
        </a:lnSpc>
        <a:spcBef>
          <a:spcPct val="0"/>
        </a:spcBef>
        <a:spcAft>
          <a:spcPct val="0"/>
        </a:spcAft>
        <a:buFont typeface="Symbol" panose="05050102010706020507" pitchFamily="18" charset="2"/>
        <a:buChar char="-"/>
        <a:defRPr sz="1400" kern="1200">
          <a:solidFill>
            <a:schemeClr val="tx1"/>
          </a:solidFill>
          <a:latin typeface="Chubb Publico Office" pitchFamily="2" charset="0"/>
          <a:ea typeface="+mn-ea"/>
          <a:cs typeface="+mn-cs"/>
        </a:defRPr>
      </a:lvl2pPr>
      <a:lvl3pPr marL="539750" indent="-179388" algn="l" rtl="0" eaLnBrk="0" fontAlgn="base" hangingPunct="0">
        <a:lnSpc>
          <a:spcPts val="1500"/>
        </a:lnSpc>
        <a:spcBef>
          <a:spcPct val="0"/>
        </a:spcBef>
        <a:spcAft>
          <a:spcPct val="0"/>
        </a:spcAft>
        <a:buFont typeface="Symbol" panose="05050102010706020507" pitchFamily="18" charset="2"/>
        <a:buChar char="-"/>
        <a:defRPr sz="1400" kern="1200">
          <a:solidFill>
            <a:schemeClr val="tx1"/>
          </a:solidFill>
          <a:latin typeface="Chubb Publico Office" pitchFamily="2" charset="0"/>
          <a:ea typeface="+mn-ea"/>
          <a:cs typeface="+mn-cs"/>
        </a:defRPr>
      </a:lvl3pPr>
      <a:lvl4pPr marL="719138" indent="-179388" algn="l" rtl="0" eaLnBrk="0" fontAlgn="base" hangingPunct="0">
        <a:lnSpc>
          <a:spcPts val="1500"/>
        </a:lnSpc>
        <a:spcBef>
          <a:spcPct val="0"/>
        </a:spcBef>
        <a:spcAft>
          <a:spcPct val="0"/>
        </a:spcAft>
        <a:buFont typeface="Symbol" panose="05050102010706020507" pitchFamily="18" charset="2"/>
        <a:buChar char="-"/>
        <a:defRPr sz="1400" kern="1200">
          <a:solidFill>
            <a:schemeClr val="tx1"/>
          </a:solidFill>
          <a:latin typeface="Chubb Publico Office" pitchFamily="2" charset="0"/>
          <a:ea typeface="+mn-ea"/>
          <a:cs typeface="+mn-cs"/>
        </a:defRPr>
      </a:lvl4pPr>
      <a:lvl5pPr marL="898525" indent="-179388" algn="l" rtl="0" eaLnBrk="0" fontAlgn="base" hangingPunct="0">
        <a:lnSpc>
          <a:spcPts val="1500"/>
        </a:lnSpc>
        <a:spcBef>
          <a:spcPct val="0"/>
        </a:spcBef>
        <a:spcAft>
          <a:spcPct val="0"/>
        </a:spcAft>
        <a:buFont typeface="Symbol" panose="05050102010706020507" pitchFamily="18" charset="2"/>
        <a:buChar char="-"/>
        <a:defRPr sz="1400" kern="1200">
          <a:solidFill>
            <a:schemeClr val="tx1"/>
          </a:solidFill>
          <a:latin typeface="Chubb Publico Offic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726312-379E-408B-94B8-CF6780732599}"/>
              </a:ext>
            </a:extLst>
          </p:cNvPr>
          <p:cNvSpPr/>
          <p:nvPr/>
        </p:nvSpPr>
        <p:spPr>
          <a:xfrm>
            <a:off x="0" y="838200"/>
            <a:ext cx="12192000" cy="6019800"/>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latin typeface="+mj-lt"/>
            </a:endParaRPr>
          </a:p>
        </p:txBody>
      </p:sp>
      <p:sp>
        <p:nvSpPr>
          <p:cNvPr id="1027" name="Title Placeholder 1">
            <a:extLst>
              <a:ext uri="{FF2B5EF4-FFF2-40B4-BE49-F238E27FC236}">
                <a16:creationId xmlns:a16="http://schemas.microsoft.com/office/drawing/2014/main" id="{FC5C9DEA-9CA9-49FB-82BF-350606DAA904}"/>
              </a:ext>
            </a:extLst>
          </p:cNvPr>
          <p:cNvSpPr>
            <a:spLocks noGrp="1"/>
          </p:cNvSpPr>
          <p:nvPr>
            <p:ph type="title"/>
          </p:nvPr>
        </p:nvSpPr>
        <p:spPr bwMode="auto">
          <a:xfrm>
            <a:off x="476250" y="231775"/>
            <a:ext cx="112363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a:t>
            </a:r>
            <a:br>
              <a:rPr lang="en-GB" altLang="en-US"/>
            </a:br>
            <a:r>
              <a:rPr lang="en-GB" altLang="en-US"/>
              <a:t>Master title style</a:t>
            </a:r>
          </a:p>
        </p:txBody>
      </p:sp>
      <p:sp>
        <p:nvSpPr>
          <p:cNvPr id="1028" name="Text Placeholder 2">
            <a:extLst>
              <a:ext uri="{FF2B5EF4-FFF2-40B4-BE49-F238E27FC236}">
                <a16:creationId xmlns:a16="http://schemas.microsoft.com/office/drawing/2014/main" id="{9C09B05A-5C04-4D0A-9BC7-DCC8093DEEF4}"/>
              </a:ext>
            </a:extLst>
          </p:cNvPr>
          <p:cNvSpPr>
            <a:spLocks noGrp="1"/>
          </p:cNvSpPr>
          <p:nvPr>
            <p:ph type="body" idx="1"/>
          </p:nvPr>
        </p:nvSpPr>
        <p:spPr bwMode="auto">
          <a:xfrm>
            <a:off x="479425" y="1089025"/>
            <a:ext cx="1123315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 name="Footer Placeholder 4">
            <a:extLst>
              <a:ext uri="{FF2B5EF4-FFF2-40B4-BE49-F238E27FC236}">
                <a16:creationId xmlns:a16="http://schemas.microsoft.com/office/drawing/2014/main" id="{268A37F6-F9D4-4503-A4BF-C583B76B9266}"/>
              </a:ext>
            </a:extLst>
          </p:cNvPr>
          <p:cNvSpPr>
            <a:spLocks noGrp="1"/>
          </p:cNvSpPr>
          <p:nvPr>
            <p:ph type="ftr" sz="quarter" idx="3"/>
          </p:nvPr>
        </p:nvSpPr>
        <p:spPr>
          <a:xfrm>
            <a:off x="3103563" y="6453188"/>
            <a:ext cx="7961312" cy="179387"/>
          </a:xfrm>
          <a:prstGeom prst="rect">
            <a:avLst/>
          </a:prstGeom>
        </p:spPr>
        <p:txBody>
          <a:bodyPr vert="horz" lIns="0" tIns="0" rIns="0" bIns="0" rtlCol="0" anchor="ctr"/>
          <a:lstStyle>
            <a:lvl1pPr algn="r" fontAlgn="auto">
              <a:lnSpc>
                <a:spcPct val="100000"/>
              </a:lnSpc>
              <a:spcBef>
                <a:spcPts val="0"/>
              </a:spcBef>
              <a:spcAft>
                <a:spcPts val="0"/>
              </a:spcAft>
              <a:defRPr sz="900" i="1">
                <a:solidFill>
                  <a:schemeClr val="tx1"/>
                </a:solidFill>
                <a:latin typeface="+mj-lt"/>
                <a:cs typeface="+mn-cs"/>
              </a:defRPr>
            </a:lvl1pPr>
          </a:lstStyle>
          <a:p>
            <a:pPr>
              <a:defRPr/>
            </a:pPr>
            <a:r>
              <a:rPr lang="en-US" dirty="0"/>
              <a:t>2022 | Confidential &amp; Proprietary Information of Chubb- Not for Distribution</a:t>
            </a:r>
            <a:endParaRPr lang="en-GB" dirty="0"/>
          </a:p>
        </p:txBody>
      </p:sp>
      <p:sp>
        <p:nvSpPr>
          <p:cNvPr id="6" name="Slide Number Placeholder 5">
            <a:extLst>
              <a:ext uri="{FF2B5EF4-FFF2-40B4-BE49-F238E27FC236}">
                <a16:creationId xmlns:a16="http://schemas.microsoft.com/office/drawing/2014/main" id="{B2DB71FB-6F2B-4E42-8971-3858D065CCCF}"/>
              </a:ext>
            </a:extLst>
          </p:cNvPr>
          <p:cNvSpPr>
            <a:spLocks noGrp="1"/>
          </p:cNvSpPr>
          <p:nvPr>
            <p:ph type="sldNum" sz="quarter" idx="4"/>
          </p:nvPr>
        </p:nvSpPr>
        <p:spPr>
          <a:xfrm>
            <a:off x="11064875" y="6453188"/>
            <a:ext cx="647700" cy="179387"/>
          </a:xfrm>
          <a:prstGeom prst="rect">
            <a:avLst/>
          </a:prstGeom>
        </p:spPr>
        <p:txBody>
          <a:bodyPr vert="horz" wrap="square" lIns="0" tIns="0" rIns="0" bIns="0" numCol="1" anchor="ctr" anchorCtr="0" compatLnSpc="1">
            <a:prstTxWarp prst="textNoShape">
              <a:avLst/>
            </a:prstTxWarp>
          </a:bodyPr>
          <a:lstStyle>
            <a:lvl1pPr algn="r">
              <a:defRPr sz="900"/>
            </a:lvl1pPr>
          </a:lstStyle>
          <a:p>
            <a:fld id="{23522F5E-4C22-40F3-9C41-484541CF4020}" type="slidenum">
              <a:rPr lang="en-GB" altLang="en-US" smtClean="0"/>
              <a:pPr/>
              <a:t>‹#›</a:t>
            </a:fld>
            <a:r>
              <a:rPr lang="en-GB" altLang="en-US" dirty="0"/>
              <a:t>/109</a:t>
            </a:r>
          </a:p>
        </p:txBody>
      </p:sp>
      <p:pic>
        <p:nvPicPr>
          <p:cNvPr id="1031" name="Picture 3">
            <a:extLst>
              <a:ext uri="{FF2B5EF4-FFF2-40B4-BE49-F238E27FC236}">
                <a16:creationId xmlns:a16="http://schemas.microsoft.com/office/drawing/2014/main" id="{236D0AD0-9028-4A23-865C-1B635536C04E}"/>
              </a:ext>
            </a:extLst>
          </p:cNvPr>
          <p:cNvPicPr>
            <a:picLocks/>
          </p:cNvPicPr>
          <p:nvPr>
            <p:custDataLst>
              <p:tags r:id="rId34"/>
            </p:custDataLst>
          </p:nvPr>
        </p:nvPicPr>
        <p:blipFill>
          <a:blip r:embed="rId35">
            <a:extLst>
              <a:ext uri="{28A0092B-C50C-407E-A947-70E740481C1C}">
                <a14:useLocalDpi xmlns:a14="http://schemas.microsoft.com/office/drawing/2010/main" val="0"/>
              </a:ext>
            </a:extLst>
          </a:blip>
          <a:srcRect/>
          <a:stretch>
            <a:fillRect/>
          </a:stretch>
        </p:blipFill>
        <p:spPr bwMode="auto">
          <a:xfrm>
            <a:off x="476250" y="6454775"/>
            <a:ext cx="125412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0588"/>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 id="2147484191" r:id="rId13"/>
    <p:sldLayoutId id="2147484192" r:id="rId14"/>
    <p:sldLayoutId id="2147484193" r:id="rId15"/>
    <p:sldLayoutId id="2147484194" r:id="rId16"/>
    <p:sldLayoutId id="2147484195" r:id="rId17"/>
    <p:sldLayoutId id="2147484196" r:id="rId18"/>
    <p:sldLayoutId id="2147484197" r:id="rId19"/>
    <p:sldLayoutId id="2147484198" r:id="rId20"/>
    <p:sldLayoutId id="2147484199" r:id="rId21"/>
    <p:sldLayoutId id="2147484200" r:id="rId22"/>
    <p:sldLayoutId id="2147484201" r:id="rId23"/>
    <p:sldLayoutId id="2147484202" r:id="rId24"/>
    <p:sldLayoutId id="2147484203" r:id="rId25"/>
    <p:sldLayoutId id="2147484204" r:id="rId26"/>
    <p:sldLayoutId id="2147484205" r:id="rId27"/>
    <p:sldLayoutId id="2147484206" r:id="rId28"/>
    <p:sldLayoutId id="2147484207" r:id="rId29"/>
    <p:sldLayoutId id="2147484208" r:id="rId30"/>
    <p:sldLayoutId id="2147484209" r:id="rId31"/>
    <p:sldLayoutId id="2147484210" r:id="rId32"/>
  </p:sldLayoutIdLst>
  <p:hf hdr="0" dt="0"/>
  <p:txStyles>
    <p:titleStyle>
      <a:lvl1pPr algn="l" rtl="0" eaLnBrk="0" fontAlgn="base" hangingPunct="0">
        <a:lnSpc>
          <a:spcPts val="2300"/>
        </a:lnSpc>
        <a:spcBef>
          <a:spcPct val="0"/>
        </a:spcBef>
        <a:spcAft>
          <a:spcPct val="0"/>
        </a:spcAft>
        <a:defRPr sz="2400" b="1" kern="1200">
          <a:solidFill>
            <a:schemeClr val="tx1"/>
          </a:solidFill>
          <a:latin typeface="+mj-lt"/>
          <a:ea typeface="+mj-ea"/>
          <a:cs typeface="+mj-cs"/>
        </a:defRPr>
      </a:lvl1pPr>
      <a:lvl2pPr algn="l" rtl="0" eaLnBrk="0" fontAlgn="base" hangingPunct="0">
        <a:lnSpc>
          <a:spcPts val="2300"/>
        </a:lnSpc>
        <a:spcBef>
          <a:spcPct val="0"/>
        </a:spcBef>
        <a:spcAft>
          <a:spcPct val="0"/>
        </a:spcAft>
        <a:defRPr sz="2400" b="1">
          <a:solidFill>
            <a:schemeClr val="tx1"/>
          </a:solidFill>
          <a:latin typeface="Georgia" pitchFamily="18" charset="0"/>
        </a:defRPr>
      </a:lvl2pPr>
      <a:lvl3pPr algn="l" rtl="0" eaLnBrk="0" fontAlgn="base" hangingPunct="0">
        <a:lnSpc>
          <a:spcPts val="2300"/>
        </a:lnSpc>
        <a:spcBef>
          <a:spcPct val="0"/>
        </a:spcBef>
        <a:spcAft>
          <a:spcPct val="0"/>
        </a:spcAft>
        <a:defRPr sz="2400" b="1">
          <a:solidFill>
            <a:schemeClr val="tx1"/>
          </a:solidFill>
          <a:latin typeface="Georgia" pitchFamily="18" charset="0"/>
        </a:defRPr>
      </a:lvl3pPr>
      <a:lvl4pPr algn="l" rtl="0" eaLnBrk="0" fontAlgn="base" hangingPunct="0">
        <a:lnSpc>
          <a:spcPts val="2300"/>
        </a:lnSpc>
        <a:spcBef>
          <a:spcPct val="0"/>
        </a:spcBef>
        <a:spcAft>
          <a:spcPct val="0"/>
        </a:spcAft>
        <a:defRPr sz="2400" b="1">
          <a:solidFill>
            <a:schemeClr val="tx1"/>
          </a:solidFill>
          <a:latin typeface="Georgia" pitchFamily="18" charset="0"/>
        </a:defRPr>
      </a:lvl4pPr>
      <a:lvl5pPr algn="l" rtl="0" eaLnBrk="0" fontAlgn="base" hangingPunct="0">
        <a:lnSpc>
          <a:spcPts val="2300"/>
        </a:lnSpc>
        <a:spcBef>
          <a:spcPct val="0"/>
        </a:spcBef>
        <a:spcAft>
          <a:spcPct val="0"/>
        </a:spcAft>
        <a:defRPr sz="2400" b="1">
          <a:solidFill>
            <a:schemeClr val="tx1"/>
          </a:solidFill>
          <a:latin typeface="Georgia" pitchFamily="18" charset="0"/>
        </a:defRPr>
      </a:lvl5pPr>
      <a:lvl6pPr marL="457200" algn="l" rtl="0" fontAlgn="base">
        <a:lnSpc>
          <a:spcPts val="2300"/>
        </a:lnSpc>
        <a:spcBef>
          <a:spcPct val="0"/>
        </a:spcBef>
        <a:spcAft>
          <a:spcPct val="0"/>
        </a:spcAft>
        <a:defRPr sz="2400" b="1">
          <a:solidFill>
            <a:schemeClr val="tx1"/>
          </a:solidFill>
          <a:latin typeface="Georgia" pitchFamily="18" charset="0"/>
        </a:defRPr>
      </a:lvl6pPr>
      <a:lvl7pPr marL="914400" algn="l" rtl="0" fontAlgn="base">
        <a:lnSpc>
          <a:spcPts val="2300"/>
        </a:lnSpc>
        <a:spcBef>
          <a:spcPct val="0"/>
        </a:spcBef>
        <a:spcAft>
          <a:spcPct val="0"/>
        </a:spcAft>
        <a:defRPr sz="2400" b="1">
          <a:solidFill>
            <a:schemeClr val="tx1"/>
          </a:solidFill>
          <a:latin typeface="Georgia" pitchFamily="18" charset="0"/>
        </a:defRPr>
      </a:lvl7pPr>
      <a:lvl8pPr marL="1371600" algn="l" rtl="0" fontAlgn="base">
        <a:lnSpc>
          <a:spcPts val="2300"/>
        </a:lnSpc>
        <a:spcBef>
          <a:spcPct val="0"/>
        </a:spcBef>
        <a:spcAft>
          <a:spcPct val="0"/>
        </a:spcAft>
        <a:defRPr sz="2400" b="1">
          <a:solidFill>
            <a:schemeClr val="tx1"/>
          </a:solidFill>
          <a:latin typeface="Georgia" pitchFamily="18" charset="0"/>
        </a:defRPr>
      </a:lvl8pPr>
      <a:lvl9pPr marL="1828800" algn="l" rtl="0" fontAlgn="base">
        <a:lnSpc>
          <a:spcPts val="2300"/>
        </a:lnSpc>
        <a:spcBef>
          <a:spcPct val="0"/>
        </a:spcBef>
        <a:spcAft>
          <a:spcPct val="0"/>
        </a:spcAft>
        <a:defRPr sz="2400" b="1">
          <a:solidFill>
            <a:schemeClr val="tx1"/>
          </a:solidFill>
          <a:latin typeface="Georgia" pitchFamily="18" charset="0"/>
        </a:defRPr>
      </a:lvl9pPr>
    </p:titleStyle>
    <p:bodyStyle>
      <a:lvl1pPr marL="179388" indent="-179388" algn="l" rtl="0" eaLnBrk="0" fontAlgn="base" hangingPunct="0">
        <a:spcBef>
          <a:spcPct val="0"/>
        </a:spcBef>
        <a:spcAft>
          <a:spcPct val="0"/>
        </a:spcAft>
        <a:buFont typeface="Arial" panose="020B0604020202020204" pitchFamily="34" charset="0"/>
        <a:buChar char="•"/>
        <a:defRPr sz="1400" kern="1200">
          <a:solidFill>
            <a:schemeClr val="tx1"/>
          </a:solidFill>
          <a:latin typeface="+mj-lt"/>
          <a:ea typeface="+mn-ea"/>
          <a:cs typeface="+mn-cs"/>
        </a:defRPr>
      </a:lvl1pPr>
      <a:lvl2pPr marL="358775" indent="-179388" algn="l" rtl="0" eaLnBrk="0" fontAlgn="base" hangingPunct="0">
        <a:spcBef>
          <a:spcPct val="0"/>
        </a:spcBef>
        <a:spcAft>
          <a:spcPct val="0"/>
        </a:spcAft>
        <a:buFont typeface="Symbol" panose="05050102010706020507" pitchFamily="18" charset="2"/>
        <a:buChar char="-"/>
        <a:defRPr sz="1400" kern="1200">
          <a:solidFill>
            <a:schemeClr val="tx1"/>
          </a:solidFill>
          <a:latin typeface="+mj-lt"/>
          <a:ea typeface="+mn-ea"/>
          <a:cs typeface="+mn-cs"/>
        </a:defRPr>
      </a:lvl2pPr>
      <a:lvl3pPr marL="539750" indent="-179388" algn="l" rtl="0" eaLnBrk="0" fontAlgn="base" hangingPunct="0">
        <a:spcBef>
          <a:spcPct val="0"/>
        </a:spcBef>
        <a:spcAft>
          <a:spcPct val="0"/>
        </a:spcAft>
        <a:buFont typeface="Symbol" panose="05050102010706020507" pitchFamily="18" charset="2"/>
        <a:buChar char="-"/>
        <a:defRPr sz="1400" kern="1200">
          <a:solidFill>
            <a:schemeClr val="tx1"/>
          </a:solidFill>
          <a:latin typeface="+mj-lt"/>
          <a:ea typeface="+mn-ea"/>
          <a:cs typeface="+mn-cs"/>
        </a:defRPr>
      </a:lvl3pPr>
      <a:lvl4pPr marL="719138" indent="-179388" algn="l" rtl="0" eaLnBrk="0" fontAlgn="base" hangingPunct="0">
        <a:spcBef>
          <a:spcPct val="0"/>
        </a:spcBef>
        <a:spcAft>
          <a:spcPct val="0"/>
        </a:spcAft>
        <a:buFont typeface="Symbol" panose="05050102010706020507" pitchFamily="18" charset="2"/>
        <a:buChar char="-"/>
        <a:defRPr sz="1400" kern="1200">
          <a:solidFill>
            <a:schemeClr val="tx1"/>
          </a:solidFill>
          <a:latin typeface="+mj-lt"/>
          <a:ea typeface="+mn-ea"/>
          <a:cs typeface="+mn-cs"/>
        </a:defRPr>
      </a:lvl4pPr>
      <a:lvl5pPr marL="898525" indent="-179388" algn="l" rtl="0" eaLnBrk="0" fontAlgn="base" hangingPunct="0">
        <a:spcBef>
          <a:spcPct val="0"/>
        </a:spcBef>
        <a:spcAft>
          <a:spcPct val="0"/>
        </a:spcAft>
        <a:buFont typeface="Symbol" panose="05050102010706020507" pitchFamily="18"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E691ED-45AE-7E45-D352-D2BD40EBCA87}"/>
              </a:ext>
            </a:extLst>
          </p:cNvPr>
          <p:cNvSpPr>
            <a:spLocks noGrp="1"/>
          </p:cNvSpPr>
          <p:nvPr>
            <p:ph type="title"/>
          </p:nvPr>
        </p:nvSpPr>
        <p:spPr>
          <a:xfrm>
            <a:off x="457200" y="690743"/>
            <a:ext cx="11275200" cy="10512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23BF56-15FA-C718-06EF-CDD0199570AD}"/>
              </a:ext>
            </a:extLst>
          </p:cNvPr>
          <p:cNvSpPr>
            <a:spLocks noGrp="1"/>
          </p:cNvSpPr>
          <p:nvPr>
            <p:ph type="body" idx="1"/>
          </p:nvPr>
        </p:nvSpPr>
        <p:spPr>
          <a:xfrm>
            <a:off x="457200" y="3064669"/>
            <a:ext cx="11277600" cy="218188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893159-7A79-3B55-3D19-0A6A4CD2233B}"/>
              </a:ext>
            </a:extLst>
          </p:cNvPr>
          <p:cNvSpPr>
            <a:spLocks noGrp="1"/>
          </p:cNvSpPr>
          <p:nvPr>
            <p:ph type="dt" sz="half" idx="2"/>
          </p:nvPr>
        </p:nvSpPr>
        <p:spPr>
          <a:xfrm>
            <a:off x="457200" y="7859904"/>
            <a:ext cx="2927350" cy="365125"/>
          </a:xfrm>
          <a:prstGeom prst="rect">
            <a:avLst/>
          </a:prstGeom>
        </p:spPr>
        <p:txBody>
          <a:bodyPr vert="horz" lIns="0" tIns="0" rIns="0" bIns="0" rtlCol="0" anchor="t" anchorCtr="0">
            <a:noAutofit/>
          </a:bodyPr>
          <a:lstStyle>
            <a:lvl1pPr algn="l">
              <a:defRPr sz="1200">
                <a:solidFill>
                  <a:schemeClr val="tx1">
                    <a:tint val="82000"/>
                  </a:schemeClr>
                </a:solidFill>
              </a:defRPr>
            </a:lvl1pPr>
          </a:lstStyle>
          <a:p>
            <a:endParaRPr lang="en-GB" dirty="0"/>
          </a:p>
        </p:txBody>
      </p:sp>
      <p:sp>
        <p:nvSpPr>
          <p:cNvPr id="5" name="Footer Placeholder 4">
            <a:extLst>
              <a:ext uri="{FF2B5EF4-FFF2-40B4-BE49-F238E27FC236}">
                <a16:creationId xmlns:a16="http://schemas.microsoft.com/office/drawing/2014/main" id="{1306B248-87B2-E78C-1BB3-58C9AB7B3207}"/>
              </a:ext>
            </a:extLst>
          </p:cNvPr>
          <p:cNvSpPr>
            <a:spLocks noGrp="1"/>
          </p:cNvSpPr>
          <p:nvPr>
            <p:ph type="ftr" sz="quarter" idx="3"/>
          </p:nvPr>
        </p:nvSpPr>
        <p:spPr>
          <a:xfrm>
            <a:off x="1924049" y="6334125"/>
            <a:ext cx="3155951" cy="142875"/>
          </a:xfrm>
          <a:prstGeom prst="rect">
            <a:avLst/>
          </a:prstGeom>
        </p:spPr>
        <p:txBody>
          <a:bodyPr vert="horz" wrap="none" lIns="0" tIns="0" rIns="0" bIns="0" rtlCol="0" anchor="t" anchorCtr="0">
            <a:noAutofit/>
          </a:bodyPr>
          <a:lstStyle>
            <a:lvl1pPr algn="l">
              <a:defRPr sz="500">
                <a:solidFill>
                  <a:schemeClr val="tx1"/>
                </a:solidFill>
              </a:defRPr>
            </a:lvl1pPr>
          </a:lstStyle>
          <a:p>
            <a:r>
              <a:rPr lang="en-GB" dirty="0"/>
              <a:t>Confidential and Proprietary Information of Chubb Personal Risk Services. Do Not Distribute   |   P</a:t>
            </a:r>
          </a:p>
        </p:txBody>
      </p:sp>
      <p:sp>
        <p:nvSpPr>
          <p:cNvPr id="6" name="Slide Number Placeholder 5">
            <a:extLst>
              <a:ext uri="{FF2B5EF4-FFF2-40B4-BE49-F238E27FC236}">
                <a16:creationId xmlns:a16="http://schemas.microsoft.com/office/drawing/2014/main" id="{B178EE62-FE3D-7CE0-4174-782F70A117D8}"/>
              </a:ext>
            </a:extLst>
          </p:cNvPr>
          <p:cNvSpPr>
            <a:spLocks noGrp="1"/>
          </p:cNvSpPr>
          <p:nvPr>
            <p:ph type="sldNum" sz="quarter" idx="4"/>
          </p:nvPr>
        </p:nvSpPr>
        <p:spPr>
          <a:xfrm>
            <a:off x="5070743" y="6334125"/>
            <a:ext cx="392243" cy="144000"/>
          </a:xfrm>
          <a:prstGeom prst="rect">
            <a:avLst/>
          </a:prstGeom>
        </p:spPr>
        <p:txBody>
          <a:bodyPr vert="horz" lIns="0" tIns="0" rIns="0" bIns="0" rtlCol="0" anchor="t" anchorCtr="0">
            <a:noAutofit/>
          </a:bodyPr>
          <a:lstStyle>
            <a:lvl1pPr algn="l">
              <a:defRPr sz="500">
                <a:solidFill>
                  <a:schemeClr val="tx1"/>
                </a:solidFill>
              </a:defRPr>
            </a:lvl1pPr>
          </a:lstStyle>
          <a:p>
            <a:fld id="{4A9586EF-C0F1-B148-8737-E0386246BC03}" type="slidenum">
              <a:rPr lang="en-GB" smtClean="0"/>
              <a:pPr/>
              <a:t>‹#›</a:t>
            </a:fld>
            <a:endParaRPr lang="en-GB" dirty="0"/>
          </a:p>
        </p:txBody>
      </p:sp>
      <p:pic>
        <p:nvPicPr>
          <p:cNvPr id="14" name="Graphic 13">
            <a:extLst>
              <a:ext uri="{FF2B5EF4-FFF2-40B4-BE49-F238E27FC236}">
                <a16:creationId xmlns:a16="http://schemas.microsoft.com/office/drawing/2014/main" id="{F6A36B29-4F0A-B2AE-5EC8-19F518CDAA89}"/>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57200" y="6286500"/>
            <a:ext cx="1104900" cy="114300"/>
          </a:xfrm>
          <a:prstGeom prst="rect">
            <a:avLst/>
          </a:prstGeom>
        </p:spPr>
      </p:pic>
    </p:spTree>
    <p:extLst>
      <p:ext uri="{BB962C8B-B14F-4D97-AF65-F5344CB8AC3E}">
        <p14:creationId xmlns:p14="http://schemas.microsoft.com/office/powerpoint/2010/main" val="373973770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7392">
          <p15:clr>
            <a:srgbClr val="F26B43"/>
          </p15:clr>
        </p15:guide>
        <p15:guide id="3" pos="288">
          <p15:clr>
            <a:srgbClr val="F26B43"/>
          </p15:clr>
        </p15:guide>
        <p15:guide id="4" orient="horz" pos="403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E691ED-45AE-7E45-D352-D2BD40EBCA87}"/>
              </a:ext>
            </a:extLst>
          </p:cNvPr>
          <p:cNvSpPr>
            <a:spLocks noGrp="1"/>
          </p:cNvSpPr>
          <p:nvPr>
            <p:ph type="title"/>
          </p:nvPr>
        </p:nvSpPr>
        <p:spPr>
          <a:xfrm>
            <a:off x="457200" y="690743"/>
            <a:ext cx="11275200" cy="10512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23BF56-15FA-C718-06EF-CDD0199570AD}"/>
              </a:ext>
            </a:extLst>
          </p:cNvPr>
          <p:cNvSpPr>
            <a:spLocks noGrp="1"/>
          </p:cNvSpPr>
          <p:nvPr>
            <p:ph type="body" idx="1"/>
          </p:nvPr>
        </p:nvSpPr>
        <p:spPr>
          <a:xfrm>
            <a:off x="457200" y="3064669"/>
            <a:ext cx="11277600" cy="218188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893159-7A79-3B55-3D19-0A6A4CD2233B}"/>
              </a:ext>
            </a:extLst>
          </p:cNvPr>
          <p:cNvSpPr>
            <a:spLocks noGrp="1"/>
          </p:cNvSpPr>
          <p:nvPr>
            <p:ph type="dt" sz="half" idx="2"/>
          </p:nvPr>
        </p:nvSpPr>
        <p:spPr>
          <a:xfrm>
            <a:off x="457200" y="7859904"/>
            <a:ext cx="2927350" cy="365125"/>
          </a:xfrm>
          <a:prstGeom prst="rect">
            <a:avLst/>
          </a:prstGeom>
        </p:spPr>
        <p:txBody>
          <a:bodyPr vert="horz" lIns="0" tIns="0" rIns="0" bIns="0" rtlCol="0" anchor="t" anchorCtr="0">
            <a:noAutofit/>
          </a:bodyPr>
          <a:lstStyle>
            <a:lvl1pPr algn="l">
              <a:defRPr sz="1200">
                <a:solidFill>
                  <a:schemeClr val="tx1">
                    <a:tint val="82000"/>
                  </a:schemeClr>
                </a:solidFill>
              </a:defRPr>
            </a:lvl1pPr>
          </a:lstStyle>
          <a:p>
            <a:endParaRPr lang="en-GB" dirty="0"/>
          </a:p>
        </p:txBody>
      </p:sp>
      <p:sp>
        <p:nvSpPr>
          <p:cNvPr id="5" name="Footer Placeholder 4">
            <a:extLst>
              <a:ext uri="{FF2B5EF4-FFF2-40B4-BE49-F238E27FC236}">
                <a16:creationId xmlns:a16="http://schemas.microsoft.com/office/drawing/2014/main" id="{1306B248-87B2-E78C-1BB3-58C9AB7B3207}"/>
              </a:ext>
            </a:extLst>
          </p:cNvPr>
          <p:cNvSpPr>
            <a:spLocks noGrp="1"/>
          </p:cNvSpPr>
          <p:nvPr>
            <p:ph type="ftr" sz="quarter" idx="3"/>
          </p:nvPr>
        </p:nvSpPr>
        <p:spPr>
          <a:xfrm>
            <a:off x="1924049" y="6334125"/>
            <a:ext cx="3155951" cy="142875"/>
          </a:xfrm>
          <a:prstGeom prst="rect">
            <a:avLst/>
          </a:prstGeom>
        </p:spPr>
        <p:txBody>
          <a:bodyPr vert="horz" wrap="none" lIns="0" tIns="0" rIns="0" bIns="0" rtlCol="0" anchor="t" anchorCtr="0">
            <a:noAutofit/>
          </a:bodyPr>
          <a:lstStyle>
            <a:lvl1pPr algn="l">
              <a:defRPr sz="500">
                <a:solidFill>
                  <a:schemeClr val="tx1"/>
                </a:solidFill>
              </a:defRPr>
            </a:lvl1pPr>
          </a:lstStyle>
          <a:p>
            <a:r>
              <a:rPr lang="en-GB" dirty="0"/>
              <a:t>Confidential and Proprietary Information of Chubb Personal Risk Services. Do Not Distribute   |   P</a:t>
            </a:r>
          </a:p>
        </p:txBody>
      </p:sp>
      <p:sp>
        <p:nvSpPr>
          <p:cNvPr id="6" name="Slide Number Placeholder 5">
            <a:extLst>
              <a:ext uri="{FF2B5EF4-FFF2-40B4-BE49-F238E27FC236}">
                <a16:creationId xmlns:a16="http://schemas.microsoft.com/office/drawing/2014/main" id="{B178EE62-FE3D-7CE0-4174-782F70A117D8}"/>
              </a:ext>
            </a:extLst>
          </p:cNvPr>
          <p:cNvSpPr>
            <a:spLocks noGrp="1"/>
          </p:cNvSpPr>
          <p:nvPr>
            <p:ph type="sldNum" sz="quarter" idx="4"/>
          </p:nvPr>
        </p:nvSpPr>
        <p:spPr>
          <a:xfrm>
            <a:off x="5070743" y="6334125"/>
            <a:ext cx="392243" cy="144000"/>
          </a:xfrm>
          <a:prstGeom prst="rect">
            <a:avLst/>
          </a:prstGeom>
        </p:spPr>
        <p:txBody>
          <a:bodyPr vert="horz" lIns="0" tIns="0" rIns="0" bIns="0" rtlCol="0" anchor="t" anchorCtr="0">
            <a:noAutofit/>
          </a:bodyPr>
          <a:lstStyle>
            <a:lvl1pPr algn="l">
              <a:defRPr sz="500">
                <a:solidFill>
                  <a:schemeClr val="tx1"/>
                </a:solidFill>
              </a:defRPr>
            </a:lvl1pPr>
          </a:lstStyle>
          <a:p>
            <a:fld id="{4A9586EF-C0F1-B148-8737-E0386246BC03}" type="slidenum">
              <a:rPr lang="en-GB" smtClean="0"/>
              <a:pPr/>
              <a:t>‹#›</a:t>
            </a:fld>
            <a:endParaRPr lang="en-GB" dirty="0"/>
          </a:p>
        </p:txBody>
      </p:sp>
      <p:pic>
        <p:nvPicPr>
          <p:cNvPr id="14" name="Graphic 13">
            <a:extLst>
              <a:ext uri="{FF2B5EF4-FFF2-40B4-BE49-F238E27FC236}">
                <a16:creationId xmlns:a16="http://schemas.microsoft.com/office/drawing/2014/main" id="{F6A36B29-4F0A-B2AE-5EC8-19F518CDAA89}"/>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57200" y="6286500"/>
            <a:ext cx="1104900" cy="114300"/>
          </a:xfrm>
          <a:prstGeom prst="rect">
            <a:avLst/>
          </a:prstGeom>
        </p:spPr>
      </p:pic>
    </p:spTree>
    <p:extLst>
      <p:ext uri="{BB962C8B-B14F-4D97-AF65-F5344CB8AC3E}">
        <p14:creationId xmlns:p14="http://schemas.microsoft.com/office/powerpoint/2010/main" val="365927036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7392">
          <p15:clr>
            <a:srgbClr val="F26B43"/>
          </p15:clr>
        </p15:guide>
        <p15:guide id="3" pos="288">
          <p15:clr>
            <a:srgbClr val="F26B43"/>
          </p15:clr>
        </p15:guide>
        <p15:guide id="4" orient="horz" pos="403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B2367FC-EEFC-04DA-CD1D-C746C9B074AC}"/>
              </a:ext>
            </a:extLst>
          </p:cNvPr>
          <p:cNvSpPr>
            <a:spLocks noGrp="1"/>
          </p:cNvSpPr>
          <p:nvPr>
            <p:ph type="title"/>
          </p:nvPr>
        </p:nvSpPr>
        <p:spPr>
          <a:xfrm>
            <a:off x="390525" y="248409"/>
            <a:ext cx="11450638" cy="647697"/>
          </a:xfrm>
          <a:prstGeom prst="rect">
            <a:avLst/>
          </a:prstGeom>
        </p:spPr>
        <p:txBody>
          <a:bodyPr vert="horz" lIns="0" tIns="0" rIns="0" bIns="0" rtlCol="0" anchor="ctr" anchorCtr="0">
            <a:noAutofit/>
          </a:bodyPr>
          <a:lstStyle/>
          <a:p>
            <a:endParaRPr lang="en-US"/>
          </a:p>
        </p:txBody>
      </p:sp>
      <p:sp>
        <p:nvSpPr>
          <p:cNvPr id="8" name="Slide Number Placeholder 5">
            <a:extLst>
              <a:ext uri="{FF2B5EF4-FFF2-40B4-BE49-F238E27FC236}">
                <a16:creationId xmlns:a16="http://schemas.microsoft.com/office/drawing/2014/main" id="{B55FB949-0C7D-3B07-1122-6804523E7667}"/>
              </a:ext>
            </a:extLst>
          </p:cNvPr>
          <p:cNvSpPr>
            <a:spLocks noGrp="1"/>
          </p:cNvSpPr>
          <p:nvPr>
            <p:ph type="sldNum" sz="quarter" idx="4"/>
          </p:nvPr>
        </p:nvSpPr>
        <p:spPr>
          <a:xfrm>
            <a:off x="11344238" y="6458033"/>
            <a:ext cx="496885" cy="236194"/>
          </a:xfrm>
          <a:prstGeom prst="rect">
            <a:avLst/>
          </a:prstGeom>
        </p:spPr>
        <p:txBody>
          <a:bodyPr vert="horz" lIns="0" tIns="0" rIns="0" bIns="0" rtlCol="0" anchor="b">
            <a:noAutofit/>
          </a:bodyPr>
          <a:lstStyle>
            <a:lvl1pPr algn="r">
              <a:defRPr sz="1000" b="0" i="0">
                <a:solidFill>
                  <a:schemeClr val="tx1"/>
                </a:solidFill>
                <a:latin typeface="Publico Roman" panose="02000603080000020004" pitchFamily="2" charset="77"/>
              </a:defRPr>
            </a:lvl1pPr>
          </a:lstStyle>
          <a:p>
            <a:fld id="{30DCA309-6541-48DD-BDE8-B81C1DE2A997}" type="slidenum">
              <a:rPr lang="en-US" smtClean="0"/>
              <a:pPr/>
              <a:t>‹#›</a:t>
            </a:fld>
            <a:endParaRPr lang="en-US" dirty="0"/>
          </a:p>
        </p:txBody>
      </p:sp>
      <p:cxnSp>
        <p:nvCxnSpPr>
          <p:cNvPr id="9" name="Straight Connector 8">
            <a:extLst>
              <a:ext uri="{FF2B5EF4-FFF2-40B4-BE49-F238E27FC236}">
                <a16:creationId xmlns:a16="http://schemas.microsoft.com/office/drawing/2014/main" id="{407C3A70-9D02-17EC-DE1D-CF853802811C}"/>
              </a:ext>
            </a:extLst>
          </p:cNvPr>
          <p:cNvCxnSpPr>
            <a:cxnSpLocks/>
          </p:cNvCxnSpPr>
          <p:nvPr userDrawn="1"/>
        </p:nvCxnSpPr>
        <p:spPr>
          <a:xfrm>
            <a:off x="390525" y="979032"/>
            <a:ext cx="11450638" cy="0"/>
          </a:xfrm>
          <a:prstGeom prst="line">
            <a:avLst/>
          </a:prstGeom>
          <a:ln w="6350">
            <a:solidFill>
              <a:srgbClr val="B3B3B3"/>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2A509947-5757-30E9-4187-A7E1DAD60506}"/>
              </a:ext>
            </a:extLst>
          </p:cNvPr>
          <p:cNvSpPr>
            <a:spLocks noGrp="1"/>
          </p:cNvSpPr>
          <p:nvPr>
            <p:ph type="ftr" sz="quarter" idx="3"/>
          </p:nvPr>
        </p:nvSpPr>
        <p:spPr>
          <a:xfrm>
            <a:off x="3388286" y="6522163"/>
            <a:ext cx="5403182" cy="138499"/>
          </a:xfrm>
          <a:prstGeom prst="rect">
            <a:avLst/>
          </a:prstGeom>
        </p:spPr>
        <p:txBody>
          <a:bodyPr/>
          <a:lstStyle>
            <a:lvl1pPr algn="ctr">
              <a:defRPr sz="800" b="0" i="0">
                <a:solidFill>
                  <a:schemeClr val="tx1">
                    <a:lumMod val="65000"/>
                    <a:lumOff val="35000"/>
                  </a:schemeClr>
                </a:solidFill>
                <a:latin typeface="Lato" panose="020F0502020204030203" pitchFamily="34" charset="77"/>
              </a:defRPr>
            </a:lvl1pPr>
          </a:lstStyle>
          <a:p>
            <a:r>
              <a:rPr lang="en-US" dirty="0"/>
              <a:t>Presentation title | Year | © Chubb 2025. All rights reserved.</a:t>
            </a:r>
          </a:p>
        </p:txBody>
      </p:sp>
      <p:sp>
        <p:nvSpPr>
          <p:cNvPr id="14" name="Text Placeholder 4">
            <a:extLst>
              <a:ext uri="{FF2B5EF4-FFF2-40B4-BE49-F238E27FC236}">
                <a16:creationId xmlns:a16="http://schemas.microsoft.com/office/drawing/2014/main" id="{E8728B70-3D48-B4F8-7645-6F1D7243FE47}"/>
              </a:ext>
            </a:extLst>
          </p:cNvPr>
          <p:cNvSpPr>
            <a:spLocks noGrp="1"/>
          </p:cNvSpPr>
          <p:nvPr>
            <p:ph type="body" idx="1"/>
          </p:nvPr>
        </p:nvSpPr>
        <p:spPr>
          <a:xfrm>
            <a:off x="390525" y="1773239"/>
            <a:ext cx="11450638" cy="4486274"/>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Graphic 2">
            <a:extLst>
              <a:ext uri="{FF2B5EF4-FFF2-40B4-BE49-F238E27FC236}">
                <a16:creationId xmlns:a16="http://schemas.microsoft.com/office/drawing/2014/main" id="{7AD4A22A-63B4-4E2F-5763-5502CF4F2CE6}"/>
              </a:ext>
            </a:extLst>
          </p:cNvPr>
          <p:cNvPicPr>
            <a:picLocks noChangeAspect="1"/>
          </p:cNvPicPr>
          <p:nvPr userDrawn="1"/>
        </p:nvPicPr>
        <p:blipFill>
          <a:blip r:embed="rId49">
            <a:extLst>
              <a:ext uri="{96DAC541-7B7A-43D3-8B79-37D633B846F1}">
                <asvg:svgBlip xmlns:asvg="http://schemas.microsoft.com/office/drawing/2016/SVG/main" r:embed="rId50"/>
              </a:ext>
            </a:extLst>
          </a:blip>
          <a:stretch>
            <a:fillRect/>
          </a:stretch>
        </p:blipFill>
        <p:spPr>
          <a:xfrm>
            <a:off x="390526" y="6590439"/>
            <a:ext cx="814573" cy="82800"/>
          </a:xfrm>
          <a:prstGeom prst="rect">
            <a:avLst/>
          </a:prstGeom>
        </p:spPr>
      </p:pic>
    </p:spTree>
    <p:extLst>
      <p:ext uri="{BB962C8B-B14F-4D97-AF65-F5344CB8AC3E}">
        <p14:creationId xmlns:p14="http://schemas.microsoft.com/office/powerpoint/2010/main" val="348632108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 id="2147483836" r:id="rId33"/>
    <p:sldLayoutId id="2147483837" r:id="rId34"/>
    <p:sldLayoutId id="2147483838" r:id="rId35"/>
    <p:sldLayoutId id="2147483839" r:id="rId36"/>
    <p:sldLayoutId id="2147483840" r:id="rId37"/>
    <p:sldLayoutId id="2147483841" r:id="rId38"/>
    <p:sldLayoutId id="2147483842" r:id="rId39"/>
    <p:sldLayoutId id="2147483843" r:id="rId40"/>
    <p:sldLayoutId id="2147483844" r:id="rId41"/>
    <p:sldLayoutId id="2147483845" r:id="rId42"/>
    <p:sldLayoutId id="2147483846" r:id="rId43"/>
    <p:sldLayoutId id="2147483850" r:id="rId44"/>
    <p:sldLayoutId id="2147483851" r:id="rId45"/>
    <p:sldLayoutId id="2147483854" r:id="rId46"/>
    <p:sldLayoutId id="2147483856" r:id="rId47"/>
  </p:sldLayoutIdLst>
  <p:txStyles>
    <p:titleStyle>
      <a:lvl1pPr algn="l" defTabSz="914400" rtl="0" eaLnBrk="1" latinLnBrk="0" hangingPunct="1">
        <a:lnSpc>
          <a:spcPct val="90000"/>
        </a:lnSpc>
        <a:spcBef>
          <a:spcPct val="0"/>
        </a:spcBef>
        <a:buNone/>
        <a:defRPr sz="2600" b="0" i="0" kern="1200">
          <a:solidFill>
            <a:schemeClr val="tx1"/>
          </a:solidFill>
          <a:latin typeface="Publico Roman" panose="02000603080000020004" pitchFamily="2" charset="77"/>
          <a:ea typeface="+mj-ea"/>
          <a:cs typeface="+mj-cs"/>
        </a:defRPr>
      </a:lvl1pPr>
    </p:titleStyle>
    <p:bodyStyle>
      <a:lvl1pPr marL="0" indent="0" algn="l" defTabSz="914400" rtl="0" eaLnBrk="1" latinLnBrk="0" hangingPunct="1">
        <a:lnSpc>
          <a:spcPct val="120000"/>
        </a:lnSpc>
        <a:spcBef>
          <a:spcPts val="300"/>
        </a:spcBef>
        <a:spcAft>
          <a:spcPts val="600"/>
        </a:spcAft>
        <a:buFont typeface="Arial" panose="020B0604020202020204" pitchFamily="34" charset="0"/>
        <a:buNone/>
        <a:defRPr sz="1600" kern="1200">
          <a:solidFill>
            <a:schemeClr val="tx1"/>
          </a:solidFill>
          <a:latin typeface="+mn-lt"/>
          <a:ea typeface="+mn-ea"/>
          <a:cs typeface="+mn-cs"/>
        </a:defRPr>
      </a:lvl1pPr>
      <a:lvl2pPr marL="228600" indent="-228600" algn="l" defTabSz="914400" rtl="0" eaLnBrk="1" latinLnBrk="0" hangingPunct="1">
        <a:lnSpc>
          <a:spcPct val="120000"/>
        </a:lnSpc>
        <a:spcBef>
          <a:spcPts val="300"/>
        </a:spcBef>
        <a:spcAft>
          <a:spcPts val="600"/>
        </a:spcAft>
        <a:buFont typeface="Arial" panose="020B0604020202020204" pitchFamily="34" charset="0"/>
        <a:buChar char="•"/>
        <a:defRPr sz="1600" kern="1200">
          <a:solidFill>
            <a:schemeClr val="tx1"/>
          </a:solidFill>
          <a:latin typeface="+mn-lt"/>
          <a:ea typeface="+mn-ea"/>
          <a:cs typeface="+mn-cs"/>
        </a:defRPr>
      </a:lvl2pPr>
      <a:lvl3pPr marL="447675" indent="-217488" algn="l" defTabSz="914400" rtl="0" eaLnBrk="1" latinLnBrk="0" hangingPunct="1">
        <a:lnSpc>
          <a:spcPct val="120000"/>
        </a:lnSpc>
        <a:spcBef>
          <a:spcPts val="30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20000"/>
        </a:lnSpc>
        <a:spcBef>
          <a:spcPts val="1200"/>
        </a:spcBef>
        <a:spcAft>
          <a:spcPts val="1200"/>
        </a:spcAft>
        <a:buFont typeface="Arial" panose="020B0604020202020204" pitchFamily="34" charset="0"/>
        <a:buNone/>
        <a:defRPr sz="2600" b="0" i="0" kern="1200">
          <a:solidFill>
            <a:schemeClr val="tx1"/>
          </a:solidFill>
          <a:latin typeface="Publico Roman" panose="02000603080000020004" pitchFamily="2" charset="77"/>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46">
          <p15:clr>
            <a:srgbClr val="F26B43"/>
          </p15:clr>
        </p15:guide>
        <p15:guide id="2" pos="7459">
          <p15:clr>
            <a:srgbClr val="F26B43"/>
          </p15:clr>
        </p15:guide>
        <p15:guide id="3" pos="246">
          <p15:clr>
            <a:srgbClr val="F26B43"/>
          </p15:clr>
        </p15:guide>
        <p15:guide id="4" pos="3850">
          <p15:clr>
            <a:srgbClr val="F26B43"/>
          </p15:clr>
        </p15:guide>
        <p15:guide id="5" orient="horz" pos="1117">
          <p15:clr>
            <a:srgbClr val="F26B43"/>
          </p15:clr>
        </p15:guide>
        <p15:guide id="6" orient="horz" pos="266">
          <p15:clr>
            <a:srgbClr val="F26B43"/>
          </p15:clr>
        </p15:guide>
        <p15:guide id="7" orient="horz" pos="394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6" y="360703"/>
            <a:ext cx="8091704" cy="889474"/>
          </a:xfrm>
          <a:prstGeom prst="rect">
            <a:avLst/>
          </a:prstGeom>
        </p:spPr>
        <p:txBody>
          <a:bodyPr vert="horz" lIns="0" tIns="0" rIns="0" bIns="0" rtlCol="0" anchor="b" anchorCtr="0">
            <a:noAutofit/>
          </a:bodyPr>
          <a:lstStyle/>
          <a:p>
            <a:endParaRPr lang="en-US"/>
          </a:p>
        </p:txBody>
      </p:sp>
      <p:sp>
        <p:nvSpPr>
          <p:cNvPr id="3" name="Text Placeholder 2"/>
          <p:cNvSpPr>
            <a:spLocks noGrp="1"/>
          </p:cNvSpPr>
          <p:nvPr>
            <p:ph type="body" idx="1"/>
          </p:nvPr>
        </p:nvSpPr>
        <p:spPr>
          <a:xfrm>
            <a:off x="695326" y="1512097"/>
            <a:ext cx="10881774" cy="467597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843529" y="6388958"/>
            <a:ext cx="5943500" cy="138499"/>
          </a:xfrm>
          <a:prstGeom prst="rect">
            <a:avLst/>
          </a:prstGeom>
        </p:spPr>
        <p:txBody>
          <a:bodyPr vert="horz" wrap="square" lIns="0" tIns="0" rIns="0" bIns="0" rtlCol="0" anchor="b" anchorCtr="0">
            <a:noAutofit/>
          </a:bodyPr>
          <a:lstStyle>
            <a:lvl1pPr algn="l">
              <a:defRPr sz="900">
                <a:solidFill>
                  <a:schemeClr val="tx1"/>
                </a:solidFill>
              </a:defRPr>
            </a:lvl1pPr>
          </a:lstStyle>
          <a:p>
            <a:r>
              <a:rPr lang="en-US" dirty="0"/>
              <a:t>2022 | Confidential &amp; Proprietary Information of Chubb- Not for Distribution</a:t>
            </a:r>
          </a:p>
        </p:txBody>
      </p:sp>
      <p:sp>
        <p:nvSpPr>
          <p:cNvPr id="6" name="Slide Number Placeholder 5"/>
          <p:cNvSpPr>
            <a:spLocks noGrp="1"/>
          </p:cNvSpPr>
          <p:nvPr>
            <p:ph type="sldNum" sz="quarter" idx="4"/>
          </p:nvPr>
        </p:nvSpPr>
        <p:spPr>
          <a:xfrm>
            <a:off x="11227594" y="6388958"/>
            <a:ext cx="496885" cy="138499"/>
          </a:xfrm>
          <a:prstGeom prst="rect">
            <a:avLst/>
          </a:prstGeom>
        </p:spPr>
        <p:txBody>
          <a:bodyPr vert="horz" lIns="0" tIns="0" rIns="0" bIns="0" rtlCol="0" anchor="ctr">
            <a:noAutofit/>
          </a:bodyPr>
          <a:lstStyle>
            <a:lvl1pPr algn="r">
              <a:defRPr sz="900">
                <a:solidFill>
                  <a:schemeClr val="tx1"/>
                </a:solidFill>
              </a:defRPr>
            </a:lvl1pPr>
          </a:lstStyle>
          <a:p>
            <a:fld id="{7CCDF186-37F9-4BDD-991B-2B0FEAE75693}" type="slidenum">
              <a:rPr lang="en-US" smtClean="0"/>
              <a:pPr/>
              <a:t>‹#›</a:t>
            </a:fld>
            <a:r>
              <a:rPr lang="en-US" dirty="0"/>
              <a:t>/109</a:t>
            </a:r>
          </a:p>
        </p:txBody>
      </p:sp>
      <p:cxnSp>
        <p:nvCxnSpPr>
          <p:cNvPr id="15" name="Straight Connector 14"/>
          <p:cNvCxnSpPr>
            <a:cxnSpLocks/>
          </p:cNvCxnSpPr>
          <p:nvPr userDrawn="1"/>
        </p:nvCxnSpPr>
        <p:spPr>
          <a:xfrm>
            <a:off x="695324" y="1348849"/>
            <a:ext cx="11029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lassification" hidden="1"/>
          <p:cNvSpPr txBox="1"/>
          <p:nvPr userDrawn="1">
            <p:custDataLst>
              <p:tags r:id="rId67"/>
            </p:custDataLst>
          </p:nvPr>
        </p:nvSpPr>
        <p:spPr>
          <a:xfrm>
            <a:off x="10721796" y="360703"/>
            <a:ext cx="1003480" cy="153888"/>
          </a:xfrm>
          <a:prstGeom prst="rect">
            <a:avLst/>
          </a:prstGeom>
          <a:noFill/>
        </p:spPr>
        <p:txBody>
          <a:bodyPr wrap="none" lIns="0" tIns="0" rIns="0" bIns="0" rtlCol="0">
            <a:spAutoFit/>
          </a:bodyPr>
          <a:lstStyle/>
          <a:p>
            <a:pPr algn="r"/>
            <a:r>
              <a:rPr lang="en-US" sz="1000" b="1" dirty="0">
                <a:solidFill>
                  <a:schemeClr val="tx1"/>
                </a:solidFill>
              </a:rPr>
              <a:t>Internal Use Only</a:t>
            </a:r>
          </a:p>
        </p:txBody>
      </p:sp>
      <p:sp>
        <p:nvSpPr>
          <p:cNvPr id="14" name="Status" hidden="1"/>
          <p:cNvSpPr txBox="1">
            <a:spLocks/>
          </p:cNvSpPr>
          <p:nvPr userDrawn="1">
            <p:custDataLst>
              <p:tags r:id="rId68"/>
            </p:custDataLst>
          </p:nvPr>
        </p:nvSpPr>
        <p:spPr>
          <a:xfrm>
            <a:off x="11361395" y="157507"/>
            <a:ext cx="363881" cy="153888"/>
          </a:xfrm>
          <a:prstGeom prst="rect">
            <a:avLst/>
          </a:prstGeom>
          <a:noFill/>
        </p:spPr>
        <p:txBody>
          <a:bodyPr wrap="none" lIns="0" tIns="0" rIns="0" bIns="0" rtlCol="0">
            <a:spAutoFit/>
          </a:bodyPr>
          <a:lstStyle/>
          <a:p>
            <a:pPr algn="r"/>
            <a:r>
              <a:rPr lang="en-US" sz="1000" b="1" dirty="0">
                <a:solidFill>
                  <a:schemeClr val="tx1"/>
                </a:solidFill>
              </a:rPr>
              <a:t>Status</a:t>
            </a:r>
          </a:p>
        </p:txBody>
      </p:sp>
      <p:grpSp>
        <p:nvGrpSpPr>
          <p:cNvPr id="19" name="Group 10">
            <a:extLst>
              <a:ext uri="{FF2B5EF4-FFF2-40B4-BE49-F238E27FC236}">
                <a16:creationId xmlns:a16="http://schemas.microsoft.com/office/drawing/2014/main" id="{13AAE040-EC12-4E65-8A8D-8A216008B8D4}"/>
              </a:ext>
            </a:extLst>
          </p:cNvPr>
          <p:cNvGrpSpPr/>
          <p:nvPr userDrawn="1">
            <p:custDataLst>
              <p:tags r:id="rId69"/>
            </p:custDataLst>
          </p:nvPr>
        </p:nvGrpSpPr>
        <p:grpSpPr bwMode="gray">
          <a:xfrm>
            <a:off x="696118" y="6394450"/>
            <a:ext cx="1044575" cy="107950"/>
            <a:chOff x="684213" y="6394450"/>
            <a:chExt cx="1044575" cy="107950"/>
          </a:xfrm>
        </p:grpSpPr>
        <p:sp>
          <p:nvSpPr>
            <p:cNvPr id="20" name="Freeform 5">
              <a:extLst>
                <a:ext uri="{FF2B5EF4-FFF2-40B4-BE49-F238E27FC236}">
                  <a16:creationId xmlns:a16="http://schemas.microsoft.com/office/drawing/2014/main" id="{58D28DC0-4106-4D90-89C4-C051B930166B}"/>
                </a:ext>
              </a:extLst>
            </p:cNvPr>
            <p:cNvSpPr>
              <a:spLocks noEditPoints="1"/>
            </p:cNvSpPr>
            <p:nvPr userDrawn="1"/>
          </p:nvSpPr>
          <p:spPr bwMode="gray">
            <a:xfrm>
              <a:off x="684213" y="6394450"/>
              <a:ext cx="995363" cy="107950"/>
            </a:xfrm>
            <a:custGeom>
              <a:avLst/>
              <a:gdLst>
                <a:gd name="T0" fmla="*/ 3071 w 3134"/>
                <a:gd name="T1" fmla="*/ 198 h 340"/>
                <a:gd name="T2" fmla="*/ 3071 w 3134"/>
                <a:gd name="T3" fmla="*/ 140 h 340"/>
                <a:gd name="T4" fmla="*/ 3045 w 3134"/>
                <a:gd name="T5" fmla="*/ 340 h 340"/>
                <a:gd name="T6" fmla="*/ 3092 w 3134"/>
                <a:gd name="T7" fmla="*/ 333 h 340"/>
                <a:gd name="T8" fmla="*/ 3118 w 3134"/>
                <a:gd name="T9" fmla="*/ 317 h 340"/>
                <a:gd name="T10" fmla="*/ 3132 w 3134"/>
                <a:gd name="T11" fmla="*/ 293 h 340"/>
                <a:gd name="T12" fmla="*/ 3134 w 3134"/>
                <a:gd name="T13" fmla="*/ 229 h 340"/>
                <a:gd name="T14" fmla="*/ 3127 w 3134"/>
                <a:gd name="T15" fmla="*/ 208 h 340"/>
                <a:gd name="T16" fmla="*/ 3122 w 3134"/>
                <a:gd name="T17" fmla="*/ 133 h 340"/>
                <a:gd name="T18" fmla="*/ 3134 w 3134"/>
                <a:gd name="T19" fmla="*/ 106 h 340"/>
                <a:gd name="T20" fmla="*/ 3133 w 3134"/>
                <a:gd name="T21" fmla="*/ 56 h 340"/>
                <a:gd name="T22" fmla="*/ 3123 w 3134"/>
                <a:gd name="T23" fmla="*/ 29 h 340"/>
                <a:gd name="T24" fmla="*/ 3100 w 3134"/>
                <a:gd name="T25" fmla="*/ 10 h 340"/>
                <a:gd name="T26" fmla="*/ 3066 w 3134"/>
                <a:gd name="T27" fmla="*/ 1 h 340"/>
                <a:gd name="T28" fmla="*/ 3045 w 3134"/>
                <a:gd name="T29" fmla="*/ 340 h 340"/>
                <a:gd name="T30" fmla="*/ 2396 w 3134"/>
                <a:gd name="T31" fmla="*/ 198 h 340"/>
                <a:gd name="T32" fmla="*/ 2396 w 3134"/>
                <a:gd name="T33" fmla="*/ 140 h 340"/>
                <a:gd name="T34" fmla="*/ 2369 w 3134"/>
                <a:gd name="T35" fmla="*/ 340 h 340"/>
                <a:gd name="T36" fmla="*/ 2418 w 3134"/>
                <a:gd name="T37" fmla="*/ 333 h 340"/>
                <a:gd name="T38" fmla="*/ 2444 w 3134"/>
                <a:gd name="T39" fmla="*/ 317 h 340"/>
                <a:gd name="T40" fmla="*/ 2457 w 3134"/>
                <a:gd name="T41" fmla="*/ 293 h 340"/>
                <a:gd name="T42" fmla="*/ 2460 w 3134"/>
                <a:gd name="T43" fmla="*/ 229 h 340"/>
                <a:gd name="T44" fmla="*/ 2453 w 3134"/>
                <a:gd name="T45" fmla="*/ 208 h 340"/>
                <a:gd name="T46" fmla="*/ 2447 w 3134"/>
                <a:gd name="T47" fmla="*/ 133 h 340"/>
                <a:gd name="T48" fmla="*/ 2460 w 3134"/>
                <a:gd name="T49" fmla="*/ 106 h 340"/>
                <a:gd name="T50" fmla="*/ 2458 w 3134"/>
                <a:gd name="T51" fmla="*/ 56 h 340"/>
                <a:gd name="T52" fmla="*/ 2447 w 3134"/>
                <a:gd name="T53" fmla="*/ 29 h 340"/>
                <a:gd name="T54" fmla="*/ 2426 w 3134"/>
                <a:gd name="T55" fmla="*/ 10 h 340"/>
                <a:gd name="T56" fmla="*/ 2392 w 3134"/>
                <a:gd name="T57" fmla="*/ 1 h 340"/>
                <a:gd name="T58" fmla="*/ 2369 w 3134"/>
                <a:gd name="T59" fmla="*/ 340 h 340"/>
                <a:gd name="T60" fmla="*/ 1375 w 3134"/>
                <a:gd name="T61" fmla="*/ 0 h 340"/>
                <a:gd name="T62" fmla="*/ 1313 w 3134"/>
                <a:gd name="T63" fmla="*/ 272 h 340"/>
                <a:gd name="T64" fmla="*/ 1321 w 3134"/>
                <a:gd name="T65" fmla="*/ 302 h 340"/>
                <a:gd name="T66" fmla="*/ 1339 w 3134"/>
                <a:gd name="T67" fmla="*/ 324 h 340"/>
                <a:gd name="T68" fmla="*/ 1368 w 3134"/>
                <a:gd name="T69" fmla="*/ 338 h 340"/>
                <a:gd name="T70" fmla="*/ 1682 w 3134"/>
                <a:gd name="T71" fmla="*/ 340 h 340"/>
                <a:gd name="T72" fmla="*/ 1712 w 3134"/>
                <a:gd name="T73" fmla="*/ 338 h 340"/>
                <a:gd name="T74" fmla="*/ 1741 w 3134"/>
                <a:gd name="T75" fmla="*/ 324 h 340"/>
                <a:gd name="T76" fmla="*/ 1759 w 3134"/>
                <a:gd name="T77" fmla="*/ 302 h 340"/>
                <a:gd name="T78" fmla="*/ 1767 w 3134"/>
                <a:gd name="T79" fmla="*/ 272 h 340"/>
                <a:gd name="T80" fmla="*/ 698 w 3134"/>
                <a:gd name="T81" fmla="*/ 139 h 340"/>
                <a:gd name="T82" fmla="*/ 698 w 3134"/>
                <a:gd name="T83" fmla="*/ 340 h 340"/>
                <a:gd name="T84" fmla="*/ 1096 w 3134"/>
                <a:gd name="T85" fmla="*/ 340 h 340"/>
                <a:gd name="T86" fmla="*/ 698 w 3134"/>
                <a:gd name="T87" fmla="*/ 139 h 340"/>
                <a:gd name="T88" fmla="*/ 85 w 3134"/>
                <a:gd name="T89" fmla="*/ 0 h 340"/>
                <a:gd name="T90" fmla="*/ 47 w 3134"/>
                <a:gd name="T91" fmla="*/ 5 h 340"/>
                <a:gd name="T92" fmla="*/ 20 w 3134"/>
                <a:gd name="T93" fmla="*/ 21 h 340"/>
                <a:gd name="T94" fmla="*/ 5 w 3134"/>
                <a:gd name="T95" fmla="*/ 45 h 340"/>
                <a:gd name="T96" fmla="*/ 0 w 3134"/>
                <a:gd name="T97" fmla="*/ 77 h 340"/>
                <a:gd name="T98" fmla="*/ 1 w 3134"/>
                <a:gd name="T99" fmla="*/ 280 h 340"/>
                <a:gd name="T100" fmla="*/ 11 w 3134"/>
                <a:gd name="T101" fmla="*/ 308 h 340"/>
                <a:gd name="T102" fmla="*/ 33 w 3134"/>
                <a:gd name="T103" fmla="*/ 328 h 340"/>
                <a:gd name="T104" fmla="*/ 64 w 3134"/>
                <a:gd name="T105" fmla="*/ 339 h 340"/>
                <a:gd name="T106" fmla="*/ 453 w 3134"/>
                <a:gd name="T10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4" h="340">
                  <a:moveTo>
                    <a:pt x="3071" y="282"/>
                  </a:moveTo>
                  <a:lnTo>
                    <a:pt x="2722" y="282"/>
                  </a:lnTo>
                  <a:lnTo>
                    <a:pt x="2722" y="198"/>
                  </a:lnTo>
                  <a:lnTo>
                    <a:pt x="3071" y="198"/>
                  </a:lnTo>
                  <a:lnTo>
                    <a:pt x="3071" y="282"/>
                  </a:lnTo>
                  <a:close/>
                  <a:moveTo>
                    <a:pt x="2722" y="58"/>
                  </a:moveTo>
                  <a:lnTo>
                    <a:pt x="3071" y="58"/>
                  </a:lnTo>
                  <a:lnTo>
                    <a:pt x="3071" y="140"/>
                  </a:lnTo>
                  <a:lnTo>
                    <a:pt x="2722" y="140"/>
                  </a:lnTo>
                  <a:lnTo>
                    <a:pt x="2722" y="58"/>
                  </a:lnTo>
                  <a:close/>
                  <a:moveTo>
                    <a:pt x="3045" y="340"/>
                  </a:moveTo>
                  <a:lnTo>
                    <a:pt x="3045" y="340"/>
                  </a:lnTo>
                  <a:lnTo>
                    <a:pt x="3066" y="339"/>
                  </a:lnTo>
                  <a:lnTo>
                    <a:pt x="3075" y="338"/>
                  </a:lnTo>
                  <a:lnTo>
                    <a:pt x="3084" y="335"/>
                  </a:lnTo>
                  <a:lnTo>
                    <a:pt x="3092" y="333"/>
                  </a:lnTo>
                  <a:lnTo>
                    <a:pt x="3100" y="330"/>
                  </a:lnTo>
                  <a:lnTo>
                    <a:pt x="3107" y="326"/>
                  </a:lnTo>
                  <a:lnTo>
                    <a:pt x="3113" y="321"/>
                  </a:lnTo>
                  <a:lnTo>
                    <a:pt x="3118" y="317"/>
                  </a:lnTo>
                  <a:lnTo>
                    <a:pt x="3123" y="311"/>
                  </a:lnTo>
                  <a:lnTo>
                    <a:pt x="3126" y="305"/>
                  </a:lnTo>
                  <a:lnTo>
                    <a:pt x="3130" y="300"/>
                  </a:lnTo>
                  <a:lnTo>
                    <a:pt x="3132" y="293"/>
                  </a:lnTo>
                  <a:lnTo>
                    <a:pt x="3133" y="284"/>
                  </a:lnTo>
                  <a:lnTo>
                    <a:pt x="3134" y="278"/>
                  </a:lnTo>
                  <a:lnTo>
                    <a:pt x="3134" y="268"/>
                  </a:lnTo>
                  <a:lnTo>
                    <a:pt x="3134" y="229"/>
                  </a:lnTo>
                  <a:lnTo>
                    <a:pt x="3134" y="229"/>
                  </a:lnTo>
                  <a:lnTo>
                    <a:pt x="3134" y="221"/>
                  </a:lnTo>
                  <a:lnTo>
                    <a:pt x="3132" y="214"/>
                  </a:lnTo>
                  <a:lnTo>
                    <a:pt x="3127" y="208"/>
                  </a:lnTo>
                  <a:lnTo>
                    <a:pt x="3122" y="202"/>
                  </a:lnTo>
                  <a:lnTo>
                    <a:pt x="3081" y="168"/>
                  </a:lnTo>
                  <a:lnTo>
                    <a:pt x="3122" y="133"/>
                  </a:lnTo>
                  <a:lnTo>
                    <a:pt x="3122" y="133"/>
                  </a:lnTo>
                  <a:lnTo>
                    <a:pt x="3127" y="127"/>
                  </a:lnTo>
                  <a:lnTo>
                    <a:pt x="3132" y="121"/>
                  </a:lnTo>
                  <a:lnTo>
                    <a:pt x="3134" y="114"/>
                  </a:lnTo>
                  <a:lnTo>
                    <a:pt x="3134" y="106"/>
                  </a:lnTo>
                  <a:lnTo>
                    <a:pt x="3134" y="72"/>
                  </a:lnTo>
                  <a:lnTo>
                    <a:pt x="3134" y="72"/>
                  </a:lnTo>
                  <a:lnTo>
                    <a:pt x="3134" y="62"/>
                  </a:lnTo>
                  <a:lnTo>
                    <a:pt x="3133" y="56"/>
                  </a:lnTo>
                  <a:lnTo>
                    <a:pt x="3132" y="47"/>
                  </a:lnTo>
                  <a:lnTo>
                    <a:pt x="3130" y="40"/>
                  </a:lnTo>
                  <a:lnTo>
                    <a:pt x="3126" y="35"/>
                  </a:lnTo>
                  <a:lnTo>
                    <a:pt x="3123" y="29"/>
                  </a:lnTo>
                  <a:lnTo>
                    <a:pt x="3118" y="23"/>
                  </a:lnTo>
                  <a:lnTo>
                    <a:pt x="3113" y="19"/>
                  </a:lnTo>
                  <a:lnTo>
                    <a:pt x="3107" y="14"/>
                  </a:lnTo>
                  <a:lnTo>
                    <a:pt x="3100" y="10"/>
                  </a:lnTo>
                  <a:lnTo>
                    <a:pt x="3092" y="7"/>
                  </a:lnTo>
                  <a:lnTo>
                    <a:pt x="3084" y="5"/>
                  </a:lnTo>
                  <a:lnTo>
                    <a:pt x="3075" y="2"/>
                  </a:lnTo>
                  <a:lnTo>
                    <a:pt x="3066" y="1"/>
                  </a:lnTo>
                  <a:lnTo>
                    <a:pt x="3045" y="0"/>
                  </a:lnTo>
                  <a:lnTo>
                    <a:pt x="2658" y="0"/>
                  </a:lnTo>
                  <a:lnTo>
                    <a:pt x="2658" y="340"/>
                  </a:lnTo>
                  <a:lnTo>
                    <a:pt x="3045" y="340"/>
                  </a:lnTo>
                  <a:close/>
                  <a:moveTo>
                    <a:pt x="2396" y="282"/>
                  </a:moveTo>
                  <a:lnTo>
                    <a:pt x="2047" y="282"/>
                  </a:lnTo>
                  <a:lnTo>
                    <a:pt x="2047" y="198"/>
                  </a:lnTo>
                  <a:lnTo>
                    <a:pt x="2396" y="198"/>
                  </a:lnTo>
                  <a:lnTo>
                    <a:pt x="2396" y="282"/>
                  </a:lnTo>
                  <a:close/>
                  <a:moveTo>
                    <a:pt x="2047" y="58"/>
                  </a:moveTo>
                  <a:lnTo>
                    <a:pt x="2396" y="58"/>
                  </a:lnTo>
                  <a:lnTo>
                    <a:pt x="2396" y="140"/>
                  </a:lnTo>
                  <a:lnTo>
                    <a:pt x="2047" y="140"/>
                  </a:lnTo>
                  <a:lnTo>
                    <a:pt x="2047" y="58"/>
                  </a:lnTo>
                  <a:close/>
                  <a:moveTo>
                    <a:pt x="2369" y="340"/>
                  </a:moveTo>
                  <a:lnTo>
                    <a:pt x="2369" y="340"/>
                  </a:lnTo>
                  <a:lnTo>
                    <a:pt x="2392" y="339"/>
                  </a:lnTo>
                  <a:lnTo>
                    <a:pt x="2401" y="338"/>
                  </a:lnTo>
                  <a:lnTo>
                    <a:pt x="2410" y="335"/>
                  </a:lnTo>
                  <a:lnTo>
                    <a:pt x="2418" y="333"/>
                  </a:lnTo>
                  <a:lnTo>
                    <a:pt x="2426" y="330"/>
                  </a:lnTo>
                  <a:lnTo>
                    <a:pt x="2432" y="326"/>
                  </a:lnTo>
                  <a:lnTo>
                    <a:pt x="2438" y="321"/>
                  </a:lnTo>
                  <a:lnTo>
                    <a:pt x="2444" y="317"/>
                  </a:lnTo>
                  <a:lnTo>
                    <a:pt x="2447" y="311"/>
                  </a:lnTo>
                  <a:lnTo>
                    <a:pt x="2452" y="305"/>
                  </a:lnTo>
                  <a:lnTo>
                    <a:pt x="2455" y="300"/>
                  </a:lnTo>
                  <a:lnTo>
                    <a:pt x="2457" y="293"/>
                  </a:lnTo>
                  <a:lnTo>
                    <a:pt x="2458" y="284"/>
                  </a:lnTo>
                  <a:lnTo>
                    <a:pt x="2460" y="278"/>
                  </a:lnTo>
                  <a:lnTo>
                    <a:pt x="2460" y="268"/>
                  </a:lnTo>
                  <a:lnTo>
                    <a:pt x="2460" y="229"/>
                  </a:lnTo>
                  <a:lnTo>
                    <a:pt x="2460" y="229"/>
                  </a:lnTo>
                  <a:lnTo>
                    <a:pt x="2460" y="221"/>
                  </a:lnTo>
                  <a:lnTo>
                    <a:pt x="2456" y="214"/>
                  </a:lnTo>
                  <a:lnTo>
                    <a:pt x="2453" y="208"/>
                  </a:lnTo>
                  <a:lnTo>
                    <a:pt x="2447" y="202"/>
                  </a:lnTo>
                  <a:lnTo>
                    <a:pt x="2406" y="168"/>
                  </a:lnTo>
                  <a:lnTo>
                    <a:pt x="2447" y="133"/>
                  </a:lnTo>
                  <a:lnTo>
                    <a:pt x="2447" y="133"/>
                  </a:lnTo>
                  <a:lnTo>
                    <a:pt x="2453" y="127"/>
                  </a:lnTo>
                  <a:lnTo>
                    <a:pt x="2456" y="121"/>
                  </a:lnTo>
                  <a:lnTo>
                    <a:pt x="2460" y="114"/>
                  </a:lnTo>
                  <a:lnTo>
                    <a:pt x="2460" y="106"/>
                  </a:lnTo>
                  <a:lnTo>
                    <a:pt x="2460" y="72"/>
                  </a:lnTo>
                  <a:lnTo>
                    <a:pt x="2460" y="72"/>
                  </a:lnTo>
                  <a:lnTo>
                    <a:pt x="2460" y="62"/>
                  </a:lnTo>
                  <a:lnTo>
                    <a:pt x="2458" y="56"/>
                  </a:lnTo>
                  <a:lnTo>
                    <a:pt x="2457" y="47"/>
                  </a:lnTo>
                  <a:lnTo>
                    <a:pt x="2455" y="40"/>
                  </a:lnTo>
                  <a:lnTo>
                    <a:pt x="2452" y="35"/>
                  </a:lnTo>
                  <a:lnTo>
                    <a:pt x="2447" y="29"/>
                  </a:lnTo>
                  <a:lnTo>
                    <a:pt x="2444" y="23"/>
                  </a:lnTo>
                  <a:lnTo>
                    <a:pt x="2438" y="19"/>
                  </a:lnTo>
                  <a:lnTo>
                    <a:pt x="2432" y="14"/>
                  </a:lnTo>
                  <a:lnTo>
                    <a:pt x="2426" y="10"/>
                  </a:lnTo>
                  <a:lnTo>
                    <a:pt x="2418" y="7"/>
                  </a:lnTo>
                  <a:lnTo>
                    <a:pt x="2410" y="5"/>
                  </a:lnTo>
                  <a:lnTo>
                    <a:pt x="2401" y="2"/>
                  </a:lnTo>
                  <a:lnTo>
                    <a:pt x="2392" y="1"/>
                  </a:lnTo>
                  <a:lnTo>
                    <a:pt x="2369" y="0"/>
                  </a:lnTo>
                  <a:lnTo>
                    <a:pt x="1984" y="0"/>
                  </a:lnTo>
                  <a:lnTo>
                    <a:pt x="1984" y="340"/>
                  </a:lnTo>
                  <a:lnTo>
                    <a:pt x="2369" y="340"/>
                  </a:lnTo>
                  <a:close/>
                  <a:moveTo>
                    <a:pt x="1705" y="0"/>
                  </a:moveTo>
                  <a:lnTo>
                    <a:pt x="1705" y="280"/>
                  </a:lnTo>
                  <a:lnTo>
                    <a:pt x="1375" y="280"/>
                  </a:lnTo>
                  <a:lnTo>
                    <a:pt x="1375" y="0"/>
                  </a:lnTo>
                  <a:lnTo>
                    <a:pt x="1312" y="0"/>
                  </a:lnTo>
                  <a:lnTo>
                    <a:pt x="1312" y="263"/>
                  </a:lnTo>
                  <a:lnTo>
                    <a:pt x="1312" y="263"/>
                  </a:lnTo>
                  <a:lnTo>
                    <a:pt x="1313" y="272"/>
                  </a:lnTo>
                  <a:lnTo>
                    <a:pt x="1314" y="280"/>
                  </a:lnTo>
                  <a:lnTo>
                    <a:pt x="1315" y="288"/>
                  </a:lnTo>
                  <a:lnTo>
                    <a:pt x="1317" y="295"/>
                  </a:lnTo>
                  <a:lnTo>
                    <a:pt x="1321" y="302"/>
                  </a:lnTo>
                  <a:lnTo>
                    <a:pt x="1324" y="308"/>
                  </a:lnTo>
                  <a:lnTo>
                    <a:pt x="1329" y="315"/>
                  </a:lnTo>
                  <a:lnTo>
                    <a:pt x="1333" y="319"/>
                  </a:lnTo>
                  <a:lnTo>
                    <a:pt x="1339" y="324"/>
                  </a:lnTo>
                  <a:lnTo>
                    <a:pt x="1346" y="328"/>
                  </a:lnTo>
                  <a:lnTo>
                    <a:pt x="1352" y="332"/>
                  </a:lnTo>
                  <a:lnTo>
                    <a:pt x="1360" y="335"/>
                  </a:lnTo>
                  <a:lnTo>
                    <a:pt x="1368" y="338"/>
                  </a:lnTo>
                  <a:lnTo>
                    <a:pt x="1377" y="339"/>
                  </a:lnTo>
                  <a:lnTo>
                    <a:pt x="1387" y="340"/>
                  </a:lnTo>
                  <a:lnTo>
                    <a:pt x="1398" y="340"/>
                  </a:lnTo>
                  <a:lnTo>
                    <a:pt x="1682" y="340"/>
                  </a:lnTo>
                  <a:lnTo>
                    <a:pt x="1682" y="340"/>
                  </a:lnTo>
                  <a:lnTo>
                    <a:pt x="1692" y="340"/>
                  </a:lnTo>
                  <a:lnTo>
                    <a:pt x="1703" y="339"/>
                  </a:lnTo>
                  <a:lnTo>
                    <a:pt x="1712" y="338"/>
                  </a:lnTo>
                  <a:lnTo>
                    <a:pt x="1720" y="335"/>
                  </a:lnTo>
                  <a:lnTo>
                    <a:pt x="1727" y="332"/>
                  </a:lnTo>
                  <a:lnTo>
                    <a:pt x="1734" y="328"/>
                  </a:lnTo>
                  <a:lnTo>
                    <a:pt x="1741" y="324"/>
                  </a:lnTo>
                  <a:lnTo>
                    <a:pt x="1747" y="319"/>
                  </a:lnTo>
                  <a:lnTo>
                    <a:pt x="1751" y="315"/>
                  </a:lnTo>
                  <a:lnTo>
                    <a:pt x="1756" y="308"/>
                  </a:lnTo>
                  <a:lnTo>
                    <a:pt x="1759" y="302"/>
                  </a:lnTo>
                  <a:lnTo>
                    <a:pt x="1763" y="295"/>
                  </a:lnTo>
                  <a:lnTo>
                    <a:pt x="1765" y="288"/>
                  </a:lnTo>
                  <a:lnTo>
                    <a:pt x="1766" y="280"/>
                  </a:lnTo>
                  <a:lnTo>
                    <a:pt x="1767" y="272"/>
                  </a:lnTo>
                  <a:lnTo>
                    <a:pt x="1768" y="263"/>
                  </a:lnTo>
                  <a:lnTo>
                    <a:pt x="1768" y="0"/>
                  </a:lnTo>
                  <a:lnTo>
                    <a:pt x="1705" y="0"/>
                  </a:lnTo>
                  <a:close/>
                  <a:moveTo>
                    <a:pt x="698" y="139"/>
                  </a:moveTo>
                  <a:lnTo>
                    <a:pt x="698" y="0"/>
                  </a:lnTo>
                  <a:lnTo>
                    <a:pt x="636" y="0"/>
                  </a:lnTo>
                  <a:lnTo>
                    <a:pt x="636" y="340"/>
                  </a:lnTo>
                  <a:lnTo>
                    <a:pt x="698" y="340"/>
                  </a:lnTo>
                  <a:lnTo>
                    <a:pt x="698" y="199"/>
                  </a:lnTo>
                  <a:lnTo>
                    <a:pt x="1034" y="199"/>
                  </a:lnTo>
                  <a:lnTo>
                    <a:pt x="1034" y="340"/>
                  </a:lnTo>
                  <a:lnTo>
                    <a:pt x="1096" y="340"/>
                  </a:lnTo>
                  <a:lnTo>
                    <a:pt x="1096" y="0"/>
                  </a:lnTo>
                  <a:lnTo>
                    <a:pt x="1034" y="0"/>
                  </a:lnTo>
                  <a:lnTo>
                    <a:pt x="1034" y="139"/>
                  </a:lnTo>
                  <a:lnTo>
                    <a:pt x="698" y="139"/>
                  </a:lnTo>
                  <a:close/>
                  <a:moveTo>
                    <a:pt x="453" y="60"/>
                  </a:moveTo>
                  <a:lnTo>
                    <a:pt x="453" y="0"/>
                  </a:lnTo>
                  <a:lnTo>
                    <a:pt x="85" y="0"/>
                  </a:lnTo>
                  <a:lnTo>
                    <a:pt x="85" y="0"/>
                  </a:lnTo>
                  <a:lnTo>
                    <a:pt x="75" y="0"/>
                  </a:lnTo>
                  <a:lnTo>
                    <a:pt x="64" y="1"/>
                  </a:lnTo>
                  <a:lnTo>
                    <a:pt x="55" y="2"/>
                  </a:lnTo>
                  <a:lnTo>
                    <a:pt x="47" y="5"/>
                  </a:lnTo>
                  <a:lnTo>
                    <a:pt x="40" y="8"/>
                  </a:lnTo>
                  <a:lnTo>
                    <a:pt x="33" y="12"/>
                  </a:lnTo>
                  <a:lnTo>
                    <a:pt x="26" y="16"/>
                  </a:lnTo>
                  <a:lnTo>
                    <a:pt x="20" y="21"/>
                  </a:lnTo>
                  <a:lnTo>
                    <a:pt x="16" y="25"/>
                  </a:lnTo>
                  <a:lnTo>
                    <a:pt x="11" y="32"/>
                  </a:lnTo>
                  <a:lnTo>
                    <a:pt x="8" y="38"/>
                  </a:lnTo>
                  <a:lnTo>
                    <a:pt x="5" y="45"/>
                  </a:lnTo>
                  <a:lnTo>
                    <a:pt x="2" y="52"/>
                  </a:lnTo>
                  <a:lnTo>
                    <a:pt x="1" y="60"/>
                  </a:lnTo>
                  <a:lnTo>
                    <a:pt x="0" y="68"/>
                  </a:lnTo>
                  <a:lnTo>
                    <a:pt x="0" y="77"/>
                  </a:lnTo>
                  <a:lnTo>
                    <a:pt x="0" y="263"/>
                  </a:lnTo>
                  <a:lnTo>
                    <a:pt x="0" y="263"/>
                  </a:lnTo>
                  <a:lnTo>
                    <a:pt x="0" y="272"/>
                  </a:lnTo>
                  <a:lnTo>
                    <a:pt x="1" y="280"/>
                  </a:lnTo>
                  <a:lnTo>
                    <a:pt x="2" y="288"/>
                  </a:lnTo>
                  <a:lnTo>
                    <a:pt x="5" y="295"/>
                  </a:lnTo>
                  <a:lnTo>
                    <a:pt x="8" y="302"/>
                  </a:lnTo>
                  <a:lnTo>
                    <a:pt x="11" y="308"/>
                  </a:lnTo>
                  <a:lnTo>
                    <a:pt x="16" y="315"/>
                  </a:lnTo>
                  <a:lnTo>
                    <a:pt x="20" y="319"/>
                  </a:lnTo>
                  <a:lnTo>
                    <a:pt x="26" y="324"/>
                  </a:lnTo>
                  <a:lnTo>
                    <a:pt x="33" y="328"/>
                  </a:lnTo>
                  <a:lnTo>
                    <a:pt x="40" y="332"/>
                  </a:lnTo>
                  <a:lnTo>
                    <a:pt x="47" y="335"/>
                  </a:lnTo>
                  <a:lnTo>
                    <a:pt x="55" y="338"/>
                  </a:lnTo>
                  <a:lnTo>
                    <a:pt x="64" y="339"/>
                  </a:lnTo>
                  <a:lnTo>
                    <a:pt x="75" y="340"/>
                  </a:lnTo>
                  <a:lnTo>
                    <a:pt x="85" y="340"/>
                  </a:lnTo>
                  <a:lnTo>
                    <a:pt x="453" y="340"/>
                  </a:lnTo>
                  <a:lnTo>
                    <a:pt x="453" y="280"/>
                  </a:lnTo>
                  <a:lnTo>
                    <a:pt x="63" y="280"/>
                  </a:lnTo>
                  <a:lnTo>
                    <a:pt x="63" y="60"/>
                  </a:lnTo>
                  <a:lnTo>
                    <a:pt x="453"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BFC9BA51-432D-4D88-B96C-7FA8CC75D45D}"/>
                </a:ext>
              </a:extLst>
            </p:cNvPr>
            <p:cNvSpPr>
              <a:spLocks noEditPoints="1"/>
            </p:cNvSpPr>
            <p:nvPr userDrawn="1"/>
          </p:nvSpPr>
          <p:spPr bwMode="gray">
            <a:xfrm>
              <a:off x="1700213" y="6394450"/>
              <a:ext cx="28575" cy="30163"/>
            </a:xfrm>
            <a:custGeom>
              <a:avLst/>
              <a:gdLst>
                <a:gd name="T0" fmla="*/ 71 w 90"/>
                <a:gd name="T1" fmla="*/ 7 h 93"/>
                <a:gd name="T2" fmla="*/ 83 w 90"/>
                <a:gd name="T3" fmla="*/ 20 h 93"/>
                <a:gd name="T4" fmla="*/ 90 w 90"/>
                <a:gd name="T5" fmla="*/ 37 h 93"/>
                <a:gd name="T6" fmla="*/ 90 w 90"/>
                <a:gd name="T7" fmla="*/ 56 h 93"/>
                <a:gd name="T8" fmla="*/ 83 w 90"/>
                <a:gd name="T9" fmla="*/ 72 h 93"/>
                <a:gd name="T10" fmla="*/ 71 w 90"/>
                <a:gd name="T11" fmla="*/ 84 h 93"/>
                <a:gd name="T12" fmla="*/ 54 w 90"/>
                <a:gd name="T13" fmla="*/ 91 h 93"/>
                <a:gd name="T14" fmla="*/ 36 w 90"/>
                <a:gd name="T15" fmla="*/ 91 h 93"/>
                <a:gd name="T16" fmla="*/ 19 w 90"/>
                <a:gd name="T17" fmla="*/ 84 h 93"/>
                <a:gd name="T18" fmla="*/ 8 w 90"/>
                <a:gd name="T19" fmla="*/ 72 h 93"/>
                <a:gd name="T20" fmla="*/ 1 w 90"/>
                <a:gd name="T21" fmla="*/ 56 h 93"/>
                <a:gd name="T22" fmla="*/ 1 w 90"/>
                <a:gd name="T23" fmla="*/ 37 h 93"/>
                <a:gd name="T24" fmla="*/ 8 w 90"/>
                <a:gd name="T25" fmla="*/ 20 h 93"/>
                <a:gd name="T26" fmla="*/ 19 w 90"/>
                <a:gd name="T27" fmla="*/ 7 h 93"/>
                <a:gd name="T28" fmla="*/ 36 w 90"/>
                <a:gd name="T29" fmla="*/ 0 h 93"/>
                <a:gd name="T30" fmla="*/ 54 w 90"/>
                <a:gd name="T31" fmla="*/ 0 h 93"/>
                <a:gd name="T32" fmla="*/ 30 w 90"/>
                <a:gd name="T33" fmla="*/ 9 h 93"/>
                <a:gd name="T34" fmla="*/ 18 w 90"/>
                <a:gd name="T35" fmla="*/ 17 h 93"/>
                <a:gd name="T36" fmla="*/ 10 w 90"/>
                <a:gd name="T37" fmla="*/ 30 h 93"/>
                <a:gd name="T38" fmla="*/ 6 w 90"/>
                <a:gd name="T39" fmla="*/ 46 h 93"/>
                <a:gd name="T40" fmla="*/ 10 w 90"/>
                <a:gd name="T41" fmla="*/ 61 h 93"/>
                <a:gd name="T42" fmla="*/ 18 w 90"/>
                <a:gd name="T43" fmla="*/ 74 h 93"/>
                <a:gd name="T44" fmla="*/ 30 w 90"/>
                <a:gd name="T45" fmla="*/ 82 h 93"/>
                <a:gd name="T46" fmla="*/ 45 w 90"/>
                <a:gd name="T47" fmla="*/ 86 h 93"/>
                <a:gd name="T48" fmla="*/ 61 w 90"/>
                <a:gd name="T49" fmla="*/ 82 h 93"/>
                <a:gd name="T50" fmla="*/ 72 w 90"/>
                <a:gd name="T51" fmla="*/ 74 h 93"/>
                <a:gd name="T52" fmla="*/ 80 w 90"/>
                <a:gd name="T53" fmla="*/ 61 h 93"/>
                <a:gd name="T54" fmla="*/ 83 w 90"/>
                <a:gd name="T55" fmla="*/ 46 h 93"/>
                <a:gd name="T56" fmla="*/ 80 w 90"/>
                <a:gd name="T57" fmla="*/ 30 h 93"/>
                <a:gd name="T58" fmla="*/ 72 w 90"/>
                <a:gd name="T59" fmla="*/ 17 h 93"/>
                <a:gd name="T60" fmla="*/ 61 w 90"/>
                <a:gd name="T61" fmla="*/ 9 h 93"/>
                <a:gd name="T62" fmla="*/ 45 w 90"/>
                <a:gd name="T63" fmla="*/ 6 h 93"/>
                <a:gd name="T64" fmla="*/ 30 w 90"/>
                <a:gd name="T65" fmla="*/ 9 h 93"/>
                <a:gd name="T66" fmla="*/ 29 w 90"/>
                <a:gd name="T67" fmla="*/ 20 h 93"/>
                <a:gd name="T68" fmla="*/ 56 w 90"/>
                <a:gd name="T69" fmla="*/ 20 h 93"/>
                <a:gd name="T70" fmla="*/ 62 w 90"/>
                <a:gd name="T71" fmla="*/ 23 h 93"/>
                <a:gd name="T72" fmla="*/ 66 w 90"/>
                <a:gd name="T73" fmla="*/ 34 h 93"/>
                <a:gd name="T74" fmla="*/ 62 w 90"/>
                <a:gd name="T75" fmla="*/ 44 h 93"/>
                <a:gd name="T76" fmla="*/ 57 w 90"/>
                <a:gd name="T77" fmla="*/ 47 h 93"/>
                <a:gd name="T78" fmla="*/ 61 w 90"/>
                <a:gd name="T79" fmla="*/ 73 h 93"/>
                <a:gd name="T80" fmla="*/ 35 w 90"/>
                <a:gd name="T81" fmla="*/ 73 h 93"/>
                <a:gd name="T82" fmla="*/ 49 w 90"/>
                <a:gd name="T83" fmla="*/ 43 h 93"/>
                <a:gd name="T84" fmla="*/ 58 w 90"/>
                <a:gd name="T85" fmla="*/ 39 h 93"/>
                <a:gd name="T86" fmla="*/ 59 w 90"/>
                <a:gd name="T87" fmla="*/ 34 h 93"/>
                <a:gd name="T88" fmla="*/ 58 w 90"/>
                <a:gd name="T89" fmla="*/ 29 h 93"/>
                <a:gd name="T90" fmla="*/ 52 w 90"/>
                <a:gd name="T91" fmla="*/ 25 h 93"/>
                <a:gd name="T92" fmla="*/ 35 w 90"/>
                <a:gd name="T93" fmla="*/ 24 h 93"/>
                <a:gd name="T94" fmla="*/ 44 w 90"/>
                <a:gd name="T95"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3">
                  <a:moveTo>
                    <a:pt x="63" y="3"/>
                  </a:moveTo>
                  <a:lnTo>
                    <a:pt x="63" y="3"/>
                  </a:lnTo>
                  <a:lnTo>
                    <a:pt x="71" y="7"/>
                  </a:lnTo>
                  <a:lnTo>
                    <a:pt x="78" y="13"/>
                  </a:lnTo>
                  <a:lnTo>
                    <a:pt x="78" y="13"/>
                  </a:lnTo>
                  <a:lnTo>
                    <a:pt x="83" y="20"/>
                  </a:lnTo>
                  <a:lnTo>
                    <a:pt x="87" y="28"/>
                  </a:lnTo>
                  <a:lnTo>
                    <a:pt x="87" y="28"/>
                  </a:lnTo>
                  <a:lnTo>
                    <a:pt x="90" y="37"/>
                  </a:lnTo>
                  <a:lnTo>
                    <a:pt x="90" y="46"/>
                  </a:lnTo>
                  <a:lnTo>
                    <a:pt x="90" y="46"/>
                  </a:lnTo>
                  <a:lnTo>
                    <a:pt x="90" y="56"/>
                  </a:lnTo>
                  <a:lnTo>
                    <a:pt x="87" y="65"/>
                  </a:lnTo>
                  <a:lnTo>
                    <a:pt x="87" y="65"/>
                  </a:lnTo>
                  <a:lnTo>
                    <a:pt x="83" y="72"/>
                  </a:lnTo>
                  <a:lnTo>
                    <a:pt x="78" y="79"/>
                  </a:lnTo>
                  <a:lnTo>
                    <a:pt x="78" y="79"/>
                  </a:lnTo>
                  <a:lnTo>
                    <a:pt x="71" y="84"/>
                  </a:lnTo>
                  <a:lnTo>
                    <a:pt x="63" y="89"/>
                  </a:lnTo>
                  <a:lnTo>
                    <a:pt x="63" y="89"/>
                  </a:lnTo>
                  <a:lnTo>
                    <a:pt x="54" y="91"/>
                  </a:lnTo>
                  <a:lnTo>
                    <a:pt x="45" y="93"/>
                  </a:lnTo>
                  <a:lnTo>
                    <a:pt x="45" y="93"/>
                  </a:lnTo>
                  <a:lnTo>
                    <a:pt x="36" y="91"/>
                  </a:lnTo>
                  <a:lnTo>
                    <a:pt x="27" y="89"/>
                  </a:lnTo>
                  <a:lnTo>
                    <a:pt x="27" y="89"/>
                  </a:lnTo>
                  <a:lnTo>
                    <a:pt x="19" y="84"/>
                  </a:lnTo>
                  <a:lnTo>
                    <a:pt x="13" y="79"/>
                  </a:lnTo>
                  <a:lnTo>
                    <a:pt x="13" y="79"/>
                  </a:lnTo>
                  <a:lnTo>
                    <a:pt x="8" y="72"/>
                  </a:lnTo>
                  <a:lnTo>
                    <a:pt x="3" y="65"/>
                  </a:lnTo>
                  <a:lnTo>
                    <a:pt x="3" y="65"/>
                  </a:lnTo>
                  <a:lnTo>
                    <a:pt x="1" y="56"/>
                  </a:lnTo>
                  <a:lnTo>
                    <a:pt x="0" y="46"/>
                  </a:lnTo>
                  <a:lnTo>
                    <a:pt x="0" y="46"/>
                  </a:lnTo>
                  <a:lnTo>
                    <a:pt x="1" y="37"/>
                  </a:lnTo>
                  <a:lnTo>
                    <a:pt x="3" y="28"/>
                  </a:lnTo>
                  <a:lnTo>
                    <a:pt x="3" y="28"/>
                  </a:lnTo>
                  <a:lnTo>
                    <a:pt x="8" y="20"/>
                  </a:lnTo>
                  <a:lnTo>
                    <a:pt x="13" y="13"/>
                  </a:lnTo>
                  <a:lnTo>
                    <a:pt x="13" y="13"/>
                  </a:lnTo>
                  <a:lnTo>
                    <a:pt x="19" y="7"/>
                  </a:lnTo>
                  <a:lnTo>
                    <a:pt x="27" y="3"/>
                  </a:lnTo>
                  <a:lnTo>
                    <a:pt x="27" y="3"/>
                  </a:lnTo>
                  <a:lnTo>
                    <a:pt x="36" y="0"/>
                  </a:lnTo>
                  <a:lnTo>
                    <a:pt x="45" y="0"/>
                  </a:lnTo>
                  <a:lnTo>
                    <a:pt x="45" y="0"/>
                  </a:lnTo>
                  <a:lnTo>
                    <a:pt x="54" y="0"/>
                  </a:lnTo>
                  <a:lnTo>
                    <a:pt x="63" y="3"/>
                  </a:lnTo>
                  <a:lnTo>
                    <a:pt x="63" y="3"/>
                  </a:lnTo>
                  <a:close/>
                  <a:moveTo>
                    <a:pt x="30" y="9"/>
                  </a:moveTo>
                  <a:lnTo>
                    <a:pt x="30" y="9"/>
                  </a:lnTo>
                  <a:lnTo>
                    <a:pt x="23" y="13"/>
                  </a:lnTo>
                  <a:lnTo>
                    <a:pt x="18" y="17"/>
                  </a:lnTo>
                  <a:lnTo>
                    <a:pt x="18" y="17"/>
                  </a:lnTo>
                  <a:lnTo>
                    <a:pt x="13" y="23"/>
                  </a:lnTo>
                  <a:lnTo>
                    <a:pt x="10" y="30"/>
                  </a:lnTo>
                  <a:lnTo>
                    <a:pt x="10" y="30"/>
                  </a:lnTo>
                  <a:lnTo>
                    <a:pt x="8" y="38"/>
                  </a:lnTo>
                  <a:lnTo>
                    <a:pt x="6" y="46"/>
                  </a:lnTo>
                  <a:lnTo>
                    <a:pt x="6" y="46"/>
                  </a:lnTo>
                  <a:lnTo>
                    <a:pt x="8" y="54"/>
                  </a:lnTo>
                  <a:lnTo>
                    <a:pt x="10" y="61"/>
                  </a:lnTo>
                  <a:lnTo>
                    <a:pt x="10" y="61"/>
                  </a:lnTo>
                  <a:lnTo>
                    <a:pt x="13" y="68"/>
                  </a:lnTo>
                  <a:lnTo>
                    <a:pt x="18" y="74"/>
                  </a:lnTo>
                  <a:lnTo>
                    <a:pt x="18" y="74"/>
                  </a:lnTo>
                  <a:lnTo>
                    <a:pt x="23" y="79"/>
                  </a:lnTo>
                  <a:lnTo>
                    <a:pt x="30" y="82"/>
                  </a:lnTo>
                  <a:lnTo>
                    <a:pt x="30" y="82"/>
                  </a:lnTo>
                  <a:lnTo>
                    <a:pt x="37" y="84"/>
                  </a:lnTo>
                  <a:lnTo>
                    <a:pt x="45" y="86"/>
                  </a:lnTo>
                  <a:lnTo>
                    <a:pt x="45" y="86"/>
                  </a:lnTo>
                  <a:lnTo>
                    <a:pt x="53" y="84"/>
                  </a:lnTo>
                  <a:lnTo>
                    <a:pt x="61" y="82"/>
                  </a:lnTo>
                  <a:lnTo>
                    <a:pt x="61" y="82"/>
                  </a:lnTo>
                  <a:lnTo>
                    <a:pt x="66" y="79"/>
                  </a:lnTo>
                  <a:lnTo>
                    <a:pt x="72" y="74"/>
                  </a:lnTo>
                  <a:lnTo>
                    <a:pt x="72" y="74"/>
                  </a:lnTo>
                  <a:lnTo>
                    <a:pt x="76" y="68"/>
                  </a:lnTo>
                  <a:lnTo>
                    <a:pt x="80" y="61"/>
                  </a:lnTo>
                  <a:lnTo>
                    <a:pt x="80" y="61"/>
                  </a:lnTo>
                  <a:lnTo>
                    <a:pt x="82" y="54"/>
                  </a:lnTo>
                  <a:lnTo>
                    <a:pt x="83" y="46"/>
                  </a:lnTo>
                  <a:lnTo>
                    <a:pt x="83" y="46"/>
                  </a:lnTo>
                  <a:lnTo>
                    <a:pt x="82" y="38"/>
                  </a:lnTo>
                  <a:lnTo>
                    <a:pt x="80" y="30"/>
                  </a:lnTo>
                  <a:lnTo>
                    <a:pt x="80" y="30"/>
                  </a:lnTo>
                  <a:lnTo>
                    <a:pt x="76" y="23"/>
                  </a:lnTo>
                  <a:lnTo>
                    <a:pt x="72" y="17"/>
                  </a:lnTo>
                  <a:lnTo>
                    <a:pt x="72" y="17"/>
                  </a:lnTo>
                  <a:lnTo>
                    <a:pt x="66" y="13"/>
                  </a:lnTo>
                  <a:lnTo>
                    <a:pt x="61" y="9"/>
                  </a:lnTo>
                  <a:lnTo>
                    <a:pt x="61" y="9"/>
                  </a:lnTo>
                  <a:lnTo>
                    <a:pt x="53" y="7"/>
                  </a:lnTo>
                  <a:lnTo>
                    <a:pt x="45" y="6"/>
                  </a:lnTo>
                  <a:lnTo>
                    <a:pt x="45" y="6"/>
                  </a:lnTo>
                  <a:lnTo>
                    <a:pt x="37" y="7"/>
                  </a:lnTo>
                  <a:lnTo>
                    <a:pt x="30" y="9"/>
                  </a:lnTo>
                  <a:lnTo>
                    <a:pt x="30" y="9"/>
                  </a:lnTo>
                  <a:close/>
                  <a:moveTo>
                    <a:pt x="29" y="73"/>
                  </a:moveTo>
                  <a:lnTo>
                    <a:pt x="29" y="20"/>
                  </a:lnTo>
                  <a:lnTo>
                    <a:pt x="48" y="20"/>
                  </a:lnTo>
                  <a:lnTo>
                    <a:pt x="48" y="20"/>
                  </a:lnTo>
                  <a:lnTo>
                    <a:pt x="56" y="20"/>
                  </a:lnTo>
                  <a:lnTo>
                    <a:pt x="59" y="21"/>
                  </a:lnTo>
                  <a:lnTo>
                    <a:pt x="62" y="23"/>
                  </a:lnTo>
                  <a:lnTo>
                    <a:pt x="62" y="23"/>
                  </a:lnTo>
                  <a:lnTo>
                    <a:pt x="65" y="28"/>
                  </a:lnTo>
                  <a:lnTo>
                    <a:pt x="66" y="34"/>
                  </a:lnTo>
                  <a:lnTo>
                    <a:pt x="66" y="34"/>
                  </a:lnTo>
                  <a:lnTo>
                    <a:pt x="65" y="40"/>
                  </a:lnTo>
                  <a:lnTo>
                    <a:pt x="65" y="40"/>
                  </a:lnTo>
                  <a:lnTo>
                    <a:pt x="62" y="44"/>
                  </a:lnTo>
                  <a:lnTo>
                    <a:pt x="62" y="44"/>
                  </a:lnTo>
                  <a:lnTo>
                    <a:pt x="57" y="47"/>
                  </a:lnTo>
                  <a:lnTo>
                    <a:pt x="57" y="47"/>
                  </a:lnTo>
                  <a:lnTo>
                    <a:pt x="53" y="49"/>
                  </a:lnTo>
                  <a:lnTo>
                    <a:pt x="69" y="73"/>
                  </a:lnTo>
                  <a:lnTo>
                    <a:pt x="61" y="73"/>
                  </a:lnTo>
                  <a:lnTo>
                    <a:pt x="46" y="49"/>
                  </a:lnTo>
                  <a:lnTo>
                    <a:pt x="35" y="49"/>
                  </a:lnTo>
                  <a:lnTo>
                    <a:pt x="35" y="73"/>
                  </a:lnTo>
                  <a:lnTo>
                    <a:pt x="29" y="73"/>
                  </a:lnTo>
                  <a:close/>
                  <a:moveTo>
                    <a:pt x="49" y="43"/>
                  </a:moveTo>
                  <a:lnTo>
                    <a:pt x="49" y="43"/>
                  </a:lnTo>
                  <a:lnTo>
                    <a:pt x="55" y="42"/>
                  </a:lnTo>
                  <a:lnTo>
                    <a:pt x="55" y="42"/>
                  </a:lnTo>
                  <a:lnTo>
                    <a:pt x="58" y="39"/>
                  </a:lnTo>
                  <a:lnTo>
                    <a:pt x="58" y="39"/>
                  </a:lnTo>
                  <a:lnTo>
                    <a:pt x="59" y="37"/>
                  </a:lnTo>
                  <a:lnTo>
                    <a:pt x="59" y="34"/>
                  </a:lnTo>
                  <a:lnTo>
                    <a:pt x="59" y="34"/>
                  </a:lnTo>
                  <a:lnTo>
                    <a:pt x="58" y="29"/>
                  </a:lnTo>
                  <a:lnTo>
                    <a:pt x="58" y="29"/>
                  </a:lnTo>
                  <a:lnTo>
                    <a:pt x="55" y="27"/>
                  </a:lnTo>
                  <a:lnTo>
                    <a:pt x="55" y="27"/>
                  </a:lnTo>
                  <a:lnTo>
                    <a:pt x="52" y="25"/>
                  </a:lnTo>
                  <a:lnTo>
                    <a:pt x="52" y="25"/>
                  </a:lnTo>
                  <a:lnTo>
                    <a:pt x="47" y="24"/>
                  </a:lnTo>
                  <a:lnTo>
                    <a:pt x="35" y="24"/>
                  </a:lnTo>
                  <a:lnTo>
                    <a:pt x="35" y="43"/>
                  </a:lnTo>
                  <a:lnTo>
                    <a:pt x="44" y="43"/>
                  </a:lnTo>
                  <a:lnTo>
                    <a:pt x="44" y="43"/>
                  </a:lnTo>
                  <a:lnTo>
                    <a:pt x="49" y="43"/>
                  </a:lnTo>
                  <a:lnTo>
                    <a:pt x="4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6032751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 id="2147483883" r:id="rId25"/>
    <p:sldLayoutId id="2147483884" r:id="rId26"/>
    <p:sldLayoutId id="2147483885" r:id="rId27"/>
    <p:sldLayoutId id="2147483886" r:id="rId28"/>
    <p:sldLayoutId id="2147483887" r:id="rId29"/>
    <p:sldLayoutId id="2147483889" r:id="rId30"/>
    <p:sldLayoutId id="2147483891" r:id="rId31"/>
    <p:sldLayoutId id="2147483892" r:id="rId32"/>
    <p:sldLayoutId id="2147483896" r:id="rId33"/>
    <p:sldLayoutId id="2147483897" r:id="rId34"/>
    <p:sldLayoutId id="2147483898" r:id="rId35"/>
    <p:sldLayoutId id="2147483899" r:id="rId36"/>
    <p:sldLayoutId id="2147483900" r:id="rId37"/>
    <p:sldLayoutId id="2147483901" r:id="rId38"/>
    <p:sldLayoutId id="2147483902" r:id="rId39"/>
    <p:sldLayoutId id="2147483903" r:id="rId40"/>
    <p:sldLayoutId id="2147483904" r:id="rId41"/>
    <p:sldLayoutId id="2147483905" r:id="rId42"/>
    <p:sldLayoutId id="2147483906" r:id="rId43"/>
    <p:sldLayoutId id="2147483907" r:id="rId44"/>
    <p:sldLayoutId id="2147483908" r:id="rId45"/>
    <p:sldLayoutId id="2147483909" r:id="rId46"/>
    <p:sldLayoutId id="2147483910" r:id="rId47"/>
    <p:sldLayoutId id="2147483911" r:id="rId48"/>
    <p:sldLayoutId id="2147483912" r:id="rId49"/>
    <p:sldLayoutId id="2147483913" r:id="rId50"/>
    <p:sldLayoutId id="2147483914" r:id="rId51"/>
    <p:sldLayoutId id="2147483915" r:id="rId52"/>
    <p:sldLayoutId id="2147483918" r:id="rId53"/>
    <p:sldLayoutId id="2147483919" r:id="rId54"/>
    <p:sldLayoutId id="2147483920" r:id="rId55"/>
    <p:sldLayoutId id="2147483921" r:id="rId56"/>
    <p:sldLayoutId id="2147483922" r:id="rId57"/>
    <p:sldLayoutId id="2147483923" r:id="rId58"/>
    <p:sldLayoutId id="2147483924" r:id="rId59"/>
    <p:sldLayoutId id="2147483925" r:id="rId60"/>
    <p:sldLayoutId id="2147483928" r:id="rId61"/>
    <p:sldLayoutId id="2147483929" r:id="rId62"/>
    <p:sldLayoutId id="2147483930" r:id="rId63"/>
    <p:sldLayoutId id="2147483931" r:id="rId64"/>
    <p:sldLayoutId id="2147483932" r:id="rId65"/>
  </p:sldLayoutIdLst>
  <p:hf sldNum="0" hdr="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44000" marR="0" indent="-144000" algn="l" defTabSz="914400" rtl="0" eaLnBrk="1" fontAlgn="auto" latinLnBrk="0" hangingPunct="1">
        <a:lnSpc>
          <a:spcPct val="90000"/>
        </a:lnSpc>
        <a:spcBef>
          <a:spcPts val="300"/>
        </a:spcBef>
        <a:spcAft>
          <a:spcPts val="600"/>
        </a:spcAft>
        <a:buClrTx/>
        <a:buSzTx/>
        <a:buFont typeface="Arial" panose="020B0604020202020204" pitchFamily="34" charset="0"/>
        <a:buChar char="•"/>
        <a:tabLst/>
        <a:defRPr sz="1400" kern="1200" baseline="0">
          <a:solidFill>
            <a:schemeClr val="tx1"/>
          </a:solidFill>
          <a:latin typeface="+mn-lt"/>
          <a:ea typeface="+mn-ea"/>
          <a:cs typeface="+mn-cs"/>
        </a:defRPr>
      </a:lvl1pPr>
      <a:lvl2pPr marL="288000" indent="-144000" algn="l" defTabSz="914400" rtl="0" eaLnBrk="1" latinLnBrk="0" hangingPunct="1">
        <a:lnSpc>
          <a:spcPct val="90000"/>
        </a:lnSpc>
        <a:spcBef>
          <a:spcPts val="300"/>
        </a:spcBef>
        <a:spcAft>
          <a:spcPts val="300"/>
        </a:spcAft>
        <a:buFont typeface="Chubb Publico Office" pitchFamily="2" charset="0"/>
        <a:buChar char="–"/>
        <a:tabLst/>
        <a:defRPr sz="1200" kern="1200" baseline="0">
          <a:solidFill>
            <a:schemeClr val="tx1"/>
          </a:solidFill>
          <a:latin typeface="+mn-lt"/>
          <a:ea typeface="+mn-ea"/>
          <a:cs typeface="+mn-cs"/>
        </a:defRPr>
      </a:lvl2pPr>
      <a:lvl3pPr marL="432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3pPr>
      <a:lvl4pPr marL="576000" indent="-144000" algn="l" defTabSz="914400" rtl="0" eaLnBrk="1" latinLnBrk="0" hangingPunct="1">
        <a:lnSpc>
          <a:spcPct val="90000"/>
        </a:lnSpc>
        <a:spcBef>
          <a:spcPts val="300"/>
        </a:spcBef>
        <a:spcAft>
          <a:spcPts val="300"/>
        </a:spcAft>
        <a:buFont typeface="Chubb Publico Office" pitchFamily="2" charset="0"/>
        <a:buChar char="–"/>
        <a:defRPr sz="1200" kern="1200" baseline="0">
          <a:solidFill>
            <a:schemeClr val="tx1"/>
          </a:solidFill>
          <a:latin typeface="+mn-lt"/>
          <a:ea typeface="+mn-ea"/>
          <a:cs typeface="+mn-cs"/>
        </a:defRPr>
      </a:lvl4pPr>
      <a:lvl5pPr marL="720000" indent="-144000" algn="l" defTabSz="914400" rtl="0" eaLnBrk="1" latinLnBrk="0" hangingPunct="1">
        <a:lnSpc>
          <a:spcPct val="90000"/>
        </a:lnSpc>
        <a:spcBef>
          <a:spcPts val="300"/>
        </a:spcBef>
        <a:spcAft>
          <a:spcPts val="300"/>
        </a:spcAft>
        <a:buFont typeface="Chubb Publico Office" pitchFamily="2" charset="0"/>
        <a:buChar char="–"/>
        <a:defRPr sz="1200" kern="1200" baseline="0">
          <a:solidFill>
            <a:schemeClr val="tx1"/>
          </a:solidFill>
          <a:latin typeface="+mn-lt"/>
          <a:ea typeface="+mn-ea"/>
          <a:cs typeface="+mn-cs"/>
        </a:defRPr>
      </a:lvl5pPr>
      <a:lvl6pPr marL="864000" indent="-144000" algn="l" defTabSz="914400" rtl="0" eaLnBrk="1" latinLnBrk="0" hangingPunct="1">
        <a:lnSpc>
          <a:spcPct val="90000"/>
        </a:lnSpc>
        <a:spcBef>
          <a:spcPts val="300"/>
        </a:spcBef>
        <a:spcAft>
          <a:spcPts val="300"/>
        </a:spcAft>
        <a:buFont typeface="Chubb Publico Office" pitchFamily="2" charset="0"/>
        <a:buChar char="–"/>
        <a:tabLst/>
        <a:defRPr sz="1200" kern="1200">
          <a:solidFill>
            <a:schemeClr val="tx1"/>
          </a:solidFill>
          <a:latin typeface="+mn-lt"/>
          <a:ea typeface="+mn-ea"/>
          <a:cs typeface="+mn-cs"/>
        </a:defRPr>
      </a:lvl6pPr>
      <a:lvl7pPr marL="1008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7pPr>
      <a:lvl8pPr marL="1152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8pPr>
      <a:lvl9pPr marL="1296000" indent="-144000" algn="l" defTabSz="914400" rtl="0" eaLnBrk="1" latinLnBrk="0" hangingPunct="1">
        <a:lnSpc>
          <a:spcPct val="90000"/>
        </a:lnSpc>
        <a:spcBef>
          <a:spcPts val="300"/>
        </a:spcBef>
        <a:spcAft>
          <a:spcPts val="300"/>
        </a:spcAft>
        <a:buFont typeface="Chubb Publico Office" pitchFamily="2"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3" orient="horz" pos="3898">
          <p15:clr>
            <a:srgbClr val="F26B43"/>
          </p15:clr>
        </p15:guide>
        <p15:guide id="4" pos="738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838200"/>
            <a:ext cx="12192000" cy="6019800"/>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latin typeface="+mj-lt"/>
            </a:endParaRPr>
          </a:p>
        </p:txBody>
      </p:sp>
      <p:sp>
        <p:nvSpPr>
          <p:cNvPr id="1027" name="Title Placeholder 1"/>
          <p:cNvSpPr>
            <a:spLocks noGrp="1"/>
          </p:cNvSpPr>
          <p:nvPr>
            <p:ph type="title"/>
          </p:nvPr>
        </p:nvSpPr>
        <p:spPr bwMode="auto">
          <a:xfrm>
            <a:off x="476250" y="231775"/>
            <a:ext cx="112363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a:t>
            </a:r>
            <a:br>
              <a:rPr lang="en-GB" altLang="en-US"/>
            </a:br>
            <a:r>
              <a:rPr lang="en-GB" altLang="en-US"/>
              <a:t>Master title style</a:t>
            </a:r>
          </a:p>
        </p:txBody>
      </p:sp>
      <p:sp>
        <p:nvSpPr>
          <p:cNvPr id="1028" name="Text Placeholder 2"/>
          <p:cNvSpPr>
            <a:spLocks noGrp="1"/>
          </p:cNvSpPr>
          <p:nvPr>
            <p:ph type="body" idx="1"/>
          </p:nvPr>
        </p:nvSpPr>
        <p:spPr bwMode="auto">
          <a:xfrm>
            <a:off x="479425" y="1089025"/>
            <a:ext cx="1123315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 name="Footer Placeholder 4"/>
          <p:cNvSpPr>
            <a:spLocks noGrp="1"/>
          </p:cNvSpPr>
          <p:nvPr>
            <p:ph type="ftr" sz="quarter" idx="3"/>
          </p:nvPr>
        </p:nvSpPr>
        <p:spPr>
          <a:xfrm>
            <a:off x="3103563" y="6453188"/>
            <a:ext cx="7961312" cy="179387"/>
          </a:xfrm>
          <a:prstGeom prst="rect">
            <a:avLst/>
          </a:prstGeom>
        </p:spPr>
        <p:txBody>
          <a:bodyPr vert="horz" lIns="0" tIns="0" rIns="0" bIns="0" rtlCol="0" anchor="ctr"/>
          <a:lstStyle>
            <a:lvl1pPr algn="r" fontAlgn="auto">
              <a:lnSpc>
                <a:spcPct val="100000"/>
              </a:lnSpc>
              <a:spcBef>
                <a:spcPts val="0"/>
              </a:spcBef>
              <a:spcAft>
                <a:spcPts val="0"/>
              </a:spcAft>
              <a:defRPr sz="900" i="1">
                <a:solidFill>
                  <a:schemeClr val="tx1"/>
                </a:solidFill>
                <a:latin typeface="+mj-lt"/>
                <a:cs typeface="+mn-cs"/>
              </a:defRPr>
            </a:lvl1pPr>
          </a:lstStyle>
          <a:p>
            <a:pPr>
              <a:defRPr/>
            </a:pPr>
            <a:r>
              <a:rPr lang="en-US" dirty="0"/>
              <a:t>2022 | Confidential &amp; Proprietary Information of Chubb- Not for Distribution</a:t>
            </a:r>
            <a:endParaRPr lang="en-GB" dirty="0"/>
          </a:p>
        </p:txBody>
      </p:sp>
      <p:sp>
        <p:nvSpPr>
          <p:cNvPr id="6" name="Slide Number Placeholder 5"/>
          <p:cNvSpPr>
            <a:spLocks noGrp="1"/>
          </p:cNvSpPr>
          <p:nvPr>
            <p:ph type="sldNum" sz="quarter" idx="4"/>
          </p:nvPr>
        </p:nvSpPr>
        <p:spPr>
          <a:xfrm>
            <a:off x="11064875" y="6453188"/>
            <a:ext cx="647700" cy="179387"/>
          </a:xfrm>
          <a:prstGeom prst="rect">
            <a:avLst/>
          </a:prstGeom>
        </p:spPr>
        <p:txBody>
          <a:bodyPr vert="horz" lIns="0" tIns="0" rIns="0" bIns="0" rtlCol="0" anchor="ctr"/>
          <a:lstStyle>
            <a:lvl1pPr algn="r" fontAlgn="auto">
              <a:lnSpc>
                <a:spcPct val="100000"/>
              </a:lnSpc>
              <a:spcBef>
                <a:spcPts val="0"/>
              </a:spcBef>
              <a:spcAft>
                <a:spcPts val="0"/>
              </a:spcAft>
              <a:defRPr sz="900">
                <a:solidFill>
                  <a:schemeClr val="tx1"/>
                </a:solidFill>
                <a:latin typeface="+mj-lt"/>
                <a:cs typeface="+mn-cs"/>
              </a:defRPr>
            </a:lvl1pPr>
          </a:lstStyle>
          <a:p>
            <a:pPr>
              <a:defRPr/>
            </a:pPr>
            <a:fld id="{03A191E0-2330-4A88-8D63-AF62F22495DA}" type="slidenum">
              <a:rPr lang="en-GB" smtClean="0"/>
              <a:pPr>
                <a:defRPr/>
              </a:pPr>
              <a:t>‹#›</a:t>
            </a:fld>
            <a:r>
              <a:rPr lang="en-GB" dirty="0"/>
              <a:t>/109</a:t>
            </a:r>
          </a:p>
        </p:txBody>
      </p:sp>
      <p:pic>
        <p:nvPicPr>
          <p:cNvPr id="1031" name="Picture 3"/>
          <p:cNvPicPr>
            <a:picLocks/>
          </p:cNvPicPr>
          <p:nvPr>
            <p:custDataLst>
              <p:tags r:id="rId36"/>
            </p:custDataLst>
          </p:nvPr>
        </p:nvPicPr>
        <p:blipFill>
          <a:blip r:embed="rId37">
            <a:extLst>
              <a:ext uri="{28A0092B-C50C-407E-A947-70E740481C1C}">
                <a14:useLocalDpi xmlns:a14="http://schemas.microsoft.com/office/drawing/2010/main" val="0"/>
              </a:ext>
            </a:extLst>
          </a:blip>
          <a:srcRect/>
          <a:stretch>
            <a:fillRect/>
          </a:stretch>
        </p:blipFill>
        <p:spPr bwMode="auto">
          <a:xfrm>
            <a:off x="476250" y="6454775"/>
            <a:ext cx="125412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569972"/>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 id="2147483951" r:id="rId18"/>
    <p:sldLayoutId id="2147483952" r:id="rId19"/>
    <p:sldLayoutId id="2147483953" r:id="rId20"/>
    <p:sldLayoutId id="2147483954" r:id="rId21"/>
    <p:sldLayoutId id="2147483955" r:id="rId22"/>
    <p:sldLayoutId id="2147483956" r:id="rId23"/>
    <p:sldLayoutId id="2147483957" r:id="rId24"/>
    <p:sldLayoutId id="2147483958" r:id="rId25"/>
    <p:sldLayoutId id="2147483959" r:id="rId26"/>
    <p:sldLayoutId id="2147483960" r:id="rId27"/>
    <p:sldLayoutId id="2147483961" r:id="rId28"/>
    <p:sldLayoutId id="2147483962" r:id="rId29"/>
    <p:sldLayoutId id="2147483963" r:id="rId30"/>
    <p:sldLayoutId id="2147483964" r:id="rId31"/>
    <p:sldLayoutId id="2147483965" r:id="rId32"/>
    <p:sldLayoutId id="2147483966" r:id="rId33"/>
    <p:sldLayoutId id="2147483967" r:id="rId34"/>
  </p:sldLayoutIdLst>
  <p:hf hdr="0" dt="0"/>
  <p:txStyles>
    <p:titleStyle>
      <a:lvl1pPr algn="l" rtl="0" eaLnBrk="0" fontAlgn="base" hangingPunct="0">
        <a:lnSpc>
          <a:spcPts val="2300"/>
        </a:lnSpc>
        <a:spcBef>
          <a:spcPct val="0"/>
        </a:spcBef>
        <a:spcAft>
          <a:spcPct val="0"/>
        </a:spcAft>
        <a:defRPr sz="2400" b="1" kern="1200">
          <a:solidFill>
            <a:schemeClr val="tx1"/>
          </a:solidFill>
          <a:latin typeface="+mj-lt"/>
          <a:ea typeface="+mj-ea"/>
          <a:cs typeface="+mj-cs"/>
        </a:defRPr>
      </a:lvl1pPr>
      <a:lvl2pPr algn="l" rtl="0" eaLnBrk="0" fontAlgn="base" hangingPunct="0">
        <a:lnSpc>
          <a:spcPts val="2300"/>
        </a:lnSpc>
        <a:spcBef>
          <a:spcPct val="0"/>
        </a:spcBef>
        <a:spcAft>
          <a:spcPct val="0"/>
        </a:spcAft>
        <a:defRPr sz="2400" b="1">
          <a:solidFill>
            <a:schemeClr val="tx1"/>
          </a:solidFill>
          <a:latin typeface="Georgia" pitchFamily="18" charset="0"/>
        </a:defRPr>
      </a:lvl2pPr>
      <a:lvl3pPr algn="l" rtl="0" eaLnBrk="0" fontAlgn="base" hangingPunct="0">
        <a:lnSpc>
          <a:spcPts val="2300"/>
        </a:lnSpc>
        <a:spcBef>
          <a:spcPct val="0"/>
        </a:spcBef>
        <a:spcAft>
          <a:spcPct val="0"/>
        </a:spcAft>
        <a:defRPr sz="2400" b="1">
          <a:solidFill>
            <a:schemeClr val="tx1"/>
          </a:solidFill>
          <a:latin typeface="Georgia" pitchFamily="18" charset="0"/>
        </a:defRPr>
      </a:lvl3pPr>
      <a:lvl4pPr algn="l" rtl="0" eaLnBrk="0" fontAlgn="base" hangingPunct="0">
        <a:lnSpc>
          <a:spcPts val="2300"/>
        </a:lnSpc>
        <a:spcBef>
          <a:spcPct val="0"/>
        </a:spcBef>
        <a:spcAft>
          <a:spcPct val="0"/>
        </a:spcAft>
        <a:defRPr sz="2400" b="1">
          <a:solidFill>
            <a:schemeClr val="tx1"/>
          </a:solidFill>
          <a:latin typeface="Georgia" pitchFamily="18" charset="0"/>
        </a:defRPr>
      </a:lvl4pPr>
      <a:lvl5pPr algn="l" rtl="0" eaLnBrk="0" fontAlgn="base" hangingPunct="0">
        <a:lnSpc>
          <a:spcPts val="2300"/>
        </a:lnSpc>
        <a:spcBef>
          <a:spcPct val="0"/>
        </a:spcBef>
        <a:spcAft>
          <a:spcPct val="0"/>
        </a:spcAft>
        <a:defRPr sz="2400" b="1">
          <a:solidFill>
            <a:schemeClr val="tx1"/>
          </a:solidFill>
          <a:latin typeface="Georgia" pitchFamily="18" charset="0"/>
        </a:defRPr>
      </a:lvl5pPr>
      <a:lvl6pPr marL="457200" algn="l" rtl="0" fontAlgn="base">
        <a:lnSpc>
          <a:spcPts val="2300"/>
        </a:lnSpc>
        <a:spcBef>
          <a:spcPct val="0"/>
        </a:spcBef>
        <a:spcAft>
          <a:spcPct val="0"/>
        </a:spcAft>
        <a:defRPr sz="2400" b="1">
          <a:solidFill>
            <a:schemeClr val="tx1"/>
          </a:solidFill>
          <a:latin typeface="Georgia" pitchFamily="18" charset="0"/>
        </a:defRPr>
      </a:lvl6pPr>
      <a:lvl7pPr marL="914400" algn="l" rtl="0" fontAlgn="base">
        <a:lnSpc>
          <a:spcPts val="2300"/>
        </a:lnSpc>
        <a:spcBef>
          <a:spcPct val="0"/>
        </a:spcBef>
        <a:spcAft>
          <a:spcPct val="0"/>
        </a:spcAft>
        <a:defRPr sz="2400" b="1">
          <a:solidFill>
            <a:schemeClr val="tx1"/>
          </a:solidFill>
          <a:latin typeface="Georgia" pitchFamily="18" charset="0"/>
        </a:defRPr>
      </a:lvl7pPr>
      <a:lvl8pPr marL="1371600" algn="l" rtl="0" fontAlgn="base">
        <a:lnSpc>
          <a:spcPts val="2300"/>
        </a:lnSpc>
        <a:spcBef>
          <a:spcPct val="0"/>
        </a:spcBef>
        <a:spcAft>
          <a:spcPct val="0"/>
        </a:spcAft>
        <a:defRPr sz="2400" b="1">
          <a:solidFill>
            <a:schemeClr val="tx1"/>
          </a:solidFill>
          <a:latin typeface="Georgia" pitchFamily="18" charset="0"/>
        </a:defRPr>
      </a:lvl8pPr>
      <a:lvl9pPr marL="1828800" algn="l" rtl="0" fontAlgn="base">
        <a:lnSpc>
          <a:spcPts val="2300"/>
        </a:lnSpc>
        <a:spcBef>
          <a:spcPct val="0"/>
        </a:spcBef>
        <a:spcAft>
          <a:spcPct val="0"/>
        </a:spcAft>
        <a:defRPr sz="2400" b="1">
          <a:solidFill>
            <a:schemeClr val="tx1"/>
          </a:solidFill>
          <a:latin typeface="Georgia" pitchFamily="18" charset="0"/>
        </a:defRPr>
      </a:lvl9pPr>
    </p:titleStyle>
    <p:bodyStyle>
      <a:lvl1pPr marL="179388" indent="-179388" algn="l" rtl="0" eaLnBrk="0" fontAlgn="base" hangingPunct="0">
        <a:spcBef>
          <a:spcPct val="0"/>
        </a:spcBef>
        <a:spcAft>
          <a:spcPct val="0"/>
        </a:spcAft>
        <a:buFont typeface="Arial" charset="0"/>
        <a:buChar char="•"/>
        <a:defRPr sz="1400" kern="1200">
          <a:solidFill>
            <a:schemeClr val="tx1"/>
          </a:solidFill>
          <a:latin typeface="+mj-lt"/>
          <a:ea typeface="+mn-ea"/>
          <a:cs typeface="+mn-cs"/>
        </a:defRPr>
      </a:lvl1pPr>
      <a:lvl2pPr marL="358775" indent="-179388" algn="l" rtl="0" eaLnBrk="0" fontAlgn="base" hangingPunct="0">
        <a:spcBef>
          <a:spcPct val="0"/>
        </a:spcBef>
        <a:spcAft>
          <a:spcPct val="0"/>
        </a:spcAft>
        <a:buFont typeface="Symbol" pitchFamily="18" charset="2"/>
        <a:buChar char="-"/>
        <a:defRPr sz="1400" kern="1200">
          <a:solidFill>
            <a:schemeClr val="tx1"/>
          </a:solidFill>
          <a:latin typeface="+mj-lt"/>
          <a:ea typeface="+mn-ea"/>
          <a:cs typeface="+mn-cs"/>
        </a:defRPr>
      </a:lvl2pPr>
      <a:lvl3pPr marL="539750" indent="-179388" algn="l" rtl="0" eaLnBrk="0" fontAlgn="base" hangingPunct="0">
        <a:spcBef>
          <a:spcPct val="0"/>
        </a:spcBef>
        <a:spcAft>
          <a:spcPct val="0"/>
        </a:spcAft>
        <a:buFont typeface="Symbol" pitchFamily="18" charset="2"/>
        <a:buChar char="-"/>
        <a:defRPr sz="1400" kern="1200">
          <a:solidFill>
            <a:schemeClr val="tx1"/>
          </a:solidFill>
          <a:latin typeface="+mj-lt"/>
          <a:ea typeface="+mn-ea"/>
          <a:cs typeface="+mn-cs"/>
        </a:defRPr>
      </a:lvl3pPr>
      <a:lvl4pPr marL="719138" indent="-179388" algn="l" rtl="0" eaLnBrk="0" fontAlgn="base" hangingPunct="0">
        <a:spcBef>
          <a:spcPct val="0"/>
        </a:spcBef>
        <a:spcAft>
          <a:spcPct val="0"/>
        </a:spcAft>
        <a:buFont typeface="Symbol" pitchFamily="18" charset="2"/>
        <a:buChar char="-"/>
        <a:defRPr sz="1400" kern="1200">
          <a:solidFill>
            <a:schemeClr val="tx1"/>
          </a:solidFill>
          <a:latin typeface="+mj-lt"/>
          <a:ea typeface="+mn-ea"/>
          <a:cs typeface="+mn-cs"/>
        </a:defRPr>
      </a:lvl4pPr>
      <a:lvl5pPr marL="898525" indent="-179388" algn="l" rtl="0" eaLnBrk="0" fontAlgn="base" hangingPunct="0">
        <a:spcBef>
          <a:spcPct val="0"/>
        </a:spcBef>
        <a:spcAft>
          <a:spcPct val="0"/>
        </a:spcAft>
        <a:buFont typeface="Symbol" pitchFamily="18" charset="2"/>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80" name="Rectangle 8"/>
          <p:cNvSpPr>
            <a:spLocks noGrp="1" noChangeArrowheads="1"/>
          </p:cNvSpPr>
          <p:nvPr>
            <p:ph type="sldNum" sz="quarter" idx="4"/>
          </p:nvPr>
        </p:nvSpPr>
        <p:spPr bwMode="auto">
          <a:xfrm>
            <a:off x="508000" y="6477000"/>
            <a:ext cx="2540000" cy="228600"/>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bodyPr>
          <a:lstStyle>
            <a:lvl1pPr>
              <a:defRPr sz="900">
                <a:solidFill>
                  <a:schemeClr val="tx1"/>
                </a:solidFill>
                <a:latin typeface="News Gothic" charset="0"/>
              </a:defRPr>
            </a:lvl1pPr>
          </a:lstStyle>
          <a:p>
            <a:pPr>
              <a:defRPr/>
            </a:pPr>
            <a:fld id="{5FD557C5-7031-48B6-8F9D-481C90EF5E5D}" type="slidenum">
              <a:rPr lang="en-US" smtClean="0">
                <a:solidFill>
                  <a:srgbClr val="000000"/>
                </a:solidFill>
              </a:rPr>
              <a:pPr>
                <a:defRPr/>
              </a:pPr>
              <a:t>‹#›</a:t>
            </a:fld>
            <a:r>
              <a:rPr lang="en-US" dirty="0">
                <a:solidFill>
                  <a:srgbClr val="000000"/>
                </a:solidFill>
              </a:rPr>
              <a:t>/109</a:t>
            </a:r>
          </a:p>
        </p:txBody>
      </p:sp>
    </p:spTree>
    <p:extLst>
      <p:ext uri="{BB962C8B-B14F-4D97-AF65-F5344CB8AC3E}">
        <p14:creationId xmlns:p14="http://schemas.microsoft.com/office/powerpoint/2010/main" val="162963033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 id="2147483986" r:id="rId18"/>
    <p:sldLayoutId id="2147483987" r:id="rId19"/>
    <p:sldLayoutId id="2147483988" r:id="rId20"/>
    <p:sldLayoutId id="2147483989" r:id="rId21"/>
    <p:sldLayoutId id="2147483990" r:id="rId2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6511" y="181973"/>
            <a:ext cx="11236063" cy="670519"/>
          </a:xfrm>
          <a:prstGeom prst="rect">
            <a:avLst/>
          </a:prstGeom>
        </p:spPr>
        <p:txBody>
          <a:bodyPr vert="horz" lIns="0" tIns="0" rIns="0" bIns="0" rtlCol="0" anchor="b">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479426" y="1772816"/>
            <a:ext cx="11233148" cy="4320480"/>
          </a:xfrm>
          <a:prstGeom prst="rect">
            <a:avLst/>
          </a:prstGeom>
        </p:spPr>
        <p:txBody>
          <a:bodyPr vert="horz" lIns="0" tIns="0" rIns="0" bIns="0" rtlCol="0">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p:cNvSpPr>
            <a:spLocks noGrp="1"/>
          </p:cNvSpPr>
          <p:nvPr>
            <p:ph type="ftr" sz="quarter" idx="3"/>
          </p:nvPr>
        </p:nvSpPr>
        <p:spPr>
          <a:xfrm>
            <a:off x="3102962" y="6453336"/>
            <a:ext cx="7961589" cy="180000"/>
          </a:xfrm>
          <a:prstGeom prst="rect">
            <a:avLst/>
          </a:prstGeom>
        </p:spPr>
        <p:txBody>
          <a:bodyPr vert="horz" lIns="0" tIns="0" rIns="0" bIns="0" rtlCol="0" anchor="ctr"/>
          <a:lstStyle>
            <a:lvl1pPr algn="r" eaLnBrk="1" hangingPunct="1">
              <a:lnSpc>
                <a:spcPct val="100000"/>
              </a:lnSpc>
              <a:spcBef>
                <a:spcPct val="0"/>
              </a:spcBef>
              <a:buFontTx/>
              <a:buNone/>
              <a:defRPr sz="900">
                <a:solidFill>
                  <a:schemeClr val="tx1"/>
                </a:solidFill>
              </a:defRPr>
            </a:lvl1pPr>
          </a:lstStyle>
          <a:p>
            <a:r>
              <a:rPr lang="en-US" altLang="en-US" dirty="0">
                <a:latin typeface="Chubb Publico Office" pitchFamily="2" charset="0"/>
              </a:rPr>
              <a:t>2022 | Confidential &amp; Proprietary Information of Chubb- Not for Distribution</a:t>
            </a:r>
          </a:p>
        </p:txBody>
      </p:sp>
      <p:sp>
        <p:nvSpPr>
          <p:cNvPr id="6" name="Slide Number Placeholder 5"/>
          <p:cNvSpPr>
            <a:spLocks noGrp="1"/>
          </p:cNvSpPr>
          <p:nvPr>
            <p:ph type="sldNum" sz="quarter" idx="4"/>
          </p:nvPr>
        </p:nvSpPr>
        <p:spPr>
          <a:xfrm>
            <a:off x="11064552" y="6453336"/>
            <a:ext cx="648022" cy="180000"/>
          </a:xfrm>
          <a:prstGeom prst="rect">
            <a:avLst/>
          </a:prstGeom>
        </p:spPr>
        <p:txBody>
          <a:bodyPr vert="horz" lIns="0" tIns="0" rIns="0" bIns="0" rtlCol="0" anchor="ctr"/>
          <a:lstStyle>
            <a:lvl1pPr algn="r">
              <a:lnSpc>
                <a:spcPct val="100000"/>
              </a:lnSpc>
              <a:spcBef>
                <a:spcPts val="0"/>
              </a:spcBef>
              <a:defRPr sz="900">
                <a:solidFill>
                  <a:schemeClr val="tx1"/>
                </a:solidFill>
              </a:defRPr>
            </a:lvl1pPr>
          </a:lstStyle>
          <a:p>
            <a:fld id="{C9A706E0-1A7B-4D52-9D16-966E4FB2D6E9}" type="slidenum">
              <a:rPr lang="en-GB" smtClean="0"/>
              <a:pPr/>
              <a:t>‹#›</a:t>
            </a:fld>
            <a:r>
              <a:rPr lang="en-GB" dirty="0"/>
              <a:t>/109</a:t>
            </a:r>
          </a:p>
        </p:txBody>
      </p:sp>
      <p:cxnSp>
        <p:nvCxnSpPr>
          <p:cNvPr id="9" name="Straight Connector 8"/>
          <p:cNvCxnSpPr/>
          <p:nvPr userDrawn="1"/>
        </p:nvCxnSpPr>
        <p:spPr>
          <a:xfrm>
            <a:off x="476511" y="914400"/>
            <a:ext cx="11236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p:cNvPicPr>
          <p:nvPr userDrawn="1">
            <p:custDataLst>
              <p:tags r:id="rId47"/>
            </p:custDataLst>
          </p:nvPr>
        </p:nvPicPr>
        <p:blipFill>
          <a:blip r:embed="rId48" cstate="print">
            <a:extLst>
              <a:ext uri="{28A0092B-C50C-407E-A947-70E740481C1C}">
                <a14:useLocalDpi xmlns:a14="http://schemas.microsoft.com/office/drawing/2010/main" val="0"/>
              </a:ext>
            </a:extLst>
          </a:blip>
          <a:stretch>
            <a:fillRect/>
          </a:stretch>
        </p:blipFill>
        <p:spPr>
          <a:xfrm>
            <a:off x="476511" y="6453336"/>
            <a:ext cx="1253109" cy="130215"/>
          </a:xfrm>
          <a:prstGeom prst="rect">
            <a:avLst/>
          </a:prstGeom>
        </p:spPr>
      </p:pic>
    </p:spTree>
    <p:extLst>
      <p:ext uri="{BB962C8B-B14F-4D97-AF65-F5344CB8AC3E}">
        <p14:creationId xmlns:p14="http://schemas.microsoft.com/office/powerpoint/2010/main" val="309369207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3" r:id="rId17"/>
    <p:sldLayoutId id="2147484014" r:id="rId18"/>
    <p:sldLayoutId id="2147484015" r:id="rId19"/>
    <p:sldLayoutId id="2147484016" r:id="rId20"/>
    <p:sldLayoutId id="2147484017" r:id="rId21"/>
    <p:sldLayoutId id="2147484018" r:id="rId22"/>
    <p:sldLayoutId id="2147484019" r:id="rId23"/>
    <p:sldLayoutId id="2147484020" r:id="rId24"/>
    <p:sldLayoutId id="2147484021" r:id="rId25"/>
    <p:sldLayoutId id="2147484022" r:id="rId26"/>
    <p:sldLayoutId id="2147484023" r:id="rId27"/>
    <p:sldLayoutId id="2147484024" r:id="rId28"/>
    <p:sldLayoutId id="2147484025" r:id="rId29"/>
    <p:sldLayoutId id="2147484026" r:id="rId30"/>
    <p:sldLayoutId id="2147484027" r:id="rId31"/>
    <p:sldLayoutId id="2147484028" r:id="rId32"/>
    <p:sldLayoutId id="2147484029" r:id="rId33"/>
    <p:sldLayoutId id="2147484030" r:id="rId34"/>
    <p:sldLayoutId id="2147484040" r:id="rId35"/>
    <p:sldLayoutId id="2147484041" r:id="rId36"/>
    <p:sldLayoutId id="2147484042" r:id="rId37"/>
    <p:sldLayoutId id="2147484043" r:id="rId38"/>
    <p:sldLayoutId id="2147484044" r:id="rId39"/>
    <p:sldLayoutId id="2147484045" r:id="rId40"/>
    <p:sldLayoutId id="2147484046" r:id="rId41"/>
    <p:sldLayoutId id="2147484047" r:id="rId42"/>
    <p:sldLayoutId id="2147484048" r:id="rId43"/>
    <p:sldLayoutId id="2147484049" r:id="rId44"/>
    <p:sldLayoutId id="2147484050" r:id="rId45"/>
  </p:sldLayoutIdLst>
  <p:hf hdr="0"/>
  <p:txStyles>
    <p:titleStyle>
      <a:lvl1pPr algn="l" defTabSz="914400" rtl="0" eaLnBrk="1" latinLnBrk="0" hangingPunct="1">
        <a:lnSpc>
          <a:spcPts val="2300"/>
        </a:lnSpc>
        <a:spcBef>
          <a:spcPts val="0"/>
        </a:spcBef>
        <a:buNone/>
        <a:defRPr sz="2400" b="0" i="0" u="none" kern="1200">
          <a:solidFill>
            <a:schemeClr val="tx1"/>
          </a:solidFill>
          <a:latin typeface="+mj-lt"/>
          <a:ea typeface="+mj-ea"/>
          <a:cs typeface="+mj-cs"/>
        </a:defRPr>
      </a:lvl1pPr>
    </p:titleStyle>
    <p:bodyStyle>
      <a:lvl1pPr marL="180000" indent="-180000" algn="l" defTabSz="914400" rtl="0" eaLnBrk="1" latinLnBrk="0" hangingPunct="1">
        <a:lnSpc>
          <a:spcPts val="1500"/>
        </a:lnSpc>
        <a:spcBef>
          <a:spcPts val="0"/>
        </a:spcBef>
        <a:spcAft>
          <a:spcPts val="750"/>
        </a:spcAft>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ts val="1500"/>
        </a:lnSpc>
        <a:spcBef>
          <a:spcPts val="0"/>
        </a:spcBef>
        <a:spcAft>
          <a:spcPts val="0"/>
        </a:spcAft>
        <a:buFont typeface="Symbol" panose="05050102010706020507" pitchFamily="18" charset="2"/>
        <a:buChar char="-"/>
        <a:defRPr sz="1400" b="0" i="0" u="none" kern="1200">
          <a:solidFill>
            <a:schemeClr val="tx1"/>
          </a:solidFill>
          <a:latin typeface="+mn-lt"/>
          <a:ea typeface="+mn-ea"/>
          <a:cs typeface="+mn-cs"/>
        </a:defRPr>
      </a:lvl2pPr>
      <a:lvl3pPr marL="540000" indent="-180000" algn="l" defTabSz="914400" rtl="0" eaLnBrk="1" latinLnBrk="0" hangingPunct="1">
        <a:lnSpc>
          <a:spcPts val="1500"/>
        </a:lnSpc>
        <a:spcBef>
          <a:spcPts val="0"/>
        </a:spcBef>
        <a:spcAft>
          <a:spcPts val="0"/>
        </a:spcAft>
        <a:buFont typeface="Symbol" panose="05050102010706020507" pitchFamily="18" charset="2"/>
        <a:buChar char="-"/>
        <a:defRPr sz="1400" kern="1200">
          <a:solidFill>
            <a:schemeClr val="tx1"/>
          </a:solidFill>
          <a:latin typeface="+mn-lt"/>
          <a:ea typeface="+mn-ea"/>
          <a:cs typeface="+mn-cs"/>
        </a:defRPr>
      </a:lvl3pPr>
      <a:lvl4pPr marL="720000" indent="-180000" algn="l" defTabSz="914400" rtl="0" eaLnBrk="1" latinLnBrk="0" hangingPunct="1">
        <a:lnSpc>
          <a:spcPts val="1500"/>
        </a:lnSpc>
        <a:spcBef>
          <a:spcPts val="0"/>
        </a:spcBef>
        <a:spcAft>
          <a:spcPts val="0"/>
        </a:spcAft>
        <a:buFont typeface="Symbol" panose="05050102010706020507" pitchFamily="18" charset="2"/>
        <a:buChar char="-"/>
        <a:defRPr sz="1400" kern="1200">
          <a:solidFill>
            <a:schemeClr val="tx1"/>
          </a:solidFill>
          <a:latin typeface="+mn-lt"/>
          <a:ea typeface="+mn-ea"/>
          <a:cs typeface="+mn-cs"/>
        </a:defRPr>
      </a:lvl4pPr>
      <a:lvl5pPr marL="900000" indent="-180000" algn="l" defTabSz="914400" rtl="0" eaLnBrk="1" latinLnBrk="0" hangingPunct="1">
        <a:lnSpc>
          <a:spcPts val="1500"/>
        </a:lnSpc>
        <a:spcBef>
          <a:spcPts val="0"/>
        </a:spcBef>
        <a:spcAft>
          <a:spcPts val="0"/>
        </a:spcAft>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418" y="548681"/>
            <a:ext cx="10957983" cy="1040899"/>
          </a:xfrm>
          <a:prstGeom prst="rect">
            <a:avLst/>
          </a:prstGeom>
        </p:spPr>
        <p:txBody>
          <a:bodyPr vert="horz" lIns="0" tIns="0" rIns="0" bIns="0" rtlCol="0" anchor="b">
            <a:noAutofit/>
          </a:bodyPr>
          <a:lstStyle/>
          <a:p>
            <a:r>
              <a:rPr lang="en-GB" dirty="0"/>
              <a:t>Click to edit </a:t>
            </a:r>
            <a:br>
              <a:rPr lang="en-GB" dirty="0"/>
            </a:br>
            <a:r>
              <a:rPr lang="en-GB" dirty="0"/>
              <a:t>Master title style</a:t>
            </a:r>
          </a:p>
        </p:txBody>
      </p:sp>
      <p:sp>
        <p:nvSpPr>
          <p:cNvPr id="3" name="Text Placeholder 2"/>
          <p:cNvSpPr>
            <a:spLocks noGrp="1"/>
          </p:cNvSpPr>
          <p:nvPr>
            <p:ph type="body" idx="1"/>
          </p:nvPr>
        </p:nvSpPr>
        <p:spPr>
          <a:xfrm>
            <a:off x="624418" y="1772816"/>
            <a:ext cx="10957983" cy="4320480"/>
          </a:xfrm>
          <a:prstGeom prst="rect">
            <a:avLst/>
          </a:prstGeom>
        </p:spPr>
        <p:txBody>
          <a:bodyPr vert="horz" lIns="0" tIns="0" rIns="0" bIns="0" rtlCol="0">
            <a:norm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p:cNvSpPr>
            <a:spLocks noGrp="1"/>
          </p:cNvSpPr>
          <p:nvPr>
            <p:ph type="ftr" sz="quarter" idx="3"/>
          </p:nvPr>
        </p:nvSpPr>
        <p:spPr>
          <a:xfrm>
            <a:off x="4146552" y="6453336"/>
            <a:ext cx="6845993" cy="180000"/>
          </a:xfrm>
          <a:prstGeom prst="rect">
            <a:avLst/>
          </a:prstGeom>
        </p:spPr>
        <p:txBody>
          <a:bodyPr vert="horz" lIns="0" tIns="0" rIns="0" bIns="0" rtlCol="0" anchor="ctr"/>
          <a:lstStyle>
            <a:lvl1pPr algn="r">
              <a:lnSpc>
                <a:spcPct val="100000"/>
              </a:lnSpc>
              <a:spcBef>
                <a:spcPts val="0"/>
              </a:spcBef>
              <a:defRPr sz="900">
                <a:solidFill>
                  <a:schemeClr val="tx1"/>
                </a:solidFill>
              </a:defRPr>
            </a:lvl1pPr>
          </a:lstStyle>
          <a:p>
            <a:r>
              <a:rPr lang="en-US" dirty="0"/>
              <a:t>2022 | Confidential &amp; Proprietary Information of Chubb- Not for Distribution</a:t>
            </a:r>
            <a:endParaRPr lang="en-GB" dirty="0"/>
          </a:p>
        </p:txBody>
      </p:sp>
      <p:sp>
        <p:nvSpPr>
          <p:cNvPr id="6" name="Slide Number Placeholder 5"/>
          <p:cNvSpPr>
            <a:spLocks noGrp="1"/>
          </p:cNvSpPr>
          <p:nvPr>
            <p:ph type="sldNum" sz="quarter" idx="4"/>
          </p:nvPr>
        </p:nvSpPr>
        <p:spPr>
          <a:xfrm>
            <a:off x="10992544" y="6453336"/>
            <a:ext cx="589856" cy="180000"/>
          </a:xfrm>
          <a:prstGeom prst="rect">
            <a:avLst/>
          </a:prstGeom>
        </p:spPr>
        <p:txBody>
          <a:bodyPr vert="horz" lIns="0" tIns="0" rIns="0" bIns="0" rtlCol="0" anchor="ctr"/>
          <a:lstStyle>
            <a:lvl1pPr algn="r">
              <a:lnSpc>
                <a:spcPct val="100000"/>
              </a:lnSpc>
              <a:spcBef>
                <a:spcPts val="0"/>
              </a:spcBef>
              <a:defRPr sz="900">
                <a:solidFill>
                  <a:schemeClr val="tx1"/>
                </a:solidFill>
              </a:defRPr>
            </a:lvl1pPr>
          </a:lstStyle>
          <a:p>
            <a:pPr>
              <a:defRPr/>
            </a:pPr>
            <a:fld id="{FF3C545C-020F-4D43-887B-A9E3ADCD0530}" type="slidenum">
              <a:rPr lang="en-US" smtClean="0"/>
              <a:pPr>
                <a:defRPr/>
              </a:pPr>
              <a:t>‹#›</a:t>
            </a:fld>
            <a:r>
              <a:rPr lang="en-US" dirty="0"/>
              <a:t>/109</a:t>
            </a:r>
          </a:p>
        </p:txBody>
      </p:sp>
      <p:sp>
        <p:nvSpPr>
          <p:cNvPr id="8" name="Date Placeholder 3"/>
          <p:cNvSpPr>
            <a:spLocks noGrp="1"/>
          </p:cNvSpPr>
          <p:nvPr>
            <p:ph type="dt" sz="half" idx="2"/>
          </p:nvPr>
        </p:nvSpPr>
        <p:spPr>
          <a:xfrm>
            <a:off x="9264352" y="260648"/>
            <a:ext cx="2318048" cy="180000"/>
          </a:xfrm>
          <a:prstGeom prst="rect">
            <a:avLst/>
          </a:prstGeom>
          <a:ln>
            <a:noFill/>
          </a:ln>
        </p:spPr>
        <p:txBody>
          <a:bodyPr lIns="0" tIns="0" rIns="0" bIns="0"/>
          <a:lstStyle>
            <a:lvl1pPr algn="r">
              <a:defRPr sz="900">
                <a:solidFill>
                  <a:schemeClr val="tx1"/>
                </a:solidFill>
              </a:defRPr>
            </a:lvl1pPr>
          </a:lstStyle>
          <a:p>
            <a:r>
              <a:rPr lang="en-GB" dirty="0"/>
              <a:t>Month XX, 2016</a:t>
            </a:r>
          </a:p>
        </p:txBody>
      </p:sp>
      <p:cxnSp>
        <p:nvCxnSpPr>
          <p:cNvPr id="9" name="Straight Connector 8"/>
          <p:cNvCxnSpPr/>
          <p:nvPr/>
        </p:nvCxnSpPr>
        <p:spPr>
          <a:xfrm>
            <a:off x="624418" y="517233"/>
            <a:ext cx="109579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p:cNvPicPr>
          <p:nvPr>
            <p:custDataLst>
              <p:tags r:id="rId36"/>
            </p:custDataLst>
          </p:nvPr>
        </p:nvPicPr>
        <p:blipFill>
          <a:blip r:embed="rId37" cstate="print">
            <a:extLst>
              <a:ext uri="{28A0092B-C50C-407E-A947-70E740481C1C}">
                <a14:useLocalDpi xmlns:a14="http://schemas.microsoft.com/office/drawing/2010/main" val="0"/>
              </a:ext>
            </a:extLst>
          </a:blip>
          <a:stretch>
            <a:fillRect/>
          </a:stretch>
        </p:blipFill>
        <p:spPr>
          <a:xfrm>
            <a:off x="635347" y="6453337"/>
            <a:ext cx="1670812" cy="130215"/>
          </a:xfrm>
          <a:prstGeom prst="rect">
            <a:avLst/>
          </a:prstGeom>
        </p:spPr>
      </p:pic>
    </p:spTree>
    <p:extLst>
      <p:ext uri="{BB962C8B-B14F-4D97-AF65-F5344CB8AC3E}">
        <p14:creationId xmlns:p14="http://schemas.microsoft.com/office/powerpoint/2010/main" val="1341191412"/>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 id="2147484074" r:id="rId19"/>
    <p:sldLayoutId id="2147484075" r:id="rId20"/>
    <p:sldLayoutId id="2147484076" r:id="rId21"/>
    <p:sldLayoutId id="2147484077" r:id="rId22"/>
    <p:sldLayoutId id="2147484078" r:id="rId23"/>
    <p:sldLayoutId id="2147484079" r:id="rId24"/>
    <p:sldLayoutId id="2147484080" r:id="rId25"/>
    <p:sldLayoutId id="2147484081" r:id="rId26"/>
    <p:sldLayoutId id="2147484082" r:id="rId27"/>
    <p:sldLayoutId id="2147484083" r:id="rId28"/>
    <p:sldLayoutId id="2147484084" r:id="rId29"/>
    <p:sldLayoutId id="2147484085" r:id="rId30"/>
    <p:sldLayoutId id="2147484086" r:id="rId31"/>
    <p:sldLayoutId id="2147484087" r:id="rId32"/>
    <p:sldLayoutId id="2147484088" r:id="rId33"/>
    <p:sldLayoutId id="2147484089" r:id="rId34"/>
  </p:sldLayoutIdLst>
  <p:hf hdr="0"/>
  <p:txStyles>
    <p:titleStyle>
      <a:lvl1pPr algn="l" defTabSz="914400" rtl="0" eaLnBrk="1" latinLnBrk="0" hangingPunct="1">
        <a:lnSpc>
          <a:spcPts val="2300"/>
        </a:lnSpc>
        <a:spcBef>
          <a:spcPts val="0"/>
        </a:spcBef>
        <a:buNone/>
        <a:defRPr sz="2400" b="0" i="0" u="none" kern="1200">
          <a:solidFill>
            <a:schemeClr val="tx1"/>
          </a:solidFill>
          <a:latin typeface="+mj-lt"/>
          <a:ea typeface="+mj-ea"/>
          <a:cs typeface="+mj-cs"/>
        </a:defRPr>
      </a:lvl1pPr>
    </p:titleStyle>
    <p:bodyStyle>
      <a:lvl1pPr marL="180000" indent="-180000" algn="l" defTabSz="914400" rtl="0" eaLnBrk="1" latinLnBrk="0" hangingPunct="1">
        <a:lnSpc>
          <a:spcPts val="1500"/>
        </a:lnSpc>
        <a:spcBef>
          <a:spcPts val="0"/>
        </a:spcBef>
        <a:spcAft>
          <a:spcPts val="750"/>
        </a:spcAft>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ts val="1500"/>
        </a:lnSpc>
        <a:spcBef>
          <a:spcPts val="0"/>
        </a:spcBef>
        <a:spcAft>
          <a:spcPts val="0"/>
        </a:spcAft>
        <a:buFont typeface="Symbol" panose="05050102010706020507" pitchFamily="18" charset="2"/>
        <a:buChar char="-"/>
        <a:defRPr sz="1400" b="0" i="0" u="none" kern="1200">
          <a:solidFill>
            <a:schemeClr val="tx1"/>
          </a:solidFill>
          <a:latin typeface="+mn-lt"/>
          <a:ea typeface="+mn-ea"/>
          <a:cs typeface="+mn-cs"/>
        </a:defRPr>
      </a:lvl2pPr>
      <a:lvl3pPr marL="540000" indent="-180000" algn="l" defTabSz="914400" rtl="0" eaLnBrk="1" latinLnBrk="0" hangingPunct="1">
        <a:lnSpc>
          <a:spcPts val="1500"/>
        </a:lnSpc>
        <a:spcBef>
          <a:spcPts val="0"/>
        </a:spcBef>
        <a:spcAft>
          <a:spcPts val="0"/>
        </a:spcAft>
        <a:buFont typeface="Symbol" panose="05050102010706020507" pitchFamily="18" charset="2"/>
        <a:buChar char="-"/>
        <a:defRPr sz="1400" kern="1200">
          <a:solidFill>
            <a:schemeClr val="tx1"/>
          </a:solidFill>
          <a:latin typeface="+mn-lt"/>
          <a:ea typeface="+mn-ea"/>
          <a:cs typeface="+mn-cs"/>
        </a:defRPr>
      </a:lvl3pPr>
      <a:lvl4pPr marL="720000" indent="-180000" algn="l" defTabSz="914400" rtl="0" eaLnBrk="1" latinLnBrk="0" hangingPunct="1">
        <a:lnSpc>
          <a:spcPts val="1500"/>
        </a:lnSpc>
        <a:spcBef>
          <a:spcPts val="0"/>
        </a:spcBef>
        <a:spcAft>
          <a:spcPts val="0"/>
        </a:spcAft>
        <a:buFont typeface="Symbol" panose="05050102010706020507" pitchFamily="18" charset="2"/>
        <a:buChar char="-"/>
        <a:defRPr sz="1400" kern="1200">
          <a:solidFill>
            <a:schemeClr val="tx1"/>
          </a:solidFill>
          <a:latin typeface="+mn-lt"/>
          <a:ea typeface="+mn-ea"/>
          <a:cs typeface="+mn-cs"/>
        </a:defRPr>
      </a:lvl4pPr>
      <a:lvl5pPr marL="900000" indent="-180000" algn="l" defTabSz="914400" rtl="0" eaLnBrk="1" latinLnBrk="0" hangingPunct="1">
        <a:lnSpc>
          <a:spcPts val="1500"/>
        </a:lnSpc>
        <a:spcBef>
          <a:spcPts val="0"/>
        </a:spcBef>
        <a:spcAft>
          <a:spcPts val="0"/>
        </a:spcAft>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0E_A4000F97.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1.xml"/><Relationship Id="rId5" Type="http://schemas.openxmlformats.org/officeDocument/2006/relationships/image" Target="../media/image97.png"/><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5.xml"/><Relationship Id="rId1" Type="http://schemas.openxmlformats.org/officeDocument/2006/relationships/slideLayout" Target="../slideLayouts/slideLayout120.xml"/><Relationship Id="rId4" Type="http://schemas.openxmlformats.org/officeDocument/2006/relationships/image" Target="../media/image99.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xml"/><Relationship Id="rId1" Type="http://schemas.openxmlformats.org/officeDocument/2006/relationships/slideLayout" Target="../slideLayouts/slideLayout121.xml"/></Relationships>
</file>

<file path=ppt/slides/_rels/slide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xml"/><Relationship Id="rId1" Type="http://schemas.openxmlformats.org/officeDocument/2006/relationships/slideLayout" Target="../slideLayouts/slideLayout121.xml"/></Relationships>
</file>

<file path=ppt/slides/_rels/slide6.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18" Type="http://schemas.openxmlformats.org/officeDocument/2006/relationships/image" Target="../media/image6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17" Type="http://schemas.openxmlformats.org/officeDocument/2006/relationships/image" Target="../media/image59.png"/><Relationship Id="rId2" Type="http://schemas.openxmlformats.org/officeDocument/2006/relationships/notesSlide" Target="../notesSlides/notesSlide6.xml"/><Relationship Id="rId16" Type="http://schemas.openxmlformats.org/officeDocument/2006/relationships/image" Target="../media/image58.svg"/><Relationship Id="rId1" Type="http://schemas.openxmlformats.org/officeDocument/2006/relationships/slideLayout" Target="../slideLayouts/slideLayout101.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slides/_rels/slide7.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71.png"/><Relationship Id="rId18" Type="http://schemas.openxmlformats.org/officeDocument/2006/relationships/image" Target="../media/image76.svg"/><Relationship Id="rId26" Type="http://schemas.openxmlformats.org/officeDocument/2006/relationships/image" Target="../media/image84.svg"/><Relationship Id="rId3" Type="http://schemas.openxmlformats.org/officeDocument/2006/relationships/image" Target="../media/image61.png"/><Relationship Id="rId21" Type="http://schemas.openxmlformats.org/officeDocument/2006/relationships/image" Target="../media/image79.png"/><Relationship Id="rId7" Type="http://schemas.openxmlformats.org/officeDocument/2006/relationships/image" Target="../media/image65.png"/><Relationship Id="rId12" Type="http://schemas.openxmlformats.org/officeDocument/2006/relationships/image" Target="../media/image70.svg"/><Relationship Id="rId17" Type="http://schemas.openxmlformats.org/officeDocument/2006/relationships/image" Target="../media/image75.png"/><Relationship Id="rId25" Type="http://schemas.openxmlformats.org/officeDocument/2006/relationships/image" Target="../media/image83.png"/><Relationship Id="rId2" Type="http://schemas.openxmlformats.org/officeDocument/2006/relationships/notesSlide" Target="../notesSlides/notesSlide7.xml"/><Relationship Id="rId16" Type="http://schemas.openxmlformats.org/officeDocument/2006/relationships/image" Target="../media/image74.svg"/><Relationship Id="rId20" Type="http://schemas.openxmlformats.org/officeDocument/2006/relationships/image" Target="../media/image78.svg"/><Relationship Id="rId29" Type="http://schemas.openxmlformats.org/officeDocument/2006/relationships/image" Target="../media/image87.png"/><Relationship Id="rId1" Type="http://schemas.openxmlformats.org/officeDocument/2006/relationships/slideLayout" Target="../slideLayouts/slideLayout88.xml"/><Relationship Id="rId6" Type="http://schemas.openxmlformats.org/officeDocument/2006/relationships/image" Target="../media/image64.svg"/><Relationship Id="rId11" Type="http://schemas.openxmlformats.org/officeDocument/2006/relationships/image" Target="../media/image69.png"/><Relationship Id="rId24" Type="http://schemas.openxmlformats.org/officeDocument/2006/relationships/image" Target="../media/image82.svg"/><Relationship Id="rId5" Type="http://schemas.openxmlformats.org/officeDocument/2006/relationships/image" Target="../media/image63.png"/><Relationship Id="rId15" Type="http://schemas.openxmlformats.org/officeDocument/2006/relationships/image" Target="../media/image73.png"/><Relationship Id="rId23" Type="http://schemas.openxmlformats.org/officeDocument/2006/relationships/image" Target="../media/image81.png"/><Relationship Id="rId28" Type="http://schemas.openxmlformats.org/officeDocument/2006/relationships/image" Target="../media/image86.svg"/><Relationship Id="rId10" Type="http://schemas.openxmlformats.org/officeDocument/2006/relationships/image" Target="../media/image68.svg"/><Relationship Id="rId19" Type="http://schemas.openxmlformats.org/officeDocument/2006/relationships/image" Target="../media/image77.png"/><Relationship Id="rId4" Type="http://schemas.openxmlformats.org/officeDocument/2006/relationships/image" Target="../media/image62.svg"/><Relationship Id="rId9" Type="http://schemas.openxmlformats.org/officeDocument/2006/relationships/image" Target="../media/image67.png"/><Relationship Id="rId14" Type="http://schemas.openxmlformats.org/officeDocument/2006/relationships/image" Target="../media/image72.svg"/><Relationship Id="rId22" Type="http://schemas.openxmlformats.org/officeDocument/2006/relationships/image" Target="../media/image80.svg"/><Relationship Id="rId27" Type="http://schemas.openxmlformats.org/officeDocument/2006/relationships/image" Target="../media/image85.png"/><Relationship Id="rId30" Type="http://schemas.openxmlformats.org/officeDocument/2006/relationships/image" Target="../media/image8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8" Type="http://schemas.openxmlformats.org/officeDocument/2006/relationships/image" Target="../media/image91.png"/><Relationship Id="rId3" Type="http://schemas.microsoft.com/office/2018/10/relationships/comments" Target="../comments/modernComment_206_F711CB0F.xml"/><Relationship Id="rId7" Type="http://schemas.openxmlformats.org/officeDocument/2006/relationships/image" Target="../media/image90.png"/><Relationship Id="rId2" Type="http://schemas.openxmlformats.org/officeDocument/2006/relationships/notesSlide" Target="../notesSlides/notesSlide9.xml"/><Relationship Id="rId1" Type="http://schemas.openxmlformats.org/officeDocument/2006/relationships/slideLayout" Target="../slideLayouts/slideLayout123.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20.svg"/><Relationship Id="rId10" Type="http://schemas.openxmlformats.org/officeDocument/2006/relationships/image" Target="../media/image93.png"/><Relationship Id="rId4" Type="http://schemas.openxmlformats.org/officeDocument/2006/relationships/image" Target="../media/image5.png"/><Relationship Id="rId9" Type="http://schemas.openxmlformats.org/officeDocument/2006/relationships/image" Target="../media/image9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25F20A-AE3F-3D10-8010-B31CE41EEF90}"/>
              </a:ext>
            </a:extLst>
          </p:cNvPr>
          <p:cNvSpPr/>
          <p:nvPr/>
        </p:nvSpPr>
        <p:spPr>
          <a:xfrm>
            <a:off x="0" y="0"/>
            <a:ext cx="12192000" cy="685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400" dirty="0"/>
          </a:p>
        </p:txBody>
      </p:sp>
      <p:sp>
        <p:nvSpPr>
          <p:cNvPr id="3" name="Title 2">
            <a:extLst>
              <a:ext uri="{FF2B5EF4-FFF2-40B4-BE49-F238E27FC236}">
                <a16:creationId xmlns:a16="http://schemas.microsoft.com/office/drawing/2014/main" id="{EE3B9A3B-47E3-C782-D167-83AC77705585}"/>
              </a:ext>
            </a:extLst>
          </p:cNvPr>
          <p:cNvSpPr>
            <a:spLocks noGrp="1"/>
          </p:cNvSpPr>
          <p:nvPr>
            <p:ph type="ctrTitle"/>
          </p:nvPr>
        </p:nvSpPr>
        <p:spPr>
          <a:xfrm>
            <a:off x="3146068" y="2739922"/>
            <a:ext cx="9045932" cy="1098762"/>
          </a:xfrm>
        </p:spPr>
        <p:txBody>
          <a:bodyPr/>
          <a:lstStyle/>
          <a:p>
            <a:r>
              <a:rPr lang="en-US" dirty="0">
                <a:latin typeface="Georgia" panose="02040502050405020303" pitchFamily="18" charset="0"/>
              </a:rPr>
              <a:t>Why Chubb for your Successful Individuals </a:t>
            </a:r>
          </a:p>
        </p:txBody>
      </p:sp>
      <p:sp>
        <p:nvSpPr>
          <p:cNvPr id="7" name="Text Placeholder 3">
            <a:extLst>
              <a:ext uri="{FF2B5EF4-FFF2-40B4-BE49-F238E27FC236}">
                <a16:creationId xmlns:a16="http://schemas.microsoft.com/office/drawing/2014/main" id="{06E9768F-0B6B-4D13-ED27-6DE8CF94F9F4}"/>
              </a:ext>
            </a:extLst>
          </p:cNvPr>
          <p:cNvSpPr>
            <a:spLocks noGrp="1"/>
          </p:cNvSpPr>
          <p:nvPr>
            <p:ph type="body" sz="quarter" idx="10"/>
          </p:nvPr>
        </p:nvSpPr>
        <p:spPr>
          <a:xfrm>
            <a:off x="3298468" y="4481583"/>
            <a:ext cx="6810174" cy="204671"/>
          </a:xfrm>
        </p:spPr>
        <p:txBody>
          <a:bodyPr/>
          <a:lstStyle/>
          <a:p>
            <a:r>
              <a:rPr lang="en-US" sz="1400" dirty="0">
                <a:latin typeface="Verdana" panose="020B0604030504040204" pitchFamily="34" charset="0"/>
                <a:ea typeface="Verdana" panose="020B0604030504040204" pitchFamily="34" charset="0"/>
              </a:rPr>
              <a:t>Development Program || Virtual Session || June 1, 2026</a:t>
            </a:r>
          </a:p>
        </p:txBody>
      </p:sp>
      <p:sp>
        <p:nvSpPr>
          <p:cNvPr id="10" name="Subtitle 1">
            <a:extLst>
              <a:ext uri="{FF2B5EF4-FFF2-40B4-BE49-F238E27FC236}">
                <a16:creationId xmlns:a16="http://schemas.microsoft.com/office/drawing/2014/main" id="{C08615DB-1E09-AAE3-4178-80D2214CB6FB}"/>
              </a:ext>
            </a:extLst>
          </p:cNvPr>
          <p:cNvSpPr txBox="1">
            <a:spLocks/>
          </p:cNvSpPr>
          <p:nvPr/>
        </p:nvSpPr>
        <p:spPr bwMode="gray">
          <a:xfrm>
            <a:off x="3298468" y="4072417"/>
            <a:ext cx="7865717" cy="789447"/>
          </a:xfrm>
          <a:prstGeom prst="rect">
            <a:avLst/>
          </a:prstGeom>
        </p:spPr>
        <p:txBody>
          <a:bodyPr vert="horz" lIns="0" tIns="0" rIns="0" bIns="0" rtlCol="0">
            <a:noAutofit/>
          </a:bodyPr>
          <a:lstStyle>
            <a:lvl1pPr marL="0" marR="0" indent="0" algn="l" defTabSz="914400" rtl="0" eaLnBrk="1" fontAlgn="auto" latinLnBrk="0" hangingPunct="1">
              <a:lnSpc>
                <a:spcPct val="95000"/>
              </a:lnSpc>
              <a:spcBef>
                <a:spcPts val="0"/>
              </a:spcBef>
              <a:spcAft>
                <a:spcPts val="0"/>
              </a:spcAft>
              <a:buClrTx/>
              <a:buSzTx/>
              <a:buFont typeface="Arial" panose="020B0604020202020204" pitchFamily="34" charset="0"/>
              <a:buNone/>
              <a:tabLst/>
              <a:defRPr sz="1800" kern="1200" baseline="0">
                <a:solidFill>
                  <a:schemeClr val="bg1"/>
                </a:solidFill>
                <a:latin typeface="+mn-lt"/>
                <a:ea typeface="+mn-ea"/>
                <a:cs typeface="+mn-cs"/>
              </a:defRPr>
            </a:lvl1pPr>
            <a:lvl2pPr marL="457200" indent="0" algn="ctr" defTabSz="914400" rtl="0" eaLnBrk="1" latinLnBrk="0" hangingPunct="1">
              <a:lnSpc>
                <a:spcPct val="90000"/>
              </a:lnSpc>
              <a:spcBef>
                <a:spcPts val="300"/>
              </a:spcBef>
              <a:spcAft>
                <a:spcPts val="300"/>
              </a:spcAft>
              <a:buFont typeface="Chubb Publico Office" pitchFamily="2" charset="0"/>
              <a:buNone/>
              <a:tabLst/>
              <a:defRPr sz="2000" kern="1200" baseline="0">
                <a:solidFill>
                  <a:schemeClr val="tx1"/>
                </a:solidFill>
                <a:latin typeface="+mn-lt"/>
                <a:ea typeface="+mn-ea"/>
                <a:cs typeface="+mn-cs"/>
              </a:defRPr>
            </a:lvl2pPr>
            <a:lvl3pPr marL="914400" indent="0" algn="ctr" defTabSz="914400" rtl="0" eaLnBrk="1" latinLnBrk="0" hangingPunct="1">
              <a:lnSpc>
                <a:spcPct val="90000"/>
              </a:lnSpc>
              <a:spcBef>
                <a:spcPts val="300"/>
              </a:spcBef>
              <a:spcAft>
                <a:spcPts val="300"/>
              </a:spcAft>
              <a:buFont typeface="Chubb Publico Office" pitchFamily="2"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300"/>
              </a:spcBef>
              <a:spcAft>
                <a:spcPts val="300"/>
              </a:spcAft>
              <a:buFont typeface="Chubb Publico Office" pitchFamily="2" charset="0"/>
              <a:buNone/>
              <a:defRPr sz="1600" kern="1200" baseline="0">
                <a:solidFill>
                  <a:schemeClr val="tx1"/>
                </a:solidFill>
                <a:latin typeface="+mn-lt"/>
                <a:ea typeface="+mn-ea"/>
                <a:cs typeface="+mn-cs"/>
              </a:defRPr>
            </a:lvl4pPr>
            <a:lvl5pPr marL="1828800" indent="0" algn="ctr" defTabSz="914400" rtl="0" eaLnBrk="1" latinLnBrk="0" hangingPunct="1">
              <a:lnSpc>
                <a:spcPct val="90000"/>
              </a:lnSpc>
              <a:spcBef>
                <a:spcPts val="300"/>
              </a:spcBef>
              <a:spcAft>
                <a:spcPts val="300"/>
              </a:spcAft>
              <a:buFont typeface="Chubb Publico Office" pitchFamily="2" charset="0"/>
              <a:buNone/>
              <a:defRPr sz="1600" kern="1200" baseline="0">
                <a:solidFill>
                  <a:schemeClr val="tx1"/>
                </a:solidFill>
                <a:latin typeface="+mn-lt"/>
                <a:ea typeface="+mn-ea"/>
                <a:cs typeface="+mn-cs"/>
              </a:defRPr>
            </a:lvl5pPr>
            <a:lvl6pPr marL="2286000" indent="0" algn="ctr" defTabSz="914400" rtl="0" eaLnBrk="1" latinLnBrk="0" hangingPunct="1">
              <a:lnSpc>
                <a:spcPct val="90000"/>
              </a:lnSpc>
              <a:spcBef>
                <a:spcPts val="300"/>
              </a:spcBef>
              <a:spcAft>
                <a:spcPts val="300"/>
              </a:spcAft>
              <a:buFont typeface="Chubb Publico Office" pitchFamily="2" charset="0"/>
              <a:buNone/>
              <a:tabLst/>
              <a:defRPr sz="1600" kern="1200">
                <a:solidFill>
                  <a:schemeClr val="tx1"/>
                </a:solidFill>
                <a:latin typeface="+mn-lt"/>
                <a:ea typeface="+mn-ea"/>
                <a:cs typeface="+mn-cs"/>
              </a:defRPr>
            </a:lvl6pPr>
            <a:lvl7pPr marL="2743200" indent="0" algn="ctr" defTabSz="914400" rtl="0" eaLnBrk="1" latinLnBrk="0" hangingPunct="1">
              <a:lnSpc>
                <a:spcPct val="90000"/>
              </a:lnSpc>
              <a:spcBef>
                <a:spcPts val="300"/>
              </a:spcBef>
              <a:spcAft>
                <a:spcPts val="300"/>
              </a:spcAft>
              <a:buFont typeface="Chubb Publico Office" pitchFamily="2"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300"/>
              </a:spcBef>
              <a:spcAft>
                <a:spcPts val="300"/>
              </a:spcAft>
              <a:buFont typeface="Chubb Publico Office" pitchFamily="2"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300"/>
              </a:spcBef>
              <a:spcAft>
                <a:spcPts val="300"/>
              </a:spcAft>
              <a:buFont typeface="Chubb Publico Office" pitchFamily="2" charset="0"/>
              <a:buNone/>
              <a:defRPr sz="1600" kern="1200">
                <a:solidFill>
                  <a:schemeClr val="tx1"/>
                </a:solidFill>
                <a:latin typeface="+mn-lt"/>
                <a:ea typeface="+mn-ea"/>
                <a:cs typeface="+mn-cs"/>
              </a:defRPr>
            </a:lvl9pPr>
          </a:lstStyle>
          <a:p>
            <a:pPr>
              <a:lnSpc>
                <a:spcPct val="100000"/>
              </a:lnSpc>
              <a:spcAft>
                <a:spcPts val="600"/>
              </a:spcAft>
            </a:pPr>
            <a:r>
              <a:rPr lang="en-US" sz="1400" b="1" dirty="0">
                <a:solidFill>
                  <a:srgbClr val="FFA21D"/>
                </a:solidFill>
                <a:latin typeface="Verdana" panose="020B0604030504040204" pitchFamily="34" charset="0"/>
                <a:ea typeface="Verdana" panose="020B0604030504040204" pitchFamily="34" charset="0"/>
              </a:rPr>
              <a:t>Ellen Kroesen	</a:t>
            </a:r>
            <a:r>
              <a:rPr lang="en-US" sz="1400" dirty="0">
                <a:latin typeface="Verdana" panose="020B0604030504040204" pitchFamily="34" charset="0"/>
                <a:ea typeface="Verdana" panose="020B0604030504040204" pitchFamily="34" charset="0"/>
              </a:rPr>
              <a:t>VP, PRS Sales &amp; Distribution Training Manager </a:t>
            </a:r>
          </a:p>
        </p:txBody>
      </p:sp>
    </p:spTree>
    <p:extLst>
      <p:ext uri="{BB962C8B-B14F-4D97-AF65-F5344CB8AC3E}">
        <p14:creationId xmlns:p14="http://schemas.microsoft.com/office/powerpoint/2010/main" val="2751467415"/>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9" descr="A group of people sitting by a pool&#10;&#10;AI-generated content may be incorrect.">
            <a:extLst>
              <a:ext uri="{FF2B5EF4-FFF2-40B4-BE49-F238E27FC236}">
                <a16:creationId xmlns:a16="http://schemas.microsoft.com/office/drawing/2014/main" id="{E38FCDBB-A5D1-7ADC-4656-CD61C7AC303F}"/>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6429375" y="1738313"/>
            <a:ext cx="5302250" cy="4162425"/>
          </a:xfrm>
        </p:spPr>
      </p:pic>
      <p:sp>
        <p:nvSpPr>
          <p:cNvPr id="3" name="Footer Placeholder 2">
            <a:extLst>
              <a:ext uri="{FF2B5EF4-FFF2-40B4-BE49-F238E27FC236}">
                <a16:creationId xmlns:a16="http://schemas.microsoft.com/office/drawing/2014/main" id="{C06B561E-09F7-08FF-66E5-9EF902DE6C97}"/>
              </a:ext>
            </a:extLst>
          </p:cNvPr>
          <p:cNvSpPr>
            <a:spLocks noGrp="1"/>
          </p:cNvSpPr>
          <p:nvPr>
            <p:ph type="ftr" sz="quarter" idx="11"/>
          </p:nvPr>
        </p:nvSpPr>
        <p:spPr>
          <a:xfrm>
            <a:off x="1924049" y="6334125"/>
            <a:ext cx="3155951" cy="1428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Confidential and Proprietary Information of Chubb Personal Risk Services. Do Not Distribute</a:t>
            </a:r>
          </a:p>
        </p:txBody>
      </p:sp>
      <p:sp>
        <p:nvSpPr>
          <p:cNvPr id="26" name="Text Placeholder 25">
            <a:extLst>
              <a:ext uri="{FF2B5EF4-FFF2-40B4-BE49-F238E27FC236}">
                <a16:creationId xmlns:a16="http://schemas.microsoft.com/office/drawing/2014/main" id="{2071C0D7-5AE9-A57D-F144-E12DF51E7C5E}"/>
              </a:ext>
            </a:extLst>
          </p:cNvPr>
          <p:cNvSpPr>
            <a:spLocks noGrp="1"/>
          </p:cNvSpPr>
          <p:nvPr>
            <p:ph type="body" sz="quarter" idx="13"/>
          </p:nvPr>
        </p:nvSpPr>
        <p:spPr>
          <a:xfrm>
            <a:off x="457200" y="2354302"/>
            <a:ext cx="5426765" cy="3195352"/>
          </a:xfrm>
        </p:spPr>
        <p:txBody>
          <a:bodyPr/>
          <a:lstStyle/>
          <a:p>
            <a:r>
              <a:rPr lang="en-GB" sz="1400" dirty="0">
                <a:latin typeface="Lato (Body)"/>
              </a:rPr>
              <a:t>Only about half of those with assets between $5 </a:t>
            </a:r>
            <a:br>
              <a:rPr lang="en-GB" sz="1400" dirty="0">
                <a:latin typeface="Lato (Body)"/>
              </a:rPr>
            </a:br>
            <a:r>
              <a:rPr lang="en-GB" sz="1400" dirty="0">
                <a:latin typeface="Lato (Body)"/>
              </a:rPr>
              <a:t>and $25 million currently think of themselves as rich.</a:t>
            </a:r>
          </a:p>
          <a:p>
            <a:r>
              <a:rPr lang="en-GB" sz="1400" dirty="0">
                <a:latin typeface="Lato (Body)"/>
              </a:rPr>
              <a:t>Entrepreneurs especially have no desire to retire,</a:t>
            </a:r>
            <a:br>
              <a:rPr lang="en-GB" sz="1400" dirty="0">
                <a:latin typeface="Lato (Body)"/>
              </a:rPr>
            </a:br>
            <a:r>
              <a:rPr lang="en-GB" sz="1400" dirty="0">
                <a:latin typeface="Lato (Body)"/>
              </a:rPr>
              <a:t>seeing rewards besides money from their business.</a:t>
            </a:r>
          </a:p>
          <a:p>
            <a:r>
              <a:rPr lang="en-GB" sz="1400" dirty="0">
                <a:latin typeface="Lato (Body)"/>
              </a:rPr>
              <a:t>79% believe the economy will grow over the next </a:t>
            </a:r>
            <a:br>
              <a:rPr lang="en-GB" sz="1400" dirty="0">
                <a:latin typeface="Lato (Body)"/>
              </a:rPr>
            </a:br>
            <a:r>
              <a:rPr lang="en-GB" sz="1400" dirty="0">
                <a:latin typeface="Lato (Body)"/>
              </a:rPr>
              <a:t>12 months.</a:t>
            </a:r>
          </a:p>
          <a:p>
            <a:r>
              <a:rPr lang="en-GB" sz="1400" dirty="0">
                <a:latin typeface="Lato (Body)"/>
              </a:rPr>
              <a:t>67% feel there are more opportunities to build wealth</a:t>
            </a:r>
            <a:br>
              <a:rPr lang="en-GB" sz="1400" dirty="0">
                <a:latin typeface="Lato (Body)"/>
              </a:rPr>
            </a:br>
            <a:r>
              <a:rPr lang="en-GB" sz="1400" dirty="0">
                <a:latin typeface="Lato (Body)"/>
              </a:rPr>
              <a:t>now than ever before.</a:t>
            </a:r>
          </a:p>
        </p:txBody>
      </p:sp>
      <p:sp>
        <p:nvSpPr>
          <p:cNvPr id="28" name="Text Placeholder 27">
            <a:extLst>
              <a:ext uri="{FF2B5EF4-FFF2-40B4-BE49-F238E27FC236}">
                <a16:creationId xmlns:a16="http://schemas.microsoft.com/office/drawing/2014/main" id="{5A818BB7-C219-FF37-7686-7B910271B37C}"/>
              </a:ext>
            </a:extLst>
          </p:cNvPr>
          <p:cNvSpPr>
            <a:spLocks noGrp="1"/>
          </p:cNvSpPr>
          <p:nvPr>
            <p:ph type="body" sz="quarter" idx="10"/>
          </p:nvPr>
        </p:nvSpPr>
        <p:spPr>
          <a:xfrm>
            <a:off x="457200" y="431800"/>
            <a:ext cx="11275200" cy="194441"/>
          </a:xfrm>
        </p:spPr>
        <p:txBody>
          <a:bodyPr/>
          <a:lstStyle/>
          <a:p>
            <a:r>
              <a:rPr lang="en-GB" dirty="0"/>
              <a:t>RESPONDENT OUTLOOk</a:t>
            </a:r>
          </a:p>
        </p:txBody>
      </p:sp>
      <p:sp>
        <p:nvSpPr>
          <p:cNvPr id="2" name="Title 1">
            <a:extLst>
              <a:ext uri="{FF2B5EF4-FFF2-40B4-BE49-F238E27FC236}">
                <a16:creationId xmlns:a16="http://schemas.microsoft.com/office/drawing/2014/main" id="{708093B1-9CC3-4809-468B-CC165FAF4811}"/>
              </a:ext>
            </a:extLst>
          </p:cNvPr>
          <p:cNvSpPr>
            <a:spLocks noGrp="1"/>
          </p:cNvSpPr>
          <p:nvPr>
            <p:ph type="title"/>
          </p:nvPr>
        </p:nvSpPr>
        <p:spPr>
          <a:xfrm>
            <a:off x="457200" y="690743"/>
            <a:ext cx="11275200" cy="1047636"/>
          </a:xfrm>
        </p:spPr>
        <p:txBody>
          <a:bodyPr/>
          <a:lstStyle/>
          <a:p>
            <a:r>
              <a:rPr lang="en-GB" dirty="0"/>
              <a:t>Mindset, purpose — and optimism</a:t>
            </a:r>
          </a:p>
        </p:txBody>
      </p:sp>
      <p:sp>
        <p:nvSpPr>
          <p:cNvPr id="7" name="Title 1">
            <a:extLst>
              <a:ext uri="{FF2B5EF4-FFF2-40B4-BE49-F238E27FC236}">
                <a16:creationId xmlns:a16="http://schemas.microsoft.com/office/drawing/2014/main" id="{2892CA09-84F6-C4A7-AB47-97555ABD4342}"/>
              </a:ext>
            </a:extLst>
          </p:cNvPr>
          <p:cNvSpPr txBox="1">
            <a:spLocks/>
          </p:cNvSpPr>
          <p:nvPr/>
        </p:nvSpPr>
        <p:spPr>
          <a:xfrm>
            <a:off x="482400" y="422801"/>
            <a:ext cx="2551470" cy="21074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800" b="0" i="0" u="none" strike="noStrike" kern="1200" cap="none" spc="30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17268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E2B56CF-20A3-733D-A0A8-CF64A92ACE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C6DBDD-4284-58E4-5D0C-44F4F7F81838}"/>
              </a:ext>
            </a:extLst>
          </p:cNvPr>
          <p:cNvSpPr>
            <a:spLocks noGrp="1"/>
          </p:cNvSpPr>
          <p:nvPr>
            <p:ph type="ctrTitle"/>
          </p:nvPr>
        </p:nvSpPr>
        <p:spPr>
          <a:xfrm>
            <a:off x="457200" y="1651245"/>
            <a:ext cx="6157526" cy="1942113"/>
          </a:xfrm>
        </p:spPr>
        <p:txBody>
          <a:bodyPr/>
          <a:lstStyle/>
          <a:p>
            <a:r>
              <a:rPr lang="en-GB" dirty="0">
                <a:latin typeface="Lato (Body)"/>
              </a:rPr>
              <a:t>The 2025 </a:t>
            </a:r>
            <a:br>
              <a:rPr lang="en-GB" dirty="0">
                <a:latin typeface="Lato (Body)"/>
              </a:rPr>
            </a:br>
            <a:r>
              <a:rPr lang="en-GB" dirty="0">
                <a:latin typeface="Lato (Body)"/>
              </a:rPr>
              <a:t>Wealth Report</a:t>
            </a:r>
          </a:p>
        </p:txBody>
      </p:sp>
      <p:sp>
        <p:nvSpPr>
          <p:cNvPr id="3" name="Subtitle 2">
            <a:extLst>
              <a:ext uri="{FF2B5EF4-FFF2-40B4-BE49-F238E27FC236}">
                <a16:creationId xmlns:a16="http://schemas.microsoft.com/office/drawing/2014/main" id="{0D5783B6-B13D-BD38-F6A2-2BB08F7DFCEB}"/>
              </a:ext>
            </a:extLst>
          </p:cNvPr>
          <p:cNvSpPr>
            <a:spLocks noGrp="1"/>
          </p:cNvSpPr>
          <p:nvPr>
            <p:ph type="subTitle" idx="1"/>
          </p:nvPr>
        </p:nvSpPr>
        <p:spPr>
          <a:xfrm>
            <a:off x="457200" y="3822945"/>
            <a:ext cx="5210175" cy="728662"/>
          </a:xfrm>
        </p:spPr>
        <p:txBody>
          <a:bodyPr/>
          <a:lstStyle/>
          <a:p>
            <a:r>
              <a:rPr lang="en-GB" dirty="0">
                <a:latin typeface="Lato (Body)"/>
              </a:rPr>
              <a:t>The resilient mindset:</a:t>
            </a:r>
          </a:p>
          <a:p>
            <a:r>
              <a:rPr lang="en-GB" dirty="0">
                <a:latin typeface="Lato (Body)"/>
              </a:rPr>
              <a:t>Turning risk awareness into advantage</a:t>
            </a:r>
          </a:p>
        </p:txBody>
      </p:sp>
    </p:spTree>
    <p:extLst>
      <p:ext uri="{BB962C8B-B14F-4D97-AF65-F5344CB8AC3E}">
        <p14:creationId xmlns:p14="http://schemas.microsoft.com/office/powerpoint/2010/main" val="114473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9915040-83E5-AFE3-EAF8-B7FF3479C35B}"/>
              </a:ext>
            </a:extLst>
          </p:cNvPr>
          <p:cNvSpPr/>
          <p:nvPr/>
        </p:nvSpPr>
        <p:spPr>
          <a:xfrm>
            <a:off x="4323" y="0"/>
            <a:ext cx="3947042" cy="6040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400" dirty="0"/>
          </a:p>
        </p:txBody>
      </p:sp>
      <p:sp>
        <p:nvSpPr>
          <p:cNvPr id="3" name="Slide Number Placeholder 2">
            <a:extLst>
              <a:ext uri="{FF2B5EF4-FFF2-40B4-BE49-F238E27FC236}">
                <a16:creationId xmlns:a16="http://schemas.microsoft.com/office/drawing/2014/main" id="{2FBE8B9E-5EC9-3006-4848-4422E137D5F9}"/>
              </a:ext>
            </a:extLst>
          </p:cNvPr>
          <p:cNvSpPr>
            <a:spLocks noGrp="1"/>
          </p:cNvSpPr>
          <p:nvPr>
            <p:ph type="sldNum" sz="quarter" idx="12"/>
          </p:nvPr>
        </p:nvSpPr>
        <p:spPr/>
        <p:txBody>
          <a:bodyPr/>
          <a:lstStyle/>
          <a:p>
            <a:fld id="{4A9586EF-C0F1-B148-8737-E0386246BC03}" type="slidenum">
              <a:rPr lang="en-GB" smtClean="0"/>
              <a:pPr/>
              <a:t>12</a:t>
            </a:fld>
            <a:endParaRPr lang="en-GB" dirty="0"/>
          </a:p>
        </p:txBody>
      </p:sp>
      <p:sp>
        <p:nvSpPr>
          <p:cNvPr id="4" name="Title 3">
            <a:extLst>
              <a:ext uri="{FF2B5EF4-FFF2-40B4-BE49-F238E27FC236}">
                <a16:creationId xmlns:a16="http://schemas.microsoft.com/office/drawing/2014/main" id="{267828D5-C9B7-1435-A7EC-8859A1EA6896}"/>
              </a:ext>
            </a:extLst>
          </p:cNvPr>
          <p:cNvSpPr>
            <a:spLocks noGrp="1"/>
          </p:cNvSpPr>
          <p:nvPr>
            <p:ph type="title"/>
          </p:nvPr>
        </p:nvSpPr>
        <p:spPr/>
        <p:txBody>
          <a:bodyPr/>
          <a:lstStyle/>
          <a:p>
            <a:r>
              <a:rPr lang="en-GB" dirty="0">
                <a:solidFill>
                  <a:schemeClr val="tx1"/>
                </a:solidFill>
              </a:rPr>
              <a:t>About the </a:t>
            </a:r>
            <a:br>
              <a:rPr lang="en-GB" dirty="0">
                <a:solidFill>
                  <a:schemeClr val="tx1"/>
                </a:solidFill>
              </a:rPr>
            </a:br>
            <a:r>
              <a:rPr lang="en-GB" dirty="0">
                <a:solidFill>
                  <a:schemeClr val="tx1"/>
                </a:solidFill>
              </a:rPr>
              <a:t>2025 survey</a:t>
            </a:r>
          </a:p>
        </p:txBody>
      </p:sp>
      <p:sp>
        <p:nvSpPr>
          <p:cNvPr id="6" name="Text Placeholder 5">
            <a:extLst>
              <a:ext uri="{FF2B5EF4-FFF2-40B4-BE49-F238E27FC236}">
                <a16:creationId xmlns:a16="http://schemas.microsoft.com/office/drawing/2014/main" id="{C8ED3C70-8D5B-301E-41FE-27BA9FA46BE9}"/>
              </a:ext>
            </a:extLst>
          </p:cNvPr>
          <p:cNvSpPr>
            <a:spLocks noGrp="1"/>
          </p:cNvSpPr>
          <p:nvPr>
            <p:ph type="body" sz="quarter" idx="13"/>
          </p:nvPr>
        </p:nvSpPr>
        <p:spPr>
          <a:xfrm>
            <a:off x="457200" y="4487152"/>
            <a:ext cx="3155951" cy="853640"/>
          </a:xfrm>
        </p:spPr>
        <p:txBody>
          <a:bodyPr/>
          <a:lstStyle/>
          <a:p>
            <a:pPr marL="0" indent="0">
              <a:buNone/>
            </a:pPr>
            <a:r>
              <a:rPr lang="en-GB" dirty="0">
                <a:solidFill>
                  <a:schemeClr val="tx1"/>
                </a:solidFill>
              </a:rPr>
              <a:t>1,000 surveys were completed by affluent and high-net-worth individuals</a:t>
            </a:r>
          </a:p>
        </p:txBody>
      </p:sp>
      <p:sp>
        <p:nvSpPr>
          <p:cNvPr id="7" name="Text Placeholder 6">
            <a:extLst>
              <a:ext uri="{FF2B5EF4-FFF2-40B4-BE49-F238E27FC236}">
                <a16:creationId xmlns:a16="http://schemas.microsoft.com/office/drawing/2014/main" id="{75AA3CAC-7340-6F6F-4910-A01A97F44360}"/>
              </a:ext>
            </a:extLst>
          </p:cNvPr>
          <p:cNvSpPr>
            <a:spLocks noGrp="1"/>
          </p:cNvSpPr>
          <p:nvPr>
            <p:ph type="body" sz="quarter" idx="14"/>
          </p:nvPr>
        </p:nvSpPr>
        <p:spPr/>
        <p:txBody>
          <a:bodyPr/>
          <a:lstStyle/>
          <a:p>
            <a:pPr marL="0" indent="0">
              <a:buNone/>
            </a:pPr>
            <a:r>
              <a:rPr lang="en-GB" dirty="0">
                <a:solidFill>
                  <a:schemeClr val="tx1"/>
                </a:solidFill>
              </a:rPr>
              <a:t>Field period July – September 2025</a:t>
            </a:r>
          </a:p>
        </p:txBody>
      </p:sp>
      <p:sp>
        <p:nvSpPr>
          <p:cNvPr id="8" name="Text Placeholder 7">
            <a:extLst>
              <a:ext uri="{FF2B5EF4-FFF2-40B4-BE49-F238E27FC236}">
                <a16:creationId xmlns:a16="http://schemas.microsoft.com/office/drawing/2014/main" id="{E05E47A9-6CCE-20E4-4A80-91F48B0B59BF}"/>
              </a:ext>
            </a:extLst>
          </p:cNvPr>
          <p:cNvSpPr>
            <a:spLocks noGrp="1"/>
          </p:cNvSpPr>
          <p:nvPr>
            <p:ph type="body" sz="quarter" idx="20"/>
          </p:nvPr>
        </p:nvSpPr>
        <p:spPr>
          <a:xfrm>
            <a:off x="457200" y="1856621"/>
            <a:ext cx="3155951" cy="853640"/>
          </a:xfrm>
        </p:spPr>
        <p:txBody>
          <a:bodyPr>
            <a:normAutofit/>
          </a:bodyPr>
          <a:lstStyle/>
          <a:p>
            <a:pPr marL="0" indent="0">
              <a:buNone/>
            </a:pPr>
            <a:r>
              <a:rPr lang="en-GB" dirty="0">
                <a:solidFill>
                  <a:schemeClr val="tx1"/>
                </a:solidFill>
              </a:rPr>
              <a:t>To better understand the risks faced by wealthy North Americans, Chubb asked Beresford Research, a global research agency, to conduct a detailed survey about their perceptions, their plans and their concerns.</a:t>
            </a:r>
          </a:p>
        </p:txBody>
      </p:sp>
      <p:sp>
        <p:nvSpPr>
          <p:cNvPr id="9" name="Text Placeholder 8">
            <a:extLst>
              <a:ext uri="{FF2B5EF4-FFF2-40B4-BE49-F238E27FC236}">
                <a16:creationId xmlns:a16="http://schemas.microsoft.com/office/drawing/2014/main" id="{462211B1-B7F0-ACBB-711A-4AD4D372509B}"/>
              </a:ext>
            </a:extLst>
          </p:cNvPr>
          <p:cNvSpPr>
            <a:spLocks noGrp="1"/>
          </p:cNvSpPr>
          <p:nvPr>
            <p:ph type="body" sz="quarter" idx="21"/>
          </p:nvPr>
        </p:nvSpPr>
        <p:spPr>
          <a:xfrm>
            <a:off x="4574879" y="356341"/>
            <a:ext cx="7149600" cy="352717"/>
          </a:xfrm>
        </p:spPr>
        <p:txBody>
          <a:bodyPr/>
          <a:lstStyle/>
          <a:p>
            <a:pPr marL="0" indent="0">
              <a:buNone/>
            </a:pPr>
            <a:r>
              <a:rPr lang="en-GB" dirty="0"/>
              <a:t>Geographic breakdown</a:t>
            </a:r>
          </a:p>
        </p:txBody>
      </p:sp>
      <p:sp>
        <p:nvSpPr>
          <p:cNvPr id="10" name="Text Placeholder 9">
            <a:extLst>
              <a:ext uri="{FF2B5EF4-FFF2-40B4-BE49-F238E27FC236}">
                <a16:creationId xmlns:a16="http://schemas.microsoft.com/office/drawing/2014/main" id="{A8EFDA70-C327-1927-0008-668A13A587F6}"/>
              </a:ext>
            </a:extLst>
          </p:cNvPr>
          <p:cNvSpPr>
            <a:spLocks noGrp="1"/>
          </p:cNvSpPr>
          <p:nvPr>
            <p:ph type="body" sz="quarter" idx="17"/>
          </p:nvPr>
        </p:nvSpPr>
        <p:spPr/>
        <p:txBody>
          <a:bodyPr>
            <a:normAutofit/>
          </a:bodyPr>
          <a:lstStyle/>
          <a:p>
            <a:pPr marL="0" indent="0">
              <a:buNone/>
            </a:pPr>
            <a:r>
              <a:rPr lang="en-GB" dirty="0"/>
              <a:t>Over $1.5million and up to $5 million</a:t>
            </a:r>
          </a:p>
        </p:txBody>
      </p:sp>
      <p:sp>
        <p:nvSpPr>
          <p:cNvPr id="11" name="Text Placeholder 10">
            <a:extLst>
              <a:ext uri="{FF2B5EF4-FFF2-40B4-BE49-F238E27FC236}">
                <a16:creationId xmlns:a16="http://schemas.microsoft.com/office/drawing/2014/main" id="{6623BBFB-D23A-BBD3-BB27-B32CD079DA01}"/>
              </a:ext>
            </a:extLst>
          </p:cNvPr>
          <p:cNvSpPr>
            <a:spLocks noGrp="1"/>
          </p:cNvSpPr>
          <p:nvPr>
            <p:ph type="body" sz="quarter" idx="22"/>
          </p:nvPr>
        </p:nvSpPr>
        <p:spPr/>
        <p:txBody>
          <a:bodyPr/>
          <a:lstStyle/>
          <a:p>
            <a:pPr marL="0" indent="0">
              <a:buNone/>
            </a:pPr>
            <a:r>
              <a:rPr lang="en-GB" dirty="0"/>
              <a:t>Demographics</a:t>
            </a:r>
          </a:p>
        </p:txBody>
      </p:sp>
      <p:sp>
        <p:nvSpPr>
          <p:cNvPr id="12" name="Text Placeholder 11">
            <a:extLst>
              <a:ext uri="{FF2B5EF4-FFF2-40B4-BE49-F238E27FC236}">
                <a16:creationId xmlns:a16="http://schemas.microsoft.com/office/drawing/2014/main" id="{95AE1CB9-E36C-1DD5-87D7-0834D69DFE9E}"/>
              </a:ext>
            </a:extLst>
          </p:cNvPr>
          <p:cNvSpPr>
            <a:spLocks noGrp="1"/>
          </p:cNvSpPr>
          <p:nvPr>
            <p:ph type="body" sz="quarter" idx="23"/>
          </p:nvPr>
        </p:nvSpPr>
        <p:spPr/>
        <p:txBody>
          <a:bodyPr/>
          <a:lstStyle/>
          <a:p>
            <a:pPr marL="0" indent="0">
              <a:buNone/>
            </a:pPr>
            <a:r>
              <a:rPr lang="en-GB" dirty="0"/>
              <a:t>Investable assets breakdown</a:t>
            </a:r>
          </a:p>
        </p:txBody>
      </p:sp>
      <p:sp>
        <p:nvSpPr>
          <p:cNvPr id="13" name="Text Placeholder 12">
            <a:extLst>
              <a:ext uri="{FF2B5EF4-FFF2-40B4-BE49-F238E27FC236}">
                <a16:creationId xmlns:a16="http://schemas.microsoft.com/office/drawing/2014/main" id="{0A867F6B-8CDD-C9D6-87A0-CFAC742DD450}"/>
              </a:ext>
            </a:extLst>
          </p:cNvPr>
          <p:cNvSpPr>
            <a:spLocks noGrp="1"/>
          </p:cNvSpPr>
          <p:nvPr>
            <p:ph type="body" sz="quarter" idx="16"/>
          </p:nvPr>
        </p:nvSpPr>
        <p:spPr>
          <a:xfrm>
            <a:off x="5630545" y="1136069"/>
            <a:ext cx="1065212" cy="743368"/>
          </a:xfrm>
        </p:spPr>
        <p:txBody>
          <a:bodyPr/>
          <a:lstStyle/>
          <a:p>
            <a:pPr marL="0" indent="0" algn="ctr">
              <a:buNone/>
            </a:pPr>
            <a:r>
              <a:rPr lang="en-GB" dirty="0">
                <a:solidFill>
                  <a:srgbClr val="FFA21D"/>
                </a:solidFill>
              </a:rPr>
              <a:t>850</a:t>
            </a:r>
          </a:p>
        </p:txBody>
      </p:sp>
      <p:sp>
        <p:nvSpPr>
          <p:cNvPr id="14" name="Text Placeholder 13">
            <a:extLst>
              <a:ext uri="{FF2B5EF4-FFF2-40B4-BE49-F238E27FC236}">
                <a16:creationId xmlns:a16="http://schemas.microsoft.com/office/drawing/2014/main" id="{C0833DC8-D044-E765-4C7B-1B1BC235FBBB}"/>
              </a:ext>
            </a:extLst>
          </p:cNvPr>
          <p:cNvSpPr>
            <a:spLocks noGrp="1"/>
          </p:cNvSpPr>
          <p:nvPr>
            <p:ph type="body" sz="quarter" idx="25"/>
          </p:nvPr>
        </p:nvSpPr>
        <p:spPr/>
        <p:txBody>
          <a:bodyPr/>
          <a:lstStyle/>
          <a:p>
            <a:pPr marL="0" indent="0">
              <a:buNone/>
            </a:pPr>
            <a:r>
              <a:rPr lang="en-GB" dirty="0"/>
              <a:t>United States</a:t>
            </a:r>
          </a:p>
        </p:txBody>
      </p:sp>
      <p:sp>
        <p:nvSpPr>
          <p:cNvPr id="15" name="Text Placeholder 14">
            <a:extLst>
              <a:ext uri="{FF2B5EF4-FFF2-40B4-BE49-F238E27FC236}">
                <a16:creationId xmlns:a16="http://schemas.microsoft.com/office/drawing/2014/main" id="{E76D0B2C-FDB7-6472-CE1D-2A47ABFD5BE2}"/>
              </a:ext>
            </a:extLst>
          </p:cNvPr>
          <p:cNvSpPr>
            <a:spLocks noGrp="1"/>
          </p:cNvSpPr>
          <p:nvPr>
            <p:ph type="body" sz="quarter" idx="26"/>
          </p:nvPr>
        </p:nvSpPr>
        <p:spPr>
          <a:xfrm>
            <a:off x="8621984" y="1118788"/>
            <a:ext cx="1065212" cy="743368"/>
          </a:xfrm>
        </p:spPr>
        <p:txBody>
          <a:bodyPr/>
          <a:lstStyle/>
          <a:p>
            <a:pPr marL="0" indent="0" algn="ctr">
              <a:buNone/>
            </a:pPr>
            <a:r>
              <a:rPr lang="en-GB" dirty="0">
                <a:solidFill>
                  <a:srgbClr val="FFA300"/>
                </a:solidFill>
              </a:rPr>
              <a:t>150</a:t>
            </a:r>
          </a:p>
        </p:txBody>
      </p:sp>
      <p:sp>
        <p:nvSpPr>
          <p:cNvPr id="16" name="Text Placeholder 15">
            <a:extLst>
              <a:ext uri="{FF2B5EF4-FFF2-40B4-BE49-F238E27FC236}">
                <a16:creationId xmlns:a16="http://schemas.microsoft.com/office/drawing/2014/main" id="{5F7445CB-7A1D-6F91-2534-AB0612CBD6CF}"/>
              </a:ext>
            </a:extLst>
          </p:cNvPr>
          <p:cNvSpPr>
            <a:spLocks noGrp="1"/>
          </p:cNvSpPr>
          <p:nvPr>
            <p:ph type="body" sz="quarter" idx="27"/>
          </p:nvPr>
        </p:nvSpPr>
        <p:spPr/>
        <p:txBody>
          <a:bodyPr/>
          <a:lstStyle/>
          <a:p>
            <a:pPr marL="0" indent="0">
              <a:buNone/>
            </a:pPr>
            <a:r>
              <a:rPr lang="en-GB" dirty="0"/>
              <a:t>Canada</a:t>
            </a:r>
          </a:p>
        </p:txBody>
      </p:sp>
      <p:sp>
        <p:nvSpPr>
          <p:cNvPr id="17" name="Text Placeholder 16">
            <a:extLst>
              <a:ext uri="{FF2B5EF4-FFF2-40B4-BE49-F238E27FC236}">
                <a16:creationId xmlns:a16="http://schemas.microsoft.com/office/drawing/2014/main" id="{F8E030F7-B92D-95BB-0748-B3BCD8BC24AA}"/>
              </a:ext>
            </a:extLst>
          </p:cNvPr>
          <p:cNvSpPr>
            <a:spLocks noGrp="1"/>
          </p:cNvSpPr>
          <p:nvPr>
            <p:ph type="body" sz="quarter" idx="28"/>
          </p:nvPr>
        </p:nvSpPr>
        <p:spPr/>
        <p:txBody>
          <a:bodyPr/>
          <a:lstStyle/>
          <a:p>
            <a:pPr marL="0" indent="0" algn="ctr">
              <a:buNone/>
            </a:pPr>
            <a:r>
              <a:rPr lang="en-GB" dirty="0">
                <a:solidFill>
                  <a:schemeClr val="accent2">
                    <a:lumMod val="75000"/>
                  </a:schemeClr>
                </a:solidFill>
              </a:rPr>
              <a:t>20%</a:t>
            </a:r>
          </a:p>
        </p:txBody>
      </p:sp>
      <p:sp>
        <p:nvSpPr>
          <p:cNvPr id="18" name="Text Placeholder 17">
            <a:extLst>
              <a:ext uri="{FF2B5EF4-FFF2-40B4-BE49-F238E27FC236}">
                <a16:creationId xmlns:a16="http://schemas.microsoft.com/office/drawing/2014/main" id="{E2DA078B-F79F-5C6E-CCCF-FF5501B28AE3}"/>
              </a:ext>
            </a:extLst>
          </p:cNvPr>
          <p:cNvSpPr>
            <a:spLocks noGrp="1"/>
          </p:cNvSpPr>
          <p:nvPr>
            <p:ph type="body" sz="quarter" idx="29"/>
          </p:nvPr>
        </p:nvSpPr>
        <p:spPr>
          <a:xfrm>
            <a:off x="6068292" y="4336424"/>
            <a:ext cx="1187143" cy="502275"/>
          </a:xfrm>
        </p:spPr>
        <p:txBody>
          <a:bodyPr>
            <a:normAutofit/>
          </a:bodyPr>
          <a:lstStyle/>
          <a:p>
            <a:pPr marL="0" indent="0">
              <a:buNone/>
            </a:pPr>
            <a:r>
              <a:rPr lang="en-GB" dirty="0"/>
              <a:t>Over $25 million and up to $50 million</a:t>
            </a:r>
          </a:p>
        </p:txBody>
      </p:sp>
      <p:sp>
        <p:nvSpPr>
          <p:cNvPr id="19" name="Text Placeholder 18">
            <a:extLst>
              <a:ext uri="{FF2B5EF4-FFF2-40B4-BE49-F238E27FC236}">
                <a16:creationId xmlns:a16="http://schemas.microsoft.com/office/drawing/2014/main" id="{C6F49F9A-F6A4-2BDA-7D9C-CA95FAF3E6FD}"/>
              </a:ext>
            </a:extLst>
          </p:cNvPr>
          <p:cNvSpPr>
            <a:spLocks noGrp="1"/>
          </p:cNvSpPr>
          <p:nvPr>
            <p:ph type="body" sz="quarter" idx="30"/>
          </p:nvPr>
        </p:nvSpPr>
        <p:spPr>
          <a:xfrm>
            <a:off x="5972669" y="4809763"/>
            <a:ext cx="1125060" cy="502219"/>
          </a:xfrm>
        </p:spPr>
        <p:txBody>
          <a:bodyPr/>
          <a:lstStyle/>
          <a:p>
            <a:pPr marL="0" indent="0" algn="ctr">
              <a:buNone/>
            </a:pPr>
            <a:r>
              <a:rPr lang="en-GB" dirty="0">
                <a:solidFill>
                  <a:srgbClr val="FFA21D"/>
                </a:solidFill>
              </a:rPr>
              <a:t>20%</a:t>
            </a:r>
          </a:p>
        </p:txBody>
      </p:sp>
      <p:sp>
        <p:nvSpPr>
          <p:cNvPr id="20" name="Text Placeholder 19">
            <a:extLst>
              <a:ext uri="{FF2B5EF4-FFF2-40B4-BE49-F238E27FC236}">
                <a16:creationId xmlns:a16="http://schemas.microsoft.com/office/drawing/2014/main" id="{DA4C1C0E-1472-806E-74D1-738598466815}"/>
              </a:ext>
            </a:extLst>
          </p:cNvPr>
          <p:cNvSpPr>
            <a:spLocks noGrp="1"/>
          </p:cNvSpPr>
          <p:nvPr>
            <p:ph type="body" sz="quarter" idx="31"/>
          </p:nvPr>
        </p:nvSpPr>
        <p:spPr/>
        <p:txBody>
          <a:bodyPr>
            <a:normAutofit/>
          </a:bodyPr>
          <a:lstStyle/>
          <a:p>
            <a:pPr marL="0" indent="0">
              <a:buNone/>
            </a:pPr>
            <a:r>
              <a:rPr lang="en-GB" dirty="0"/>
              <a:t>Over $5 million and up to $10 million</a:t>
            </a:r>
          </a:p>
        </p:txBody>
      </p:sp>
      <p:sp>
        <p:nvSpPr>
          <p:cNvPr id="21" name="Text Placeholder 20">
            <a:extLst>
              <a:ext uri="{FF2B5EF4-FFF2-40B4-BE49-F238E27FC236}">
                <a16:creationId xmlns:a16="http://schemas.microsoft.com/office/drawing/2014/main" id="{B06EE563-49FA-BABF-BD91-9478B0945700}"/>
              </a:ext>
            </a:extLst>
          </p:cNvPr>
          <p:cNvSpPr>
            <a:spLocks noGrp="1"/>
          </p:cNvSpPr>
          <p:nvPr>
            <p:ph type="body" sz="quarter" idx="32"/>
          </p:nvPr>
        </p:nvSpPr>
        <p:spPr>
          <a:xfrm>
            <a:off x="7507248" y="4816431"/>
            <a:ext cx="1125060" cy="502219"/>
          </a:xfrm>
        </p:spPr>
        <p:txBody>
          <a:bodyPr/>
          <a:lstStyle/>
          <a:p>
            <a:pPr marL="0" indent="0" algn="ctr">
              <a:buNone/>
            </a:pPr>
            <a:r>
              <a:rPr lang="en-GB" dirty="0">
                <a:solidFill>
                  <a:srgbClr val="FFA21D"/>
                </a:solidFill>
              </a:rPr>
              <a:t>20%</a:t>
            </a:r>
          </a:p>
        </p:txBody>
      </p:sp>
      <p:sp>
        <p:nvSpPr>
          <p:cNvPr id="22" name="Text Placeholder 21">
            <a:extLst>
              <a:ext uri="{FF2B5EF4-FFF2-40B4-BE49-F238E27FC236}">
                <a16:creationId xmlns:a16="http://schemas.microsoft.com/office/drawing/2014/main" id="{0FB052B1-1DAA-B680-8B7D-2AA736BA7D49}"/>
              </a:ext>
            </a:extLst>
          </p:cNvPr>
          <p:cNvSpPr>
            <a:spLocks noGrp="1"/>
          </p:cNvSpPr>
          <p:nvPr>
            <p:ph type="body" sz="quarter" idx="33"/>
          </p:nvPr>
        </p:nvSpPr>
        <p:spPr/>
        <p:txBody>
          <a:bodyPr/>
          <a:lstStyle/>
          <a:p>
            <a:pPr marL="0" indent="0">
              <a:buNone/>
            </a:pPr>
            <a:r>
              <a:rPr lang="en-GB" dirty="0"/>
              <a:t>Over $50 million</a:t>
            </a:r>
          </a:p>
        </p:txBody>
      </p:sp>
      <p:sp>
        <p:nvSpPr>
          <p:cNvPr id="23" name="Text Placeholder 22">
            <a:extLst>
              <a:ext uri="{FF2B5EF4-FFF2-40B4-BE49-F238E27FC236}">
                <a16:creationId xmlns:a16="http://schemas.microsoft.com/office/drawing/2014/main" id="{638BEDB7-9F64-9450-81B1-EBA8D2CDB388}"/>
              </a:ext>
            </a:extLst>
          </p:cNvPr>
          <p:cNvSpPr>
            <a:spLocks noGrp="1"/>
          </p:cNvSpPr>
          <p:nvPr>
            <p:ph type="body" sz="quarter" idx="34"/>
          </p:nvPr>
        </p:nvSpPr>
        <p:spPr/>
        <p:txBody>
          <a:bodyPr/>
          <a:lstStyle/>
          <a:p>
            <a:pPr marL="0" indent="0" algn="ctr">
              <a:buNone/>
            </a:pPr>
            <a:r>
              <a:rPr lang="en-GB" dirty="0">
                <a:solidFill>
                  <a:srgbClr val="FFA21D"/>
                </a:solidFill>
              </a:rPr>
              <a:t>20%</a:t>
            </a:r>
          </a:p>
        </p:txBody>
      </p:sp>
      <p:sp>
        <p:nvSpPr>
          <p:cNvPr id="24" name="Text Placeholder 23">
            <a:extLst>
              <a:ext uri="{FF2B5EF4-FFF2-40B4-BE49-F238E27FC236}">
                <a16:creationId xmlns:a16="http://schemas.microsoft.com/office/drawing/2014/main" id="{E279572C-4D07-DA6C-0221-97C20878C467}"/>
              </a:ext>
            </a:extLst>
          </p:cNvPr>
          <p:cNvSpPr>
            <a:spLocks noGrp="1"/>
          </p:cNvSpPr>
          <p:nvPr>
            <p:ph type="body" sz="quarter" idx="39"/>
          </p:nvPr>
        </p:nvSpPr>
        <p:spPr/>
        <p:txBody>
          <a:bodyPr>
            <a:normAutofit fontScale="92500" lnSpcReduction="10000"/>
          </a:bodyPr>
          <a:lstStyle/>
          <a:p>
            <a:pPr marL="0" indent="0">
              <a:buNone/>
            </a:pPr>
            <a:r>
              <a:rPr lang="en-GB" dirty="0"/>
              <a:t>Under 29 </a:t>
            </a:r>
          </a:p>
          <a:p>
            <a:pPr marL="0" indent="0">
              <a:buNone/>
            </a:pPr>
            <a:r>
              <a:rPr lang="en-GB" dirty="0"/>
              <a:t>(Gen Z)</a:t>
            </a:r>
          </a:p>
        </p:txBody>
      </p:sp>
      <p:sp>
        <p:nvSpPr>
          <p:cNvPr id="25" name="Text Placeholder 24">
            <a:extLst>
              <a:ext uri="{FF2B5EF4-FFF2-40B4-BE49-F238E27FC236}">
                <a16:creationId xmlns:a16="http://schemas.microsoft.com/office/drawing/2014/main" id="{175D83ED-20CE-3CAC-78B6-7B0E0A4F24DF}"/>
              </a:ext>
            </a:extLst>
          </p:cNvPr>
          <p:cNvSpPr>
            <a:spLocks noGrp="1"/>
          </p:cNvSpPr>
          <p:nvPr>
            <p:ph type="body" sz="quarter" idx="40"/>
          </p:nvPr>
        </p:nvSpPr>
        <p:spPr>
          <a:xfrm>
            <a:off x="4388198" y="3030088"/>
            <a:ext cx="968374" cy="502219"/>
          </a:xfrm>
        </p:spPr>
        <p:txBody>
          <a:bodyPr/>
          <a:lstStyle/>
          <a:p>
            <a:pPr marL="0" indent="0" algn="ctr">
              <a:buNone/>
            </a:pPr>
            <a:r>
              <a:rPr lang="en-GB" dirty="0">
                <a:solidFill>
                  <a:srgbClr val="FFA21D"/>
                </a:solidFill>
              </a:rPr>
              <a:t>5%</a:t>
            </a:r>
          </a:p>
        </p:txBody>
      </p:sp>
      <p:sp>
        <p:nvSpPr>
          <p:cNvPr id="26" name="Text Placeholder 25">
            <a:extLst>
              <a:ext uri="{FF2B5EF4-FFF2-40B4-BE49-F238E27FC236}">
                <a16:creationId xmlns:a16="http://schemas.microsoft.com/office/drawing/2014/main" id="{3F82734D-2FD9-B3B6-0B09-201A77AD5044}"/>
              </a:ext>
            </a:extLst>
          </p:cNvPr>
          <p:cNvSpPr>
            <a:spLocks noGrp="1"/>
          </p:cNvSpPr>
          <p:nvPr>
            <p:ph type="body" sz="quarter" idx="41"/>
          </p:nvPr>
        </p:nvSpPr>
        <p:spPr/>
        <p:txBody>
          <a:bodyPr>
            <a:normAutofit fontScale="92500" lnSpcReduction="10000"/>
          </a:bodyPr>
          <a:lstStyle/>
          <a:p>
            <a:pPr marL="0" indent="0">
              <a:buNone/>
            </a:pPr>
            <a:r>
              <a:rPr lang="en-GB" dirty="0"/>
              <a:t>29-44 </a:t>
            </a:r>
          </a:p>
          <a:p>
            <a:pPr marL="0" indent="0">
              <a:buNone/>
            </a:pPr>
            <a:r>
              <a:rPr lang="en-GB" dirty="0"/>
              <a:t>(Millennials)</a:t>
            </a:r>
          </a:p>
        </p:txBody>
      </p:sp>
      <p:sp>
        <p:nvSpPr>
          <p:cNvPr id="27" name="Text Placeholder 26">
            <a:extLst>
              <a:ext uri="{FF2B5EF4-FFF2-40B4-BE49-F238E27FC236}">
                <a16:creationId xmlns:a16="http://schemas.microsoft.com/office/drawing/2014/main" id="{8856057D-1606-D349-AFA0-D5DAF7BAE472}"/>
              </a:ext>
            </a:extLst>
          </p:cNvPr>
          <p:cNvSpPr>
            <a:spLocks noGrp="1"/>
          </p:cNvSpPr>
          <p:nvPr>
            <p:ph type="body" sz="quarter" idx="42"/>
          </p:nvPr>
        </p:nvSpPr>
        <p:spPr>
          <a:xfrm>
            <a:off x="5651576" y="3026667"/>
            <a:ext cx="968374" cy="502219"/>
          </a:xfrm>
        </p:spPr>
        <p:txBody>
          <a:bodyPr/>
          <a:lstStyle/>
          <a:p>
            <a:pPr marL="0" indent="0" algn="ctr">
              <a:buNone/>
            </a:pPr>
            <a:r>
              <a:rPr lang="en-GB" dirty="0">
                <a:solidFill>
                  <a:srgbClr val="FFA21D"/>
                </a:solidFill>
              </a:rPr>
              <a:t>14%</a:t>
            </a:r>
          </a:p>
        </p:txBody>
      </p:sp>
      <p:sp>
        <p:nvSpPr>
          <p:cNvPr id="28" name="Text Placeholder 27">
            <a:extLst>
              <a:ext uri="{FF2B5EF4-FFF2-40B4-BE49-F238E27FC236}">
                <a16:creationId xmlns:a16="http://schemas.microsoft.com/office/drawing/2014/main" id="{ED693A72-BCF6-2606-1986-5B8D39A5F626}"/>
              </a:ext>
            </a:extLst>
          </p:cNvPr>
          <p:cNvSpPr>
            <a:spLocks noGrp="1"/>
          </p:cNvSpPr>
          <p:nvPr>
            <p:ph type="body" sz="quarter" idx="43"/>
          </p:nvPr>
        </p:nvSpPr>
        <p:spPr/>
        <p:txBody>
          <a:bodyPr>
            <a:normAutofit fontScale="92500" lnSpcReduction="10000"/>
          </a:bodyPr>
          <a:lstStyle/>
          <a:p>
            <a:pPr marL="0" indent="0">
              <a:buNone/>
            </a:pPr>
            <a:r>
              <a:rPr lang="en-GB" dirty="0"/>
              <a:t>45-60 </a:t>
            </a:r>
          </a:p>
          <a:p>
            <a:pPr marL="0" indent="0">
              <a:buNone/>
            </a:pPr>
            <a:r>
              <a:rPr lang="en-GB" dirty="0"/>
              <a:t>(Gen X)</a:t>
            </a:r>
          </a:p>
        </p:txBody>
      </p:sp>
      <p:sp>
        <p:nvSpPr>
          <p:cNvPr id="29" name="Text Placeholder 28">
            <a:extLst>
              <a:ext uri="{FF2B5EF4-FFF2-40B4-BE49-F238E27FC236}">
                <a16:creationId xmlns:a16="http://schemas.microsoft.com/office/drawing/2014/main" id="{A215C06E-72EB-7573-8F10-C1C02BBA02CF}"/>
              </a:ext>
            </a:extLst>
          </p:cNvPr>
          <p:cNvSpPr>
            <a:spLocks noGrp="1"/>
          </p:cNvSpPr>
          <p:nvPr>
            <p:ph type="body" sz="quarter" idx="44"/>
          </p:nvPr>
        </p:nvSpPr>
        <p:spPr>
          <a:xfrm>
            <a:off x="6765140" y="3007805"/>
            <a:ext cx="968374" cy="502219"/>
          </a:xfrm>
        </p:spPr>
        <p:txBody>
          <a:bodyPr/>
          <a:lstStyle/>
          <a:p>
            <a:pPr marL="0" indent="0" algn="ctr">
              <a:buNone/>
            </a:pPr>
            <a:r>
              <a:rPr lang="en-GB" dirty="0">
                <a:solidFill>
                  <a:srgbClr val="FFA21D"/>
                </a:solidFill>
              </a:rPr>
              <a:t>29%</a:t>
            </a:r>
          </a:p>
        </p:txBody>
      </p:sp>
      <p:sp>
        <p:nvSpPr>
          <p:cNvPr id="30" name="Text Placeholder 29">
            <a:extLst>
              <a:ext uri="{FF2B5EF4-FFF2-40B4-BE49-F238E27FC236}">
                <a16:creationId xmlns:a16="http://schemas.microsoft.com/office/drawing/2014/main" id="{F38FAEBD-EA53-34B2-FD7E-5AAB1D28FE18}"/>
              </a:ext>
            </a:extLst>
          </p:cNvPr>
          <p:cNvSpPr>
            <a:spLocks noGrp="1"/>
          </p:cNvSpPr>
          <p:nvPr>
            <p:ph type="body" sz="quarter" idx="45"/>
          </p:nvPr>
        </p:nvSpPr>
        <p:spPr/>
        <p:txBody>
          <a:bodyPr>
            <a:normAutofit fontScale="92500" lnSpcReduction="10000"/>
          </a:bodyPr>
          <a:lstStyle/>
          <a:p>
            <a:pPr marL="0" indent="0">
              <a:buNone/>
            </a:pPr>
            <a:r>
              <a:rPr lang="en-GB" dirty="0"/>
              <a:t>61-70 </a:t>
            </a:r>
          </a:p>
          <a:p>
            <a:pPr marL="0" indent="0">
              <a:buNone/>
            </a:pPr>
            <a:r>
              <a:rPr lang="en-GB" dirty="0"/>
              <a:t>(Boomers II)</a:t>
            </a:r>
          </a:p>
        </p:txBody>
      </p:sp>
      <p:sp>
        <p:nvSpPr>
          <p:cNvPr id="31" name="Text Placeholder 30">
            <a:extLst>
              <a:ext uri="{FF2B5EF4-FFF2-40B4-BE49-F238E27FC236}">
                <a16:creationId xmlns:a16="http://schemas.microsoft.com/office/drawing/2014/main" id="{A0AF4938-2B51-AFE7-0FA7-B1B65E24BF2D}"/>
              </a:ext>
            </a:extLst>
          </p:cNvPr>
          <p:cNvSpPr>
            <a:spLocks noGrp="1"/>
          </p:cNvSpPr>
          <p:nvPr>
            <p:ph type="body" sz="quarter" idx="46"/>
          </p:nvPr>
        </p:nvSpPr>
        <p:spPr>
          <a:xfrm>
            <a:off x="8051994" y="2990342"/>
            <a:ext cx="968374" cy="502219"/>
          </a:xfrm>
        </p:spPr>
        <p:txBody>
          <a:bodyPr/>
          <a:lstStyle/>
          <a:p>
            <a:pPr marL="0" indent="0" algn="ctr">
              <a:buNone/>
            </a:pPr>
            <a:r>
              <a:rPr lang="en-GB" dirty="0">
                <a:solidFill>
                  <a:srgbClr val="FFA21D"/>
                </a:solidFill>
              </a:rPr>
              <a:t>23%</a:t>
            </a:r>
          </a:p>
        </p:txBody>
      </p:sp>
      <p:sp>
        <p:nvSpPr>
          <p:cNvPr id="32" name="Text Placeholder 31">
            <a:extLst>
              <a:ext uri="{FF2B5EF4-FFF2-40B4-BE49-F238E27FC236}">
                <a16:creationId xmlns:a16="http://schemas.microsoft.com/office/drawing/2014/main" id="{48483C9B-2E5E-3299-161A-BA8C1958D272}"/>
              </a:ext>
            </a:extLst>
          </p:cNvPr>
          <p:cNvSpPr>
            <a:spLocks noGrp="1"/>
          </p:cNvSpPr>
          <p:nvPr>
            <p:ph type="body" sz="quarter" idx="47"/>
          </p:nvPr>
        </p:nvSpPr>
        <p:spPr/>
        <p:txBody>
          <a:bodyPr>
            <a:normAutofit fontScale="92500" lnSpcReduction="10000"/>
          </a:bodyPr>
          <a:lstStyle/>
          <a:p>
            <a:pPr marL="0" indent="0">
              <a:buNone/>
            </a:pPr>
            <a:r>
              <a:rPr lang="en-GB" dirty="0"/>
              <a:t>71-79 </a:t>
            </a:r>
          </a:p>
          <a:p>
            <a:pPr marL="0" indent="0">
              <a:buNone/>
            </a:pPr>
            <a:r>
              <a:rPr lang="en-GB" dirty="0"/>
              <a:t>(Boomers I)</a:t>
            </a:r>
          </a:p>
        </p:txBody>
      </p:sp>
      <p:sp>
        <p:nvSpPr>
          <p:cNvPr id="33" name="Text Placeholder 32">
            <a:extLst>
              <a:ext uri="{FF2B5EF4-FFF2-40B4-BE49-F238E27FC236}">
                <a16:creationId xmlns:a16="http://schemas.microsoft.com/office/drawing/2014/main" id="{2F3B9E72-2A90-CA1B-2C4F-F9275644ACA9}"/>
              </a:ext>
            </a:extLst>
          </p:cNvPr>
          <p:cNvSpPr>
            <a:spLocks noGrp="1"/>
          </p:cNvSpPr>
          <p:nvPr>
            <p:ph type="body" sz="quarter" idx="48"/>
          </p:nvPr>
        </p:nvSpPr>
        <p:spPr>
          <a:xfrm>
            <a:off x="9154590" y="3025439"/>
            <a:ext cx="1203734" cy="489664"/>
          </a:xfrm>
        </p:spPr>
        <p:txBody>
          <a:bodyPr/>
          <a:lstStyle/>
          <a:p>
            <a:pPr marL="0" indent="0" algn="ctr">
              <a:buNone/>
            </a:pPr>
            <a:r>
              <a:rPr lang="en-GB" dirty="0">
                <a:solidFill>
                  <a:srgbClr val="FFA21D"/>
                </a:solidFill>
              </a:rPr>
              <a:t>19.5%</a:t>
            </a:r>
          </a:p>
        </p:txBody>
      </p:sp>
      <p:sp>
        <p:nvSpPr>
          <p:cNvPr id="34" name="Text Placeholder 33">
            <a:extLst>
              <a:ext uri="{FF2B5EF4-FFF2-40B4-BE49-F238E27FC236}">
                <a16:creationId xmlns:a16="http://schemas.microsoft.com/office/drawing/2014/main" id="{FA9DC785-9F94-09C3-3508-23E889BB7862}"/>
              </a:ext>
            </a:extLst>
          </p:cNvPr>
          <p:cNvSpPr>
            <a:spLocks noGrp="1"/>
          </p:cNvSpPr>
          <p:nvPr>
            <p:ph type="body" sz="quarter" idx="49"/>
          </p:nvPr>
        </p:nvSpPr>
        <p:spPr>
          <a:xfrm>
            <a:off x="10801682" y="2553327"/>
            <a:ext cx="1319942" cy="342268"/>
          </a:xfrm>
        </p:spPr>
        <p:txBody>
          <a:bodyPr>
            <a:normAutofit fontScale="92500" lnSpcReduction="10000"/>
          </a:bodyPr>
          <a:lstStyle/>
          <a:p>
            <a:pPr marL="0" indent="0">
              <a:buNone/>
            </a:pPr>
            <a:r>
              <a:rPr lang="en-GB" dirty="0"/>
              <a:t>80+</a:t>
            </a:r>
          </a:p>
          <a:p>
            <a:pPr marL="0" indent="0">
              <a:buNone/>
            </a:pPr>
            <a:r>
              <a:rPr lang="en-GB" spc="-30" dirty="0"/>
              <a:t>(Post War)</a:t>
            </a:r>
          </a:p>
        </p:txBody>
      </p:sp>
      <p:sp>
        <p:nvSpPr>
          <p:cNvPr id="35" name="Text Placeholder 34">
            <a:extLst>
              <a:ext uri="{FF2B5EF4-FFF2-40B4-BE49-F238E27FC236}">
                <a16:creationId xmlns:a16="http://schemas.microsoft.com/office/drawing/2014/main" id="{1BBFCAFB-5673-3715-81F8-366F252CB726}"/>
              </a:ext>
            </a:extLst>
          </p:cNvPr>
          <p:cNvSpPr>
            <a:spLocks noGrp="1"/>
          </p:cNvSpPr>
          <p:nvPr>
            <p:ph type="body" sz="quarter" idx="50"/>
          </p:nvPr>
        </p:nvSpPr>
        <p:spPr>
          <a:xfrm>
            <a:off x="10586634" y="2990342"/>
            <a:ext cx="968374" cy="502219"/>
          </a:xfrm>
        </p:spPr>
        <p:txBody>
          <a:bodyPr/>
          <a:lstStyle/>
          <a:p>
            <a:pPr marL="0" indent="0" algn="ctr">
              <a:buNone/>
            </a:pPr>
            <a:r>
              <a:rPr lang="en-GB" dirty="0">
                <a:solidFill>
                  <a:srgbClr val="FFA21D"/>
                </a:solidFill>
              </a:rPr>
              <a:t>9.5%</a:t>
            </a:r>
          </a:p>
        </p:txBody>
      </p:sp>
      <p:sp>
        <p:nvSpPr>
          <p:cNvPr id="2" name="Footer Placeholder 2">
            <a:extLst>
              <a:ext uri="{FF2B5EF4-FFF2-40B4-BE49-F238E27FC236}">
                <a16:creationId xmlns:a16="http://schemas.microsoft.com/office/drawing/2014/main" id="{1B1C36C7-7A39-1288-05B1-4B2055A09E2E}"/>
              </a:ext>
            </a:extLst>
          </p:cNvPr>
          <p:cNvSpPr>
            <a:spLocks noGrp="1"/>
          </p:cNvSpPr>
          <p:nvPr>
            <p:ph type="ftr" sz="quarter" idx="11"/>
          </p:nvPr>
        </p:nvSpPr>
        <p:spPr>
          <a:xfrm>
            <a:off x="1924049" y="6334125"/>
            <a:ext cx="3436939" cy="1428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Confidential and Proprietary Information of Chubb Personal Risk Services. Do Not Distribute   </a:t>
            </a:r>
          </a:p>
        </p:txBody>
      </p:sp>
    </p:spTree>
    <p:extLst>
      <p:ext uri="{BB962C8B-B14F-4D97-AF65-F5344CB8AC3E}">
        <p14:creationId xmlns:p14="http://schemas.microsoft.com/office/powerpoint/2010/main" val="3025791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9AEC2-F444-A5F9-7A20-8799DC6BF574}"/>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0A955A29-5D0C-47AB-DA09-5E0224ED4802}"/>
              </a:ext>
            </a:extLst>
          </p:cNvPr>
          <p:cNvSpPr>
            <a:spLocks noGrp="1"/>
          </p:cNvSpPr>
          <p:nvPr>
            <p:ph type="ftr" sz="quarter" idx="11"/>
          </p:nvPr>
        </p:nvSpPr>
        <p:spPr>
          <a:xfrm>
            <a:off x="3215523" y="6456019"/>
            <a:ext cx="3155951" cy="1428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Verdana"/>
                <a:ea typeface="+mn-ea"/>
                <a:cs typeface="+mn-cs"/>
              </a:rPr>
              <a:t>Confidential and Proprietary Information of Chubb Personal Risk Services. Do Not Distribute   </a:t>
            </a:r>
          </a:p>
        </p:txBody>
      </p:sp>
      <p:sp>
        <p:nvSpPr>
          <p:cNvPr id="8" name="Title 7">
            <a:extLst>
              <a:ext uri="{FF2B5EF4-FFF2-40B4-BE49-F238E27FC236}">
                <a16:creationId xmlns:a16="http://schemas.microsoft.com/office/drawing/2014/main" id="{E93F6772-C769-113E-DAD8-43595CB0C0B2}"/>
              </a:ext>
            </a:extLst>
          </p:cNvPr>
          <p:cNvSpPr>
            <a:spLocks noGrp="1"/>
          </p:cNvSpPr>
          <p:nvPr>
            <p:ph type="title"/>
          </p:nvPr>
        </p:nvSpPr>
        <p:spPr/>
        <p:txBody>
          <a:bodyPr/>
          <a:lstStyle/>
          <a:p>
            <a:r>
              <a:rPr lang="en-GB" dirty="0"/>
              <a:t>Opportunity Geographies – Investment and Growth</a:t>
            </a:r>
          </a:p>
        </p:txBody>
      </p:sp>
      <p:sp>
        <p:nvSpPr>
          <p:cNvPr id="5" name="Text Placeholder 4">
            <a:extLst>
              <a:ext uri="{FF2B5EF4-FFF2-40B4-BE49-F238E27FC236}">
                <a16:creationId xmlns:a16="http://schemas.microsoft.com/office/drawing/2014/main" id="{E17AC3AF-C7F3-B1A0-B770-9D5B4E265E22}"/>
              </a:ext>
            </a:extLst>
          </p:cNvPr>
          <p:cNvSpPr>
            <a:spLocks noGrp="1"/>
          </p:cNvSpPr>
          <p:nvPr>
            <p:ph type="body" sz="quarter" idx="10"/>
          </p:nvPr>
        </p:nvSpPr>
        <p:spPr/>
        <p:txBody>
          <a:bodyPr/>
          <a:lstStyle/>
          <a:p>
            <a:r>
              <a:rPr lang="en-GB" dirty="0"/>
              <a:t>O</a:t>
            </a:r>
          </a:p>
        </p:txBody>
      </p:sp>
      <p:sp>
        <p:nvSpPr>
          <p:cNvPr id="2" name="Slide Number Placeholder 2">
            <a:extLst>
              <a:ext uri="{FF2B5EF4-FFF2-40B4-BE49-F238E27FC236}">
                <a16:creationId xmlns:a16="http://schemas.microsoft.com/office/drawing/2014/main" id="{BB665798-DA48-04DC-8C87-B394A1BD9ACA}"/>
              </a:ext>
            </a:extLst>
          </p:cNvPr>
          <p:cNvSpPr txBox="1">
            <a:spLocks/>
          </p:cNvSpPr>
          <p:nvPr/>
        </p:nvSpPr>
        <p:spPr>
          <a:xfrm>
            <a:off x="11227594" y="6388958"/>
            <a:ext cx="496885" cy="138499"/>
          </a:xfrm>
          <a:prstGeom prst="rect">
            <a:avLst/>
          </a:prstGeom>
        </p:spPr>
        <p:txBody>
          <a:bodyPr vert="horz" lIns="0" tIns="0" rIns="0" bIns="0" rtlCol="0" anchor="t" anchorCtr="0">
            <a:noAutofit/>
          </a:bodyPr>
          <a:lstStyle>
            <a:defPPr>
              <a:defRPr lang="en-US"/>
            </a:defPPr>
            <a:lvl1pPr marL="0" algn="l" defTabSz="914400" rtl="0" eaLnBrk="1" latinLnBrk="0" hangingPunct="1">
              <a:defRPr sz="5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A9586EF-C0F1-B148-8737-E0386246BC03}" type="slidenum">
              <a:rPr kumimoji="0" lang="en-GB" sz="900" b="0" i="0" u="none" strike="noStrike" kern="1200" cap="none" spc="0" normalizeH="0" baseline="0" noProof="0" smtClean="0">
                <a:ln>
                  <a:noFill/>
                </a:ln>
                <a:solidFill>
                  <a:srgbClr val="FFFFFF"/>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900" b="0" i="0" u="none" strike="noStrike" kern="1200" cap="none" spc="0" normalizeH="0" baseline="0" noProof="0" dirty="0">
              <a:ln>
                <a:noFill/>
              </a:ln>
              <a:solidFill>
                <a:srgbClr val="FFFFFF"/>
              </a:solidFill>
              <a:effectLst/>
              <a:uLnTx/>
              <a:uFillTx/>
              <a:latin typeface="Lato" panose="020F0502020204030203" pitchFamily="34" charset="0"/>
              <a:ea typeface="+mn-ea"/>
              <a:cs typeface="+mn-cs"/>
            </a:endParaRPr>
          </a:p>
        </p:txBody>
      </p:sp>
      <p:sp>
        <p:nvSpPr>
          <p:cNvPr id="25" name="Text Placeholder 24">
            <a:extLst>
              <a:ext uri="{FF2B5EF4-FFF2-40B4-BE49-F238E27FC236}">
                <a16:creationId xmlns:a16="http://schemas.microsoft.com/office/drawing/2014/main" id="{0B7112FC-DFFF-DF46-E95C-41134C08D4B8}"/>
              </a:ext>
            </a:extLst>
          </p:cNvPr>
          <p:cNvSpPr>
            <a:spLocks noGrp="1"/>
          </p:cNvSpPr>
          <p:nvPr>
            <p:ph type="body" sz="quarter" idx="13"/>
          </p:nvPr>
        </p:nvSpPr>
        <p:spPr>
          <a:xfrm>
            <a:off x="257343" y="1498594"/>
            <a:ext cx="5052926" cy="4670555"/>
          </a:xfrm>
        </p:spPr>
        <p:txBody>
          <a:bodyPr/>
          <a:lstStyle/>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AL</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 Birmingham, Tuscaloosa</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AZ</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 Chandler, Gilbert, Mesa, Paradise Valley, Phoenix, Queen Creek, Scottsdale, Tempe, Tucson</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AR</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CO</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 Aurora, Colorado Springs, Denver, Englewood, Greely, Windsor</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CT</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 Litchfield, Ridgefield, Wilton, Weston, Upper Fairfield</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DE </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Middletown, Wilmington</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DC</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 Washington, DC</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GA</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 Atlanta, Canton, Fulton, Marietta, Woodstock</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IL</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 Cook, Dupage, Lake, Will</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ID</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 Carmel, Fishers, Indianapolis </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KS</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 Johnson, Sedgwick</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MA</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 Boston, Berkshire, Lexington, Worcester</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MD</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 Baltimore, Bethesda, Chevy Chase, Gaithersburg, Potomac, Rockville </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MI</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 Kent, Oakland, Wayne</a:t>
            </a:r>
          </a:p>
        </p:txBody>
      </p:sp>
      <p:sp>
        <p:nvSpPr>
          <p:cNvPr id="26" name="TextBox 25">
            <a:extLst>
              <a:ext uri="{FF2B5EF4-FFF2-40B4-BE49-F238E27FC236}">
                <a16:creationId xmlns:a16="http://schemas.microsoft.com/office/drawing/2014/main" id="{8D4843B9-E4DC-F672-070C-6F4D095BDE12}"/>
              </a:ext>
            </a:extLst>
          </p:cNvPr>
          <p:cNvSpPr txBox="1"/>
          <p:nvPr/>
        </p:nvSpPr>
        <p:spPr>
          <a:xfrm>
            <a:off x="6479177" y="1694914"/>
            <a:ext cx="4748417" cy="743486"/>
          </a:xfrm>
          <a:prstGeom prst="rect">
            <a:avLst/>
          </a:prstGeom>
          <a:noFill/>
        </p:spPr>
        <p:txBody>
          <a:bodyPr wrap="square" rtlCol="0">
            <a:spAutoFit/>
          </a:bodyPr>
          <a:lstStyle/>
          <a:p>
            <a:endParaRPr lang="en-US" dirty="0"/>
          </a:p>
        </p:txBody>
      </p:sp>
      <p:sp>
        <p:nvSpPr>
          <p:cNvPr id="29" name="TextBox 28">
            <a:extLst>
              <a:ext uri="{FF2B5EF4-FFF2-40B4-BE49-F238E27FC236}">
                <a16:creationId xmlns:a16="http://schemas.microsoft.com/office/drawing/2014/main" id="{C117419E-17FA-AF15-AA02-179D93132FDF}"/>
              </a:ext>
            </a:extLst>
          </p:cNvPr>
          <p:cNvSpPr txBox="1"/>
          <p:nvPr/>
        </p:nvSpPr>
        <p:spPr>
          <a:xfrm>
            <a:off x="5625297" y="1478482"/>
            <a:ext cx="6306960" cy="4710777"/>
          </a:xfrm>
          <a:prstGeom prst="rect">
            <a:avLst/>
          </a:prstGeom>
          <a:noFill/>
        </p:spPr>
        <p:txBody>
          <a:bodyPr wrap="square" rtlCol="0">
            <a:spAutoFit/>
          </a:bodyPr>
          <a:lstStyle/>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 Jackson, St. Louis</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NH</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 Carroll, Hillsborough, Rockingham</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NJ</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 Bergan, Essex, Mercer, Middlesex, Monmouth, Morris</a:t>
            </a: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Passaic, Somerset, Union </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NV</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 Clark, Reno, </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NY</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 Brooklyn, Gardon City, Kingston, New Rochelle, Newburgh, Rockland, Saratoga, Upper Westchester, White Plains</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OH</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 Cuyahoga, Franklin, Hamilton, Mason</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OR</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 Eugene, Portland</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PA</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 Blue Bell, Bucks County, Chestnut Hill, Gladwyne, Haverford, Lancaster/Lititz, Malvern, Mount Airy, Philadelphia, Pittsburgh, Rittenhouse Square, Society Hill</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TN</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 Brentwood, College Grove, Franklin, Knoxville, Nashville</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TX</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 Argyle, Austin, Colleyville, Dallas, Fort Worth, Frisco, San Antonio, Southlake, Woodlands</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VA </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Alexandria, Arlington, Ashburn, Fairfax, Falls Church, Leesburg, McLean, Middleburg, Richmond, Vienna, Williamsburg</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WA</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 Seattle, Spokane</a:t>
            </a:r>
          </a:p>
          <a:p>
            <a:pPr marL="0" marR="0">
              <a:lnSpc>
                <a:spcPct val="115000"/>
              </a:lnSpc>
              <a:spcAft>
                <a:spcPts val="800"/>
              </a:spcAft>
              <a:buNone/>
            </a:pPr>
            <a:r>
              <a:rPr lang="en-US" sz="12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WI</a:t>
            </a:r>
            <a:r>
              <a:rPr lang="en-US" sz="1200"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 Milwaukee, Waukesha</a:t>
            </a:r>
          </a:p>
        </p:txBody>
      </p:sp>
    </p:spTree>
    <p:extLst>
      <p:ext uri="{BB962C8B-B14F-4D97-AF65-F5344CB8AC3E}">
        <p14:creationId xmlns:p14="http://schemas.microsoft.com/office/powerpoint/2010/main" val="2923216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5805B-09D6-1F1A-48B2-1730EDA529EB}"/>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FE76645B-6BFD-7FA1-9FC9-A05DC4FCA9DF}"/>
              </a:ext>
            </a:extLst>
          </p:cNvPr>
          <p:cNvSpPr/>
          <p:nvPr/>
        </p:nvSpPr>
        <p:spPr>
          <a:xfrm>
            <a:off x="0" y="0"/>
            <a:ext cx="12258675" cy="1069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400" dirty="0"/>
          </a:p>
        </p:txBody>
      </p:sp>
      <p:sp>
        <p:nvSpPr>
          <p:cNvPr id="3" name="Title 2">
            <a:extLst>
              <a:ext uri="{FF2B5EF4-FFF2-40B4-BE49-F238E27FC236}">
                <a16:creationId xmlns:a16="http://schemas.microsoft.com/office/drawing/2014/main" id="{E70BC374-7E29-52EE-3852-727B48F86C00}"/>
              </a:ext>
            </a:extLst>
          </p:cNvPr>
          <p:cNvSpPr>
            <a:spLocks noGrp="1"/>
          </p:cNvSpPr>
          <p:nvPr>
            <p:ph type="title"/>
          </p:nvPr>
        </p:nvSpPr>
        <p:spPr>
          <a:xfrm>
            <a:off x="458400" y="-428194"/>
            <a:ext cx="11733600" cy="1051200"/>
          </a:xfrm>
        </p:spPr>
        <p:txBody>
          <a:bodyPr/>
          <a:lstStyle/>
          <a:p>
            <a:r>
              <a:rPr lang="en-US" dirty="0">
                <a:solidFill>
                  <a:schemeClr val="tx1"/>
                </a:solidFill>
              </a:rPr>
              <a:t>Opportunity for New Joint Investment in Brooklyn, NY: Homes ($3M+)</a:t>
            </a:r>
          </a:p>
        </p:txBody>
      </p:sp>
      <p:sp>
        <p:nvSpPr>
          <p:cNvPr id="28" name="TextBox 27">
            <a:extLst>
              <a:ext uri="{FF2B5EF4-FFF2-40B4-BE49-F238E27FC236}">
                <a16:creationId xmlns:a16="http://schemas.microsoft.com/office/drawing/2014/main" id="{72BC6862-B216-35A9-F843-EFC02DE48839}"/>
              </a:ext>
            </a:extLst>
          </p:cNvPr>
          <p:cNvSpPr txBox="1"/>
          <p:nvPr/>
        </p:nvSpPr>
        <p:spPr>
          <a:xfrm>
            <a:off x="215218" y="2576800"/>
            <a:ext cx="4671305" cy="699166"/>
          </a:xfrm>
          <a:prstGeom prst="rect">
            <a:avLst/>
          </a:prstGeom>
          <a:noFill/>
        </p:spPr>
        <p:txBody>
          <a:bodyPr wrap="square" lIns="91440" tIns="45720" rIns="91440" bIns="45720" anchor="t">
            <a:spAutoFit/>
          </a:bodyPr>
          <a:lstStyle/>
          <a:p>
            <a:pPr marL="252000" marR="0" lvl="0" indent="-252000" algn="l" defTabSz="914400" rtl="0" eaLnBrk="1" fontAlgn="auto" latinLnBrk="0" hangingPunct="1">
              <a:lnSpc>
                <a:spcPct val="110000"/>
              </a:lnSpc>
              <a:spcBef>
                <a:spcPts val="0"/>
              </a:spcBef>
              <a:spcAft>
                <a:spcPts val="1200"/>
              </a:spcAft>
              <a:buClrTx/>
              <a:buSzPct val="120000"/>
              <a:buFontTx/>
              <a:buBlip>
                <a:blip r:embed="rId3">
                  <a:extLst>
                    <a:ext uri="{96DAC541-7B7A-43D3-8B79-37D633B846F1}">
                      <asvg:svgBlip xmlns:asvg="http://schemas.microsoft.com/office/drawing/2016/SVG/main" r:embed="rId4"/>
                    </a:ext>
                  </a:extLst>
                </a:blip>
              </a:buBlip>
              <a:tabLst/>
              <a:defRPr/>
            </a:pPr>
            <a:r>
              <a:rPr lang="en-US" sz="1400" dirty="0">
                <a:solidFill>
                  <a:schemeClr val="bg1"/>
                </a:solidFill>
                <a:latin typeface="Verdana" panose="020B0604030504040204" pitchFamily="34" charset="0"/>
                <a:ea typeface="Verdana" panose="020B0604030504040204" pitchFamily="34" charset="0"/>
              </a:rPr>
              <a:t>54,000  $3M+ House/City Home Opportunities</a:t>
            </a:r>
          </a:p>
          <a:p>
            <a:pPr marL="252000" marR="0" lvl="0" indent="-252000" algn="l" defTabSz="914400" rtl="0" eaLnBrk="1" fontAlgn="auto" latinLnBrk="0" hangingPunct="1">
              <a:lnSpc>
                <a:spcPct val="110000"/>
              </a:lnSpc>
              <a:spcBef>
                <a:spcPts val="0"/>
              </a:spcBef>
              <a:spcAft>
                <a:spcPts val="1200"/>
              </a:spcAft>
              <a:buClrTx/>
              <a:buSzPct val="120000"/>
              <a:buFontTx/>
              <a:buBlip>
                <a:blip r:embed="rId3">
                  <a:extLst>
                    <a:ext uri="{96DAC541-7B7A-43D3-8B79-37D633B846F1}">
                      <asvg:svgBlip xmlns:asvg="http://schemas.microsoft.com/office/drawing/2016/SVG/main" r:embed="rId4"/>
                    </a:ext>
                  </a:extLst>
                </a:blip>
              </a:buBlip>
              <a:tabLst/>
              <a:defRPr/>
            </a:pPr>
            <a:r>
              <a:rPr lang="en-US" sz="1400" dirty="0">
                <a:solidFill>
                  <a:schemeClr val="bg1"/>
                </a:solidFill>
                <a:latin typeface="Verdana" panose="020B0604030504040204" pitchFamily="34" charset="0"/>
                <a:ea typeface="Verdana" panose="020B0604030504040204" pitchFamily="34" charset="0"/>
              </a:rPr>
              <a:t>Low agency representation</a:t>
            </a:r>
            <a:endParaRPr lang="en-US" sz="1400" dirty="0">
              <a:solidFill>
                <a:schemeClr val="bg1"/>
              </a:solidFill>
              <a:latin typeface="Verdana" panose="020B0604030504040204" pitchFamily="34" charset="0"/>
              <a:ea typeface="Verdana" panose="020B0604030504040204" pitchFamily="34" charset="0"/>
              <a:cs typeface="Lato"/>
            </a:endParaRPr>
          </a:p>
        </p:txBody>
      </p:sp>
      <p:pic>
        <p:nvPicPr>
          <p:cNvPr id="2" name="Picture 1" descr="A map of a city&#10;&#10;AI-generated content may be incorrect.">
            <a:extLst>
              <a:ext uri="{FF2B5EF4-FFF2-40B4-BE49-F238E27FC236}">
                <a16:creationId xmlns:a16="http://schemas.microsoft.com/office/drawing/2014/main" id="{F96C377C-E3FF-5696-8CE9-1B8EBE974642}"/>
              </a:ext>
            </a:extLst>
          </p:cNvPr>
          <p:cNvPicPr>
            <a:picLocks noChangeAspect="1"/>
          </p:cNvPicPr>
          <p:nvPr/>
        </p:nvPicPr>
        <p:blipFill>
          <a:blip r:embed="rId5" cstate="print">
            <a:extLst>
              <a:ext uri="{28A0092B-C50C-407E-A947-70E740481C1C}">
                <a14:useLocalDpi xmlns:a14="http://schemas.microsoft.com/office/drawing/2010/main" val="0"/>
              </a:ext>
            </a:extLst>
          </a:blip>
          <a:srcRect l="17569" t="2675" r="20359" b="18120"/>
          <a:stretch/>
        </p:blipFill>
        <p:spPr>
          <a:xfrm>
            <a:off x="6268453" y="1054576"/>
            <a:ext cx="6019800" cy="5431938"/>
          </a:xfrm>
          <a:prstGeom prst="rect">
            <a:avLst/>
          </a:prstGeom>
        </p:spPr>
      </p:pic>
      <p:sp>
        <p:nvSpPr>
          <p:cNvPr id="4" name="Rectangle: Rounded Corners 3">
            <a:extLst>
              <a:ext uri="{FF2B5EF4-FFF2-40B4-BE49-F238E27FC236}">
                <a16:creationId xmlns:a16="http://schemas.microsoft.com/office/drawing/2014/main" id="{C8FFB4D1-0CF8-D8F1-3754-864A2EF5EA61}"/>
              </a:ext>
            </a:extLst>
          </p:cNvPr>
          <p:cNvSpPr/>
          <p:nvPr/>
        </p:nvSpPr>
        <p:spPr>
          <a:xfrm>
            <a:off x="5101740" y="1941803"/>
            <a:ext cx="1698891" cy="77157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en-US" sz="1100" b="1" dirty="0">
                <a:solidFill>
                  <a:schemeClr val="tx1"/>
                </a:solidFill>
              </a:rPr>
              <a:t>Zip code 11231</a:t>
            </a:r>
            <a:br>
              <a:rPr lang="en-US" sz="1100" b="1" dirty="0"/>
            </a:br>
            <a:r>
              <a:rPr lang="en-US" sz="1100" dirty="0">
                <a:solidFill>
                  <a:schemeClr val="tx1"/>
                </a:solidFill>
              </a:rPr>
              <a:t>Williamsburg</a:t>
            </a:r>
          </a:p>
          <a:p>
            <a:pPr algn="ctr"/>
            <a:r>
              <a:rPr lang="en-US" sz="1100" dirty="0">
                <a:solidFill>
                  <a:schemeClr val="tx1"/>
                </a:solidFill>
              </a:rPr>
              <a:t>2,104 opportunities</a:t>
            </a:r>
            <a:endParaRPr lang="en-US" sz="1100" dirty="0">
              <a:solidFill>
                <a:schemeClr val="tx1"/>
              </a:solidFill>
              <a:ea typeface="Lato"/>
              <a:cs typeface="Lato"/>
            </a:endParaRPr>
          </a:p>
          <a:p>
            <a:pPr algn="ctr"/>
            <a:endParaRPr lang="en-US" sz="1100" dirty="0"/>
          </a:p>
        </p:txBody>
      </p:sp>
      <p:sp>
        <p:nvSpPr>
          <p:cNvPr id="5" name="Rectangle: Rounded Corners 4">
            <a:extLst>
              <a:ext uri="{FF2B5EF4-FFF2-40B4-BE49-F238E27FC236}">
                <a16:creationId xmlns:a16="http://schemas.microsoft.com/office/drawing/2014/main" id="{79BACDF9-3AA8-255E-DA0A-58B7DB77C131}"/>
              </a:ext>
            </a:extLst>
          </p:cNvPr>
          <p:cNvSpPr/>
          <p:nvPr/>
        </p:nvSpPr>
        <p:spPr>
          <a:xfrm>
            <a:off x="4519596" y="5517936"/>
            <a:ext cx="1748857" cy="87100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en-US" sz="1100" b="1" dirty="0">
                <a:solidFill>
                  <a:schemeClr val="tx1"/>
                </a:solidFill>
              </a:rPr>
              <a:t>Zip code 11230</a:t>
            </a:r>
            <a:br>
              <a:rPr lang="en-US" sz="1100" b="1" dirty="0"/>
            </a:br>
            <a:r>
              <a:rPr lang="en-US" sz="1100" b="1" dirty="0">
                <a:solidFill>
                  <a:schemeClr val="tx1"/>
                </a:solidFill>
              </a:rPr>
              <a:t>Midwood</a:t>
            </a:r>
          </a:p>
          <a:p>
            <a:pPr algn="ctr"/>
            <a:r>
              <a:rPr lang="en-US" sz="1100" dirty="0">
                <a:solidFill>
                  <a:schemeClr val="tx1"/>
                </a:solidFill>
              </a:rPr>
              <a:t>1,875 opportunities</a:t>
            </a:r>
            <a:endParaRPr lang="en-US" sz="1100" dirty="0">
              <a:solidFill>
                <a:schemeClr val="tx1"/>
              </a:solidFill>
              <a:ea typeface="Lato"/>
              <a:cs typeface="Lato"/>
            </a:endParaRPr>
          </a:p>
          <a:p>
            <a:pPr algn="ctr"/>
            <a:r>
              <a:rPr lang="en-US" sz="1100" dirty="0">
                <a:solidFill>
                  <a:schemeClr val="tx1"/>
                </a:solidFill>
              </a:rPr>
              <a:t>%</a:t>
            </a:r>
            <a:br>
              <a:rPr lang="en-US" sz="1100" dirty="0"/>
            </a:br>
            <a:endParaRPr lang="en-US" sz="1100" dirty="0">
              <a:solidFill>
                <a:schemeClr val="tx1"/>
              </a:solidFill>
            </a:endParaRPr>
          </a:p>
        </p:txBody>
      </p:sp>
      <p:sp>
        <p:nvSpPr>
          <p:cNvPr id="6" name="Rectangle: Rounded Corners 5">
            <a:extLst>
              <a:ext uri="{FF2B5EF4-FFF2-40B4-BE49-F238E27FC236}">
                <a16:creationId xmlns:a16="http://schemas.microsoft.com/office/drawing/2014/main" id="{ED72167F-E077-A2B8-7011-F9359ED205CF}"/>
              </a:ext>
            </a:extLst>
          </p:cNvPr>
          <p:cNvSpPr/>
          <p:nvPr/>
        </p:nvSpPr>
        <p:spPr>
          <a:xfrm>
            <a:off x="5065402" y="2953100"/>
            <a:ext cx="1748857" cy="79095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en-US" sz="1100" b="1" dirty="0">
                <a:solidFill>
                  <a:schemeClr val="tx1"/>
                </a:solidFill>
              </a:rPr>
              <a:t>Zip code 11215</a:t>
            </a:r>
            <a:br>
              <a:rPr lang="en-US" sz="1100" b="1" dirty="0"/>
            </a:br>
            <a:r>
              <a:rPr lang="en-US" sz="1100" dirty="0">
                <a:solidFill>
                  <a:schemeClr val="tx1"/>
                </a:solidFill>
              </a:rPr>
              <a:t>Park Slope</a:t>
            </a:r>
          </a:p>
          <a:p>
            <a:pPr algn="ctr"/>
            <a:r>
              <a:rPr lang="en-US" sz="1100" dirty="0">
                <a:solidFill>
                  <a:schemeClr val="tx1"/>
                </a:solidFill>
              </a:rPr>
              <a:t>3,598 opportunities</a:t>
            </a:r>
            <a:endParaRPr lang="en-US" sz="1100" dirty="0">
              <a:solidFill>
                <a:schemeClr val="tx1"/>
              </a:solidFill>
              <a:ea typeface="Lato"/>
              <a:cs typeface="Lato"/>
            </a:endParaRPr>
          </a:p>
          <a:p>
            <a:pPr algn="ctr"/>
            <a:br>
              <a:rPr lang="en-US" sz="1100" dirty="0"/>
            </a:br>
            <a:endParaRPr lang="en-US" sz="1100" dirty="0">
              <a:solidFill>
                <a:schemeClr val="tx1"/>
              </a:solidFill>
            </a:endParaRPr>
          </a:p>
        </p:txBody>
      </p:sp>
      <p:sp>
        <p:nvSpPr>
          <p:cNvPr id="7" name="Rectangle: Rounded Corners 6">
            <a:extLst>
              <a:ext uri="{FF2B5EF4-FFF2-40B4-BE49-F238E27FC236}">
                <a16:creationId xmlns:a16="http://schemas.microsoft.com/office/drawing/2014/main" id="{5D29E25A-24AC-BDF0-8A20-695CF1DA9CEC}"/>
              </a:ext>
            </a:extLst>
          </p:cNvPr>
          <p:cNvSpPr/>
          <p:nvPr/>
        </p:nvSpPr>
        <p:spPr>
          <a:xfrm>
            <a:off x="4372932" y="4305028"/>
            <a:ext cx="1748857" cy="87100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en-US" sz="1100" b="1" dirty="0">
                <a:solidFill>
                  <a:schemeClr val="tx1"/>
                </a:solidFill>
              </a:rPr>
              <a:t>Zip code 11226</a:t>
            </a:r>
            <a:br>
              <a:rPr lang="en-US" sz="1100" b="1" dirty="0"/>
            </a:br>
            <a:r>
              <a:rPr lang="en-US" sz="1100" dirty="0">
                <a:solidFill>
                  <a:schemeClr val="tx1"/>
                </a:solidFill>
              </a:rPr>
              <a:t>Flatbush</a:t>
            </a:r>
          </a:p>
          <a:p>
            <a:pPr algn="ctr"/>
            <a:r>
              <a:rPr lang="en-US" sz="1100" dirty="0">
                <a:solidFill>
                  <a:schemeClr val="tx1"/>
                </a:solidFill>
              </a:rPr>
              <a:t>2,216 opportunities</a:t>
            </a:r>
            <a:endParaRPr lang="en-US" sz="1100" dirty="0">
              <a:solidFill>
                <a:schemeClr val="tx1"/>
              </a:solidFill>
              <a:ea typeface="Lato"/>
              <a:cs typeface="Lato"/>
            </a:endParaRPr>
          </a:p>
          <a:p>
            <a:pPr algn="ctr"/>
            <a:br>
              <a:rPr lang="en-US" sz="1100" dirty="0"/>
            </a:br>
            <a:endParaRPr lang="en-US" sz="1100" dirty="0">
              <a:solidFill>
                <a:schemeClr val="tx1"/>
              </a:solidFill>
            </a:endParaRPr>
          </a:p>
        </p:txBody>
      </p:sp>
      <p:cxnSp>
        <p:nvCxnSpPr>
          <p:cNvPr id="8" name="Straight Connector 7">
            <a:extLst>
              <a:ext uri="{FF2B5EF4-FFF2-40B4-BE49-F238E27FC236}">
                <a16:creationId xmlns:a16="http://schemas.microsoft.com/office/drawing/2014/main" id="{66343885-1E88-95D9-CAA0-97D572C5B68A}"/>
              </a:ext>
            </a:extLst>
          </p:cNvPr>
          <p:cNvCxnSpPr>
            <a:cxnSpLocks/>
          </p:cNvCxnSpPr>
          <p:nvPr/>
        </p:nvCxnSpPr>
        <p:spPr>
          <a:xfrm>
            <a:off x="6814259" y="3344677"/>
            <a:ext cx="1141989" cy="380450"/>
          </a:xfrm>
          <a:prstGeom prst="line">
            <a:avLst/>
          </a:prstGeom>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316C3244-7B31-5759-9B1C-DB87689F387D}"/>
              </a:ext>
            </a:extLst>
          </p:cNvPr>
          <p:cNvCxnSpPr>
            <a:cxnSpLocks/>
            <a:endCxn id="4" idx="3"/>
          </p:cNvCxnSpPr>
          <p:nvPr/>
        </p:nvCxnSpPr>
        <p:spPr>
          <a:xfrm flipH="1" flipV="1">
            <a:off x="6800631" y="2327590"/>
            <a:ext cx="735976" cy="598793"/>
          </a:xfrm>
          <a:prstGeom prst="line">
            <a:avLst/>
          </a:prstGeom>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68F6BE3C-22C0-1C60-5846-D0A340CFA372}"/>
              </a:ext>
            </a:extLst>
          </p:cNvPr>
          <p:cNvCxnSpPr>
            <a:cxnSpLocks/>
            <a:stCxn id="5" idx="3"/>
          </p:cNvCxnSpPr>
          <p:nvPr/>
        </p:nvCxnSpPr>
        <p:spPr>
          <a:xfrm flipV="1">
            <a:off x="6268453" y="4970028"/>
            <a:ext cx="2276020" cy="983410"/>
          </a:xfrm>
          <a:prstGeom prst="line">
            <a:avLst/>
          </a:prstGeom>
        </p:spPr>
        <p:style>
          <a:lnRef idx="1">
            <a:schemeClr val="accent6"/>
          </a:lnRef>
          <a:fillRef idx="0">
            <a:schemeClr val="accent6"/>
          </a:fillRef>
          <a:effectRef idx="0">
            <a:schemeClr val="accent6"/>
          </a:effectRef>
          <a:fontRef idx="minor">
            <a:schemeClr val="tx1"/>
          </a:fontRef>
        </p:style>
      </p:cxnSp>
      <p:cxnSp>
        <p:nvCxnSpPr>
          <p:cNvPr id="11" name="Straight Connector 10">
            <a:extLst>
              <a:ext uri="{FF2B5EF4-FFF2-40B4-BE49-F238E27FC236}">
                <a16:creationId xmlns:a16="http://schemas.microsoft.com/office/drawing/2014/main" id="{CB51E0B2-97DB-BBBF-EC17-FD143154A3A5}"/>
              </a:ext>
            </a:extLst>
          </p:cNvPr>
          <p:cNvCxnSpPr>
            <a:cxnSpLocks/>
            <a:stCxn id="7" idx="3"/>
          </p:cNvCxnSpPr>
          <p:nvPr/>
        </p:nvCxnSpPr>
        <p:spPr>
          <a:xfrm flipV="1">
            <a:off x="6121789" y="4171284"/>
            <a:ext cx="2803684" cy="569246"/>
          </a:xfrm>
          <a:prstGeom prst="line">
            <a:avLst/>
          </a:prstGeom>
        </p:spPr>
        <p:style>
          <a:lnRef idx="1">
            <a:schemeClr val="accent6"/>
          </a:lnRef>
          <a:fillRef idx="0">
            <a:schemeClr val="accent6"/>
          </a:fillRef>
          <a:effectRef idx="0">
            <a:schemeClr val="accent6"/>
          </a:effectRef>
          <a:fontRef idx="minor">
            <a:schemeClr val="tx1"/>
          </a:fontRef>
        </p:style>
      </p:cxnSp>
      <p:sp>
        <p:nvSpPr>
          <p:cNvPr id="12" name="Rectangle: Rounded Corners 11">
            <a:extLst>
              <a:ext uri="{FF2B5EF4-FFF2-40B4-BE49-F238E27FC236}">
                <a16:creationId xmlns:a16="http://schemas.microsoft.com/office/drawing/2014/main" id="{B5A69085-9396-BF00-B056-84C7D9E6B5A8}"/>
              </a:ext>
            </a:extLst>
          </p:cNvPr>
          <p:cNvSpPr/>
          <p:nvPr/>
        </p:nvSpPr>
        <p:spPr>
          <a:xfrm>
            <a:off x="6268453" y="946471"/>
            <a:ext cx="1698891" cy="77157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en-US" sz="1100" b="1" dirty="0">
                <a:solidFill>
                  <a:schemeClr val="tx1"/>
                </a:solidFill>
              </a:rPr>
              <a:t>Zip code 11201</a:t>
            </a:r>
            <a:br>
              <a:rPr lang="en-US" sz="1100" b="1" dirty="0"/>
            </a:br>
            <a:r>
              <a:rPr lang="en-US" sz="1100" dirty="0">
                <a:solidFill>
                  <a:schemeClr val="tx1"/>
                </a:solidFill>
              </a:rPr>
              <a:t>Williamsburg</a:t>
            </a:r>
          </a:p>
          <a:p>
            <a:pPr algn="ctr"/>
            <a:r>
              <a:rPr lang="en-US" sz="1100" dirty="0">
                <a:solidFill>
                  <a:schemeClr val="tx1"/>
                </a:solidFill>
              </a:rPr>
              <a:t>3,016 opportunities</a:t>
            </a:r>
            <a:endParaRPr lang="en-US" sz="1100" dirty="0">
              <a:solidFill>
                <a:schemeClr val="tx1"/>
              </a:solidFill>
              <a:ea typeface="Lato"/>
              <a:cs typeface="Lato"/>
            </a:endParaRPr>
          </a:p>
          <a:p>
            <a:pPr algn="ctr"/>
            <a:endParaRPr lang="en-US" sz="1100" dirty="0"/>
          </a:p>
        </p:txBody>
      </p:sp>
      <p:cxnSp>
        <p:nvCxnSpPr>
          <p:cNvPr id="13" name="Straight Connector 12">
            <a:extLst>
              <a:ext uri="{FF2B5EF4-FFF2-40B4-BE49-F238E27FC236}">
                <a16:creationId xmlns:a16="http://schemas.microsoft.com/office/drawing/2014/main" id="{4F1CF8A0-DC4A-8E82-E5FF-3EC7646457F9}"/>
              </a:ext>
            </a:extLst>
          </p:cNvPr>
          <p:cNvCxnSpPr>
            <a:cxnSpLocks/>
            <a:stCxn id="12" idx="2"/>
          </p:cNvCxnSpPr>
          <p:nvPr/>
        </p:nvCxnSpPr>
        <p:spPr>
          <a:xfrm>
            <a:off x="7117899" y="1718044"/>
            <a:ext cx="889097" cy="608764"/>
          </a:xfrm>
          <a:prstGeom prst="line">
            <a:avLst/>
          </a:prstGeom>
        </p:spPr>
        <p:style>
          <a:lnRef idx="1">
            <a:schemeClr val="accent6"/>
          </a:lnRef>
          <a:fillRef idx="0">
            <a:schemeClr val="accent6"/>
          </a:fillRef>
          <a:effectRef idx="0">
            <a:schemeClr val="accent6"/>
          </a:effectRef>
          <a:fontRef idx="minor">
            <a:schemeClr val="tx1"/>
          </a:fontRef>
        </p:style>
      </p:cxnSp>
      <p:graphicFrame>
        <p:nvGraphicFramePr>
          <p:cNvPr id="14" name="Table 13">
            <a:extLst>
              <a:ext uri="{FF2B5EF4-FFF2-40B4-BE49-F238E27FC236}">
                <a16:creationId xmlns:a16="http://schemas.microsoft.com/office/drawing/2014/main" id="{5BDFAFD0-BB17-FDBB-333E-0CFB395F49BD}"/>
              </a:ext>
            </a:extLst>
          </p:cNvPr>
          <p:cNvGraphicFramePr>
            <a:graphicFrameLocks noGrp="1"/>
          </p:cNvGraphicFramePr>
          <p:nvPr>
            <p:extLst>
              <p:ext uri="{D42A27DB-BD31-4B8C-83A1-F6EECF244321}">
                <p14:modId xmlns:p14="http://schemas.microsoft.com/office/powerpoint/2010/main" val="258413142"/>
              </p:ext>
            </p:extLst>
          </p:nvPr>
        </p:nvGraphicFramePr>
        <p:xfrm>
          <a:off x="711388" y="3789781"/>
          <a:ext cx="2787116" cy="1005840"/>
        </p:xfrm>
        <a:graphic>
          <a:graphicData uri="http://schemas.openxmlformats.org/drawingml/2006/table">
            <a:tbl>
              <a:tblPr/>
              <a:tblGrid>
                <a:gridCol w="1284780">
                  <a:extLst>
                    <a:ext uri="{9D8B030D-6E8A-4147-A177-3AD203B41FA5}">
                      <a16:colId xmlns:a16="http://schemas.microsoft.com/office/drawing/2014/main" val="615874763"/>
                    </a:ext>
                  </a:extLst>
                </a:gridCol>
                <a:gridCol w="1502336">
                  <a:extLst>
                    <a:ext uri="{9D8B030D-6E8A-4147-A177-3AD203B41FA5}">
                      <a16:colId xmlns:a16="http://schemas.microsoft.com/office/drawing/2014/main" val="1783659218"/>
                    </a:ext>
                  </a:extLst>
                </a:gridCol>
              </a:tblGrid>
              <a:tr h="280231">
                <a:tc>
                  <a:txBody>
                    <a:bodyPr/>
                    <a:lstStyle/>
                    <a:p>
                      <a:pPr algn="l" fontAlgn="b"/>
                      <a:r>
                        <a:rPr lang="en-US" sz="1200" b="1" i="0" u="none" strike="noStrike" dirty="0">
                          <a:solidFill>
                            <a:srgbClr val="000000"/>
                          </a:solidFill>
                          <a:effectLst/>
                          <a:latin typeface="Verdana" panose="020B0604030504040204" pitchFamily="34" charset="0"/>
                          <a:ea typeface="Verdana" panose="020B0604030504040204" pitchFamily="34" charset="0"/>
                        </a:rPr>
                        <a:t>Size of Risk</a:t>
                      </a:r>
                    </a:p>
                  </a:txBody>
                  <a:tcPr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18F00"/>
                    </a:solidFill>
                  </a:tcPr>
                </a:tc>
                <a:tc>
                  <a:txBody>
                    <a:bodyPr/>
                    <a:lstStyle/>
                    <a:p>
                      <a:pPr algn="ctr" fontAlgn="b"/>
                      <a:r>
                        <a:rPr lang="en-US" sz="1200" b="1" i="0" u="none" strike="noStrike" dirty="0">
                          <a:solidFill>
                            <a:srgbClr val="000000"/>
                          </a:solidFill>
                          <a:effectLst/>
                          <a:latin typeface="Verdana" panose="020B0604030504040204" pitchFamily="34" charset="0"/>
                          <a:ea typeface="Verdana" panose="020B0604030504040204" pitchFamily="34" charset="0"/>
                        </a:rPr>
                        <a:t>Opportunity Count</a:t>
                      </a:r>
                    </a:p>
                  </a:txBody>
                  <a:tcPr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18F00"/>
                    </a:solidFill>
                  </a:tcPr>
                </a:tc>
                <a:extLst>
                  <a:ext uri="{0D108BD9-81ED-4DB2-BD59-A6C34878D82A}">
                    <a16:rowId xmlns:a16="http://schemas.microsoft.com/office/drawing/2014/main" val="3195097305"/>
                  </a:ext>
                </a:extLst>
              </a:tr>
              <a:tr h="211096">
                <a:tc>
                  <a:txBody>
                    <a:bodyPr/>
                    <a:lstStyle/>
                    <a:p>
                      <a:pPr algn="l" fontAlgn="b"/>
                      <a:r>
                        <a:rPr lang="en-US" sz="1200" b="1" i="0" u="none" strike="noStrike" dirty="0">
                          <a:solidFill>
                            <a:srgbClr val="000000"/>
                          </a:solidFill>
                          <a:effectLst/>
                          <a:latin typeface="Verdana" panose="020B0604030504040204" pitchFamily="34" charset="0"/>
                          <a:ea typeface="Verdana" panose="020B0604030504040204" pitchFamily="34" charset="0"/>
                        </a:rPr>
                        <a:t>$3m to $5m</a:t>
                      </a:r>
                    </a:p>
                  </a:txBody>
                  <a:tcPr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Verdana" panose="020B0604030504040204" pitchFamily="34" charset="0"/>
                          <a:ea typeface="Verdana" panose="020B0604030504040204" pitchFamily="34" charset="0"/>
                        </a:rPr>
                        <a:t>24,125</a:t>
                      </a:r>
                    </a:p>
                  </a:txBody>
                  <a:tcPr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93959472"/>
                  </a:ext>
                </a:extLst>
              </a:tr>
              <a:tr h="211096">
                <a:tc>
                  <a:txBody>
                    <a:bodyPr/>
                    <a:lstStyle/>
                    <a:p>
                      <a:pPr algn="l" fontAlgn="b"/>
                      <a:r>
                        <a:rPr lang="en-US" sz="1200" b="1" i="0" u="none" strike="noStrike" dirty="0">
                          <a:solidFill>
                            <a:srgbClr val="000000"/>
                          </a:solidFill>
                          <a:effectLst/>
                          <a:latin typeface="Verdana" panose="020B0604030504040204" pitchFamily="34" charset="0"/>
                          <a:ea typeface="Verdana" panose="020B0604030504040204" pitchFamily="34" charset="0"/>
                        </a:rPr>
                        <a:t>$5m+</a:t>
                      </a:r>
                    </a:p>
                  </a:txBody>
                  <a:tcPr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Verdana" panose="020B0604030504040204" pitchFamily="34" charset="0"/>
                          <a:ea typeface="Verdana" panose="020B0604030504040204" pitchFamily="34" charset="0"/>
                        </a:rPr>
                        <a:t>30,342</a:t>
                      </a:r>
                    </a:p>
                  </a:txBody>
                  <a:tcPr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70636447"/>
                  </a:ext>
                </a:extLst>
              </a:tr>
            </a:tbl>
          </a:graphicData>
        </a:graphic>
      </p:graphicFrame>
      <p:sp>
        <p:nvSpPr>
          <p:cNvPr id="15" name="Slide Number Placeholder 2">
            <a:extLst>
              <a:ext uri="{FF2B5EF4-FFF2-40B4-BE49-F238E27FC236}">
                <a16:creationId xmlns:a16="http://schemas.microsoft.com/office/drawing/2014/main" id="{AC3D53F0-9AC2-0FAC-A853-CC15041C1B6F}"/>
              </a:ext>
            </a:extLst>
          </p:cNvPr>
          <p:cNvSpPr txBox="1">
            <a:spLocks/>
          </p:cNvSpPr>
          <p:nvPr/>
        </p:nvSpPr>
        <p:spPr>
          <a:xfrm>
            <a:off x="11227594" y="6534029"/>
            <a:ext cx="496885" cy="138499"/>
          </a:xfrm>
          <a:prstGeom prst="rect">
            <a:avLst/>
          </a:prstGeom>
        </p:spPr>
        <p:txBody>
          <a:bodyPr vert="horz" lIns="0" tIns="0" rIns="0" bIns="0" rtlCol="0" anchor="t" anchorCtr="0">
            <a:noAutofit/>
          </a:bodyPr>
          <a:lstStyle>
            <a:defPPr>
              <a:defRPr lang="en-US"/>
            </a:defPPr>
            <a:lvl1pPr marL="0" algn="l" defTabSz="914400" rtl="0" eaLnBrk="1" latinLnBrk="0" hangingPunct="1">
              <a:defRPr sz="5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9586EF-C0F1-B148-8737-E0386246BC03}" type="slidenum">
              <a:rPr lang="en-GB" sz="900" smtClean="0">
                <a:solidFill>
                  <a:schemeClr val="bg1"/>
                </a:solidFill>
                <a:latin typeface="Lato" panose="020F0502020204030203" pitchFamily="34" charset="0"/>
              </a:rPr>
              <a:pPr algn="r"/>
              <a:t>14</a:t>
            </a:fld>
            <a:endParaRPr lang="en-GB" sz="900" dirty="0">
              <a:solidFill>
                <a:schemeClr val="bg1"/>
              </a:solidFill>
              <a:latin typeface="Lato" panose="020F0502020204030203" pitchFamily="34" charset="0"/>
            </a:endParaRPr>
          </a:p>
        </p:txBody>
      </p:sp>
      <p:sp>
        <p:nvSpPr>
          <p:cNvPr id="16" name="Footer Placeholder 2">
            <a:extLst>
              <a:ext uri="{FF2B5EF4-FFF2-40B4-BE49-F238E27FC236}">
                <a16:creationId xmlns:a16="http://schemas.microsoft.com/office/drawing/2014/main" id="{8838DAAD-375A-3B59-1DFF-CBDFCB896CC8}"/>
              </a:ext>
            </a:extLst>
          </p:cNvPr>
          <p:cNvSpPr>
            <a:spLocks noGrp="1"/>
          </p:cNvSpPr>
          <p:nvPr>
            <p:ph type="ftr" sz="quarter" idx="11"/>
          </p:nvPr>
        </p:nvSpPr>
        <p:spPr>
          <a:xfrm>
            <a:off x="2560928" y="6417054"/>
            <a:ext cx="6364545" cy="29321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Verdana"/>
                <a:ea typeface="+mn-ea"/>
                <a:cs typeface="+mn-cs"/>
              </a:rPr>
              <a:t>Confidential a Proprietary Information of Chubb Personal Risk Services. Do Not Distribute   </a:t>
            </a:r>
          </a:p>
        </p:txBody>
      </p:sp>
    </p:spTree>
    <p:extLst>
      <p:ext uri="{BB962C8B-B14F-4D97-AF65-F5344CB8AC3E}">
        <p14:creationId xmlns:p14="http://schemas.microsoft.com/office/powerpoint/2010/main" val="3702008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721BB-0AAB-162F-0B26-8651E312DF8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24BFDD7-2CC0-9F3A-F8CB-859E3DE4ACE2}"/>
              </a:ext>
            </a:extLst>
          </p:cNvPr>
          <p:cNvSpPr>
            <a:spLocks noGrp="1"/>
          </p:cNvSpPr>
          <p:nvPr>
            <p:ph type="title"/>
          </p:nvPr>
        </p:nvSpPr>
        <p:spPr>
          <a:xfrm>
            <a:off x="770021" y="2278912"/>
            <a:ext cx="11275200" cy="1051200"/>
          </a:xfrm>
        </p:spPr>
        <p:txBody>
          <a:bodyPr/>
          <a:lstStyle/>
          <a:p>
            <a:r>
              <a:rPr lang="en-GB" sz="3600" dirty="0"/>
              <a:t>Questions?</a:t>
            </a:r>
          </a:p>
        </p:txBody>
      </p:sp>
      <p:sp>
        <p:nvSpPr>
          <p:cNvPr id="6" name="Text Placeholder 5">
            <a:extLst>
              <a:ext uri="{FF2B5EF4-FFF2-40B4-BE49-F238E27FC236}">
                <a16:creationId xmlns:a16="http://schemas.microsoft.com/office/drawing/2014/main" id="{3E71E486-85B5-2FB1-388E-F508DC07C77A}"/>
              </a:ext>
            </a:extLst>
          </p:cNvPr>
          <p:cNvSpPr>
            <a:spLocks noGrp="1"/>
          </p:cNvSpPr>
          <p:nvPr>
            <p:ph type="body" sz="quarter" idx="10"/>
          </p:nvPr>
        </p:nvSpPr>
        <p:spPr/>
        <p:txBody>
          <a:bodyPr/>
          <a:lstStyle/>
          <a:p>
            <a:r>
              <a:rPr lang="en-US" dirty="0"/>
              <a:t>HUB-Chubb</a:t>
            </a:r>
          </a:p>
        </p:txBody>
      </p:sp>
      <p:pic>
        <p:nvPicPr>
          <p:cNvPr id="9" name="Graphic 8" descr="Chat with solid fill">
            <a:extLst>
              <a:ext uri="{FF2B5EF4-FFF2-40B4-BE49-F238E27FC236}">
                <a16:creationId xmlns:a16="http://schemas.microsoft.com/office/drawing/2014/main" id="{6A406CF3-F30B-7EED-D1D3-42D5E0AEB4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1119" y="848072"/>
            <a:ext cx="4469704" cy="4469704"/>
          </a:xfrm>
          <a:prstGeom prst="rect">
            <a:avLst/>
          </a:prstGeom>
        </p:spPr>
      </p:pic>
      <p:sp>
        <p:nvSpPr>
          <p:cNvPr id="2" name="Slide Number Placeholder 2">
            <a:extLst>
              <a:ext uri="{FF2B5EF4-FFF2-40B4-BE49-F238E27FC236}">
                <a16:creationId xmlns:a16="http://schemas.microsoft.com/office/drawing/2014/main" id="{64E68D23-ED7C-32B9-A4F5-46931F16CDBE}"/>
              </a:ext>
            </a:extLst>
          </p:cNvPr>
          <p:cNvSpPr txBox="1">
            <a:spLocks/>
          </p:cNvSpPr>
          <p:nvPr/>
        </p:nvSpPr>
        <p:spPr>
          <a:xfrm>
            <a:off x="11227594" y="6388958"/>
            <a:ext cx="496885" cy="138499"/>
          </a:xfrm>
          <a:prstGeom prst="rect">
            <a:avLst/>
          </a:prstGeom>
        </p:spPr>
        <p:txBody>
          <a:bodyPr vert="horz" lIns="0" tIns="0" rIns="0" bIns="0" rtlCol="0" anchor="t" anchorCtr="0">
            <a:noAutofit/>
          </a:bodyPr>
          <a:lstStyle>
            <a:defPPr>
              <a:defRPr lang="en-US"/>
            </a:defPPr>
            <a:lvl1pPr marL="0" algn="l" defTabSz="914400" rtl="0" eaLnBrk="1" latinLnBrk="0" hangingPunct="1">
              <a:defRPr sz="5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9586EF-C0F1-B148-8737-E0386246BC03}" type="slidenum">
              <a:rPr lang="en-GB" sz="900" smtClean="0">
                <a:solidFill>
                  <a:schemeClr val="bg1"/>
                </a:solidFill>
                <a:latin typeface="Lato" panose="020F0502020204030203" pitchFamily="34" charset="0"/>
              </a:rPr>
              <a:pPr algn="r"/>
              <a:t>15</a:t>
            </a:fld>
            <a:endParaRPr lang="en-GB" sz="900" dirty="0">
              <a:solidFill>
                <a:schemeClr val="bg1"/>
              </a:solidFill>
              <a:latin typeface="Lato" panose="020F0502020204030203" pitchFamily="34" charset="0"/>
            </a:endParaRPr>
          </a:p>
        </p:txBody>
      </p:sp>
    </p:spTree>
    <p:extLst>
      <p:ext uri="{BB962C8B-B14F-4D97-AF65-F5344CB8AC3E}">
        <p14:creationId xmlns:p14="http://schemas.microsoft.com/office/powerpoint/2010/main" val="692320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E57F5-AB85-8003-DDC9-9BAF47B7A30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5EB2D9-B847-6728-F198-0526088663B1}"/>
              </a:ext>
            </a:extLst>
          </p:cNvPr>
          <p:cNvSpPr>
            <a:spLocks noGrp="1"/>
          </p:cNvSpPr>
          <p:nvPr>
            <p:ph sz="quarter" idx="13"/>
          </p:nvPr>
        </p:nvSpPr>
        <p:spPr>
          <a:xfrm>
            <a:off x="695326" y="1512097"/>
            <a:ext cx="10966242" cy="4675979"/>
          </a:xfrm>
        </p:spPr>
        <p:txBody>
          <a:bodyPr vert="horz" lIns="0" tIns="0" rIns="0" bIns="0" rtlCol="0" anchor="t">
            <a:normAutofit fontScale="92500" lnSpcReduction="20000"/>
          </a:bodyPr>
          <a:lstStyle/>
          <a:p>
            <a:pPr marL="251460" indent="-251460">
              <a:lnSpc>
                <a:spcPct val="110000"/>
              </a:lnSpc>
              <a:spcBef>
                <a:spcPts val="0"/>
              </a:spcBef>
              <a:spcAft>
                <a:spcPts val="1200"/>
              </a:spcAft>
              <a:buSzPct val="120000"/>
              <a:buBlip>
                <a:blip r:embed="rId3">
                  <a:extLst>
                    <a:ext uri="{96DAC541-7B7A-43D3-8B79-37D633B846F1}">
                      <asvg:svgBlip xmlns:asvg="http://schemas.microsoft.com/office/drawing/2016/SVG/main" r:embed="rId4"/>
                    </a:ext>
                  </a:extLst>
                </a:blip>
              </a:buBlip>
              <a:defRPr/>
            </a:pPr>
            <a:r>
              <a:rPr lang="en-GB" sz="1800" dirty="0">
                <a:latin typeface="Verdana"/>
                <a:ea typeface="Verdana"/>
              </a:rPr>
              <a:t>Chubb Personal Risk Services Overview</a:t>
            </a:r>
          </a:p>
          <a:p>
            <a:pPr marL="251460" indent="-251460">
              <a:lnSpc>
                <a:spcPct val="110000"/>
              </a:lnSpc>
              <a:spcBef>
                <a:spcPts val="0"/>
              </a:spcBef>
              <a:spcAft>
                <a:spcPts val="1200"/>
              </a:spcAft>
              <a:buSzPct val="120000"/>
              <a:buBlip>
                <a:blip r:embed="rId3">
                  <a:extLst>
                    <a:ext uri="{96DAC541-7B7A-43D3-8B79-37D633B846F1}">
                      <asvg:svgBlip xmlns:asvg="http://schemas.microsoft.com/office/drawing/2016/SVG/main" r:embed="rId4"/>
                    </a:ext>
                  </a:extLst>
                </a:blip>
              </a:buBlip>
              <a:defRPr/>
            </a:pPr>
            <a:r>
              <a:rPr lang="en-GB" sz="1800" dirty="0">
                <a:latin typeface="Verdana"/>
                <a:ea typeface="Verdana"/>
              </a:rPr>
              <a:t>Chubb Target Market</a:t>
            </a:r>
          </a:p>
          <a:p>
            <a:pPr marL="251460" indent="-251460">
              <a:lnSpc>
                <a:spcPct val="110000"/>
              </a:lnSpc>
              <a:spcBef>
                <a:spcPts val="0"/>
              </a:spcBef>
              <a:spcAft>
                <a:spcPts val="1200"/>
              </a:spcAft>
              <a:buSzPct val="120000"/>
              <a:buBlip>
                <a:blip r:embed="rId3">
                  <a:extLst>
                    <a:ext uri="{96DAC541-7B7A-43D3-8B79-37D633B846F1}">
                      <asvg:svgBlip xmlns:asvg="http://schemas.microsoft.com/office/drawing/2016/SVG/main" r:embed="rId4"/>
                    </a:ext>
                  </a:extLst>
                </a:blip>
              </a:buBlip>
              <a:defRPr/>
            </a:pPr>
            <a:r>
              <a:rPr lang="en-GB" sz="1800" dirty="0">
                <a:latin typeface="Verdana"/>
                <a:ea typeface="Verdana"/>
              </a:rPr>
              <a:t>Risk Consulting Overview</a:t>
            </a:r>
          </a:p>
          <a:p>
            <a:pPr marL="251460" indent="-251460">
              <a:lnSpc>
                <a:spcPct val="110000"/>
              </a:lnSpc>
              <a:spcBef>
                <a:spcPts val="0"/>
              </a:spcBef>
              <a:spcAft>
                <a:spcPts val="1200"/>
              </a:spcAft>
              <a:buSzPct val="120000"/>
              <a:buBlip>
                <a:blip r:embed="rId3">
                  <a:extLst>
                    <a:ext uri="{96DAC541-7B7A-43D3-8B79-37D633B846F1}">
                      <asvg:svgBlip xmlns:asvg="http://schemas.microsoft.com/office/drawing/2016/SVG/main" r:embed="rId4"/>
                    </a:ext>
                  </a:extLst>
                </a:blip>
              </a:buBlip>
              <a:defRPr/>
            </a:pPr>
            <a:r>
              <a:rPr lang="en-GB" sz="1800" dirty="0">
                <a:latin typeface="Verdana"/>
                <a:ea typeface="Verdana"/>
              </a:rPr>
              <a:t>Dwelling Replacement Cost</a:t>
            </a:r>
          </a:p>
          <a:p>
            <a:pPr marL="251460" indent="-251460">
              <a:lnSpc>
                <a:spcPct val="110000"/>
              </a:lnSpc>
              <a:spcBef>
                <a:spcPts val="0"/>
              </a:spcBef>
              <a:spcAft>
                <a:spcPts val="1200"/>
              </a:spcAft>
              <a:buSzPct val="120000"/>
              <a:buBlip>
                <a:blip r:embed="rId3">
                  <a:extLst>
                    <a:ext uri="{96DAC541-7B7A-43D3-8B79-37D633B846F1}">
                      <asvg:svgBlip xmlns:asvg="http://schemas.microsoft.com/office/drawing/2016/SVG/main" r:embed="rId4"/>
                    </a:ext>
                  </a:extLst>
                </a:blip>
              </a:buBlip>
              <a:defRPr/>
            </a:pPr>
            <a:r>
              <a:rPr lang="en-GB" sz="1800" dirty="0">
                <a:latin typeface="Verdana"/>
                <a:ea typeface="Verdana"/>
              </a:rPr>
              <a:t>Chubb Masterpiece</a:t>
            </a:r>
            <a:r>
              <a:rPr lang="en-US" sz="1800" dirty="0">
                <a:latin typeface="Chubb Publico Office (Headings)"/>
              </a:rPr>
              <a:t>®</a:t>
            </a:r>
            <a:r>
              <a:rPr lang="en-GB" sz="1800" dirty="0">
                <a:latin typeface="Verdana"/>
                <a:ea typeface="Verdana"/>
              </a:rPr>
              <a:t> Deluxe House Coverage</a:t>
            </a:r>
          </a:p>
          <a:p>
            <a:pPr marL="251460" marR="0" lvl="0" indent="-251460" algn="l" defTabSz="914400" rtl="0" eaLnBrk="1" fontAlgn="auto" latinLnBrk="0" hangingPunct="1">
              <a:lnSpc>
                <a:spcPct val="110000"/>
              </a:lnSpc>
              <a:spcBef>
                <a:spcPts val="0"/>
              </a:spcBef>
              <a:spcAft>
                <a:spcPts val="1200"/>
              </a:spcAft>
              <a:buClrTx/>
              <a:buSzPct val="120000"/>
              <a:buFont typeface="Arial" panose="020B0604020202020204" pitchFamily="34" charset="0"/>
              <a:buBlip>
                <a:blip r:embed="rId3">
                  <a:extLst>
                    <a:ext uri="{96DAC541-7B7A-43D3-8B79-37D633B846F1}">
                      <asvg:svgBlip xmlns:asvg="http://schemas.microsoft.com/office/drawing/2016/SVG/main" r:embed="rId4"/>
                    </a:ext>
                  </a:extLst>
                </a:blip>
              </a:buBlip>
              <a:tabLst/>
              <a:defRPr/>
            </a:pPr>
            <a:r>
              <a:rPr kumimoji="0" lang="en-GB" sz="1800" b="0" i="0" u="none" strike="noStrike" kern="1200" cap="none" spc="0" normalizeH="0" baseline="0" noProof="0" dirty="0">
                <a:ln>
                  <a:noFill/>
                </a:ln>
                <a:solidFill>
                  <a:srgbClr val="000000"/>
                </a:solidFill>
                <a:effectLst/>
                <a:uLnTx/>
                <a:uFillTx/>
                <a:latin typeface="Verdana"/>
                <a:ea typeface="Verdana"/>
                <a:cs typeface="+mn-cs"/>
              </a:rPr>
              <a:t>Chubb Masterpiece</a:t>
            </a:r>
            <a:r>
              <a:rPr kumimoji="0" lang="en-US" sz="1800" b="0" i="0" u="none" strike="noStrike" kern="1200" cap="none" spc="0" normalizeH="0" baseline="0" noProof="0" dirty="0">
                <a:ln>
                  <a:noFill/>
                </a:ln>
                <a:solidFill>
                  <a:srgbClr val="000000"/>
                </a:solidFill>
                <a:effectLst/>
                <a:uLnTx/>
                <a:uFillTx/>
                <a:latin typeface="Chubb Publico Office (Headings)"/>
                <a:ea typeface="+mn-ea"/>
                <a:cs typeface="+mn-cs"/>
              </a:rPr>
              <a:t>®</a:t>
            </a:r>
            <a:r>
              <a:rPr kumimoji="0" lang="en-GB" sz="1800" b="0" i="0" u="none" strike="noStrike" kern="1200" cap="none" spc="0" normalizeH="0" baseline="0" noProof="0" dirty="0">
                <a:ln>
                  <a:noFill/>
                </a:ln>
                <a:solidFill>
                  <a:srgbClr val="000000"/>
                </a:solidFill>
                <a:effectLst/>
                <a:uLnTx/>
                <a:uFillTx/>
                <a:latin typeface="Verdana"/>
                <a:ea typeface="Verdana"/>
                <a:cs typeface="+mn-cs"/>
              </a:rPr>
              <a:t> Deluxe Contents Coverage</a:t>
            </a:r>
          </a:p>
          <a:p>
            <a:pPr marL="251460" indent="-251460">
              <a:lnSpc>
                <a:spcPct val="110000"/>
              </a:lnSpc>
              <a:spcBef>
                <a:spcPts val="0"/>
              </a:spcBef>
              <a:spcAft>
                <a:spcPts val="1200"/>
              </a:spcAft>
              <a:buSzPct val="120000"/>
              <a:buBlip>
                <a:blip r:embed="rId3">
                  <a:extLst>
                    <a:ext uri="{96DAC541-7B7A-43D3-8B79-37D633B846F1}">
                      <asvg:svgBlip xmlns:asvg="http://schemas.microsoft.com/office/drawing/2016/SVG/main" r:embed="rId4"/>
                    </a:ext>
                  </a:extLst>
                </a:blip>
              </a:buBlip>
              <a:defRPr/>
            </a:pPr>
            <a:r>
              <a:rPr lang="en-GB" sz="1800" dirty="0">
                <a:latin typeface="Verdana"/>
                <a:ea typeface="Verdana"/>
              </a:rPr>
              <a:t>Chubb Masterpiece</a:t>
            </a:r>
            <a:r>
              <a:rPr lang="en-US" sz="1800" dirty="0">
                <a:latin typeface="Chubb Publico Office (Headings)"/>
              </a:rPr>
              <a:t>®</a:t>
            </a:r>
            <a:r>
              <a:rPr lang="en-GB" sz="1800" dirty="0">
                <a:latin typeface="Verdana"/>
                <a:ea typeface="Verdana"/>
              </a:rPr>
              <a:t> Auto Preference</a:t>
            </a:r>
          </a:p>
          <a:p>
            <a:pPr marL="251460" indent="-251460">
              <a:lnSpc>
                <a:spcPct val="110000"/>
              </a:lnSpc>
              <a:spcBef>
                <a:spcPts val="0"/>
              </a:spcBef>
              <a:spcAft>
                <a:spcPts val="1200"/>
              </a:spcAft>
              <a:buSzPct val="120000"/>
              <a:buBlip>
                <a:blip r:embed="rId3">
                  <a:extLst>
                    <a:ext uri="{96DAC541-7B7A-43D3-8B79-37D633B846F1}">
                      <asvg:svgBlip xmlns:asvg="http://schemas.microsoft.com/office/drawing/2016/SVG/main" r:embed="rId4"/>
                    </a:ext>
                  </a:extLst>
                </a:blip>
              </a:buBlip>
              <a:defRPr/>
            </a:pPr>
            <a:r>
              <a:rPr lang="en-GB" sz="1800" dirty="0">
                <a:latin typeface="Verdana"/>
                <a:ea typeface="Verdana"/>
              </a:rPr>
              <a:t>Chubb Masterpiece</a:t>
            </a:r>
            <a:r>
              <a:rPr lang="en-US" sz="1800" dirty="0">
                <a:latin typeface="Chubb Publico Office (Headings)"/>
              </a:rPr>
              <a:t>® </a:t>
            </a:r>
            <a:r>
              <a:rPr lang="en-GB" sz="1800" dirty="0">
                <a:latin typeface="Verdana"/>
                <a:ea typeface="Verdana"/>
              </a:rPr>
              <a:t>Value Articles</a:t>
            </a:r>
          </a:p>
          <a:p>
            <a:pPr marL="251460" indent="-251460">
              <a:lnSpc>
                <a:spcPct val="110000"/>
              </a:lnSpc>
              <a:spcBef>
                <a:spcPts val="0"/>
              </a:spcBef>
              <a:spcAft>
                <a:spcPts val="1200"/>
              </a:spcAft>
              <a:buSzPct val="120000"/>
              <a:buBlip>
                <a:blip r:embed="rId3">
                  <a:extLst>
                    <a:ext uri="{96DAC541-7B7A-43D3-8B79-37D633B846F1}">
                      <asvg:svgBlip xmlns:asvg="http://schemas.microsoft.com/office/drawing/2016/SVG/main" r:embed="rId4"/>
                    </a:ext>
                  </a:extLst>
                </a:blip>
              </a:buBlip>
              <a:defRPr/>
            </a:pPr>
            <a:r>
              <a:rPr lang="en-GB" sz="1800" dirty="0">
                <a:latin typeface="Verdana"/>
                <a:ea typeface="Verdana"/>
              </a:rPr>
              <a:t>Chubb Masterpiece</a:t>
            </a:r>
            <a:r>
              <a:rPr lang="en-US" sz="1800" dirty="0">
                <a:latin typeface="Chubb Publico Office (Headings)"/>
              </a:rPr>
              <a:t>®</a:t>
            </a:r>
            <a:r>
              <a:rPr lang="en-GB" sz="1800" dirty="0">
                <a:latin typeface="Verdana"/>
                <a:ea typeface="Verdana"/>
              </a:rPr>
              <a:t> Personal &amp; Excess Liability</a:t>
            </a:r>
          </a:p>
          <a:p>
            <a:pPr marL="251460" indent="-251460">
              <a:lnSpc>
                <a:spcPct val="110000"/>
              </a:lnSpc>
              <a:spcBef>
                <a:spcPts val="0"/>
              </a:spcBef>
              <a:spcAft>
                <a:spcPts val="1200"/>
              </a:spcAft>
              <a:buSzPct val="120000"/>
              <a:buBlip>
                <a:blip r:embed="rId3">
                  <a:extLst>
                    <a:ext uri="{96DAC541-7B7A-43D3-8B79-37D633B846F1}">
                      <asvg:svgBlip xmlns:asvg="http://schemas.microsoft.com/office/drawing/2016/SVG/main" r:embed="rId4"/>
                    </a:ext>
                  </a:extLst>
                </a:blip>
              </a:buBlip>
              <a:defRPr/>
            </a:pPr>
            <a:r>
              <a:rPr lang="en-GB" sz="1800" dirty="0">
                <a:latin typeface="Verdana"/>
                <a:ea typeface="Verdana"/>
              </a:rPr>
              <a:t>Chubb Recreations Marine</a:t>
            </a:r>
          </a:p>
          <a:p>
            <a:pPr marL="251460" indent="-251460">
              <a:lnSpc>
                <a:spcPct val="110000"/>
              </a:lnSpc>
              <a:spcBef>
                <a:spcPts val="0"/>
              </a:spcBef>
              <a:spcAft>
                <a:spcPts val="1200"/>
              </a:spcAft>
              <a:buSzPct val="120000"/>
              <a:buBlip>
                <a:blip r:embed="rId3">
                  <a:extLst>
                    <a:ext uri="{96DAC541-7B7A-43D3-8B79-37D633B846F1}">
                      <asvg:svgBlip xmlns:asvg="http://schemas.microsoft.com/office/drawing/2016/SVG/main" r:embed="rId4"/>
                    </a:ext>
                  </a:extLst>
                </a:blip>
              </a:buBlip>
              <a:defRPr/>
            </a:pPr>
            <a:r>
              <a:rPr lang="en-GB" sz="1800" dirty="0">
                <a:latin typeface="Verdana"/>
                <a:ea typeface="Verdana"/>
              </a:rPr>
              <a:t>Chubb Flood</a:t>
            </a:r>
          </a:p>
          <a:p>
            <a:pPr marL="251460" indent="-251460">
              <a:lnSpc>
                <a:spcPct val="110000"/>
              </a:lnSpc>
              <a:spcBef>
                <a:spcPts val="0"/>
              </a:spcBef>
              <a:spcAft>
                <a:spcPts val="1200"/>
              </a:spcAft>
              <a:buSzPct val="120000"/>
              <a:buBlip>
                <a:blip r:embed="rId3">
                  <a:extLst>
                    <a:ext uri="{96DAC541-7B7A-43D3-8B79-37D633B846F1}">
                      <asvg:svgBlip xmlns:asvg="http://schemas.microsoft.com/office/drawing/2016/SVG/main" r:embed="rId4"/>
                    </a:ext>
                  </a:extLst>
                </a:blip>
              </a:buBlip>
              <a:defRPr/>
            </a:pPr>
            <a:r>
              <a:rPr lang="en-GB" sz="1800" dirty="0">
                <a:latin typeface="Verdana"/>
                <a:ea typeface="Verdana"/>
              </a:rPr>
              <a:t>Resources </a:t>
            </a:r>
          </a:p>
          <a:p>
            <a:pPr marL="251460" indent="-251460">
              <a:lnSpc>
                <a:spcPct val="110000"/>
              </a:lnSpc>
              <a:spcBef>
                <a:spcPts val="0"/>
              </a:spcBef>
              <a:spcAft>
                <a:spcPts val="1200"/>
              </a:spcAft>
              <a:buSzPct val="120000"/>
              <a:buBlip>
                <a:blip r:embed="rId3">
                  <a:extLst>
                    <a:ext uri="{96DAC541-7B7A-43D3-8B79-37D633B846F1}">
                      <asvg:svgBlip xmlns:asvg="http://schemas.microsoft.com/office/drawing/2016/SVG/main" r:embed="rId4"/>
                    </a:ext>
                  </a:extLst>
                </a:blip>
              </a:buBlip>
              <a:defRPr/>
            </a:pPr>
            <a:endParaRPr lang="en-GB" sz="1500" dirty="0">
              <a:latin typeface="Verdana"/>
              <a:ea typeface="Verdana"/>
            </a:endParaRPr>
          </a:p>
          <a:p>
            <a:pPr marL="251460" indent="-251460">
              <a:lnSpc>
                <a:spcPct val="110000"/>
              </a:lnSpc>
              <a:spcBef>
                <a:spcPts val="0"/>
              </a:spcBef>
              <a:spcAft>
                <a:spcPts val="1200"/>
              </a:spcAft>
              <a:buSzPct val="120000"/>
              <a:buBlip>
                <a:blip r:embed="rId3">
                  <a:extLst>
                    <a:ext uri="{96DAC541-7B7A-43D3-8B79-37D633B846F1}">
                      <asvg:svgBlip xmlns:asvg="http://schemas.microsoft.com/office/drawing/2016/SVG/main" r:embed="rId4"/>
                    </a:ext>
                  </a:extLst>
                </a:blip>
              </a:buBlip>
              <a:defRPr/>
            </a:pPr>
            <a:endParaRPr lang="en-GB" sz="1500" dirty="0">
              <a:latin typeface="Verdana"/>
              <a:ea typeface="Verdana"/>
            </a:endParaRPr>
          </a:p>
          <a:p>
            <a:pPr marL="0" indent="0">
              <a:buNone/>
              <a:defRPr/>
            </a:pPr>
            <a:endParaRPr lang="en-US" dirty="0">
              <a:latin typeface="Lato"/>
              <a:ea typeface="Lato"/>
              <a:cs typeface="Lato"/>
            </a:endParaRPr>
          </a:p>
          <a:p>
            <a:pPr marL="251460" marR="0" lvl="0" indent="-251460" algn="l" defTabSz="914400" rtl="0" eaLnBrk="1" fontAlgn="auto" latinLnBrk="0" hangingPunct="1">
              <a:lnSpc>
                <a:spcPct val="110000"/>
              </a:lnSpc>
              <a:spcBef>
                <a:spcPts val="0"/>
              </a:spcBef>
              <a:spcAft>
                <a:spcPts val="1200"/>
              </a:spcAft>
              <a:buClrTx/>
              <a:buSzPct val="120000"/>
              <a:buFontTx/>
              <a:buBlip>
                <a:blip r:embed="rId3">
                  <a:extLst>
                    <a:ext uri="{96DAC541-7B7A-43D3-8B79-37D633B846F1}">
                      <asvg:svgBlip xmlns:asvg="http://schemas.microsoft.com/office/drawing/2016/SVG/main" r:embed="rId4"/>
                    </a:ext>
                  </a:extLst>
                </a:blip>
              </a:buBlip>
              <a:tabLst/>
              <a:defRPr/>
            </a:pPr>
            <a:endParaRPr lang="en-US" sz="1500" dirty="0">
              <a:latin typeface="Verdana" panose="020B0604030504040204" pitchFamily="34" charset="0"/>
              <a:ea typeface="Verdana" panose="020B0604030504040204" pitchFamily="34" charset="0"/>
            </a:endParaRPr>
          </a:p>
        </p:txBody>
      </p:sp>
      <p:sp>
        <p:nvSpPr>
          <p:cNvPr id="2" name="Title 3">
            <a:extLst>
              <a:ext uri="{FF2B5EF4-FFF2-40B4-BE49-F238E27FC236}">
                <a16:creationId xmlns:a16="http://schemas.microsoft.com/office/drawing/2014/main" id="{B9D2064E-737B-682E-B069-D7AA3088E544}"/>
              </a:ext>
            </a:extLst>
          </p:cNvPr>
          <p:cNvSpPr txBox="1">
            <a:spLocks/>
          </p:cNvSpPr>
          <p:nvPr/>
        </p:nvSpPr>
        <p:spPr>
          <a:xfrm>
            <a:off x="0" y="-7354"/>
            <a:ext cx="12192000" cy="889474"/>
          </a:xfrm>
          <a:prstGeom prst="rect">
            <a:avLst/>
          </a:prstGeom>
          <a:solidFill>
            <a:srgbClr val="000ECC"/>
          </a:solidFill>
        </p:spPr>
        <p:txBody>
          <a:bodyPr vert="horz" lIns="0" tIns="0" rIns="0" bIns="0" rtlCol="0" anchor="ctr" anchorCtr="0">
            <a:noAutofit/>
          </a:bodyPr>
          <a:lstStyle>
            <a:lvl1pPr algn="l" defTabSz="914400" rtl="0" eaLnBrk="1" latinLnBrk="0" hangingPunct="1">
              <a:lnSpc>
                <a:spcPts val="3120"/>
              </a:lnSpc>
              <a:spcBef>
                <a:spcPct val="0"/>
              </a:spcBef>
              <a:buNone/>
              <a:defRPr sz="2800" b="0" i="0" kern="1200">
                <a:solidFill>
                  <a:schemeClr val="bg1"/>
                </a:solidFill>
                <a:latin typeface="+mj-lt"/>
                <a:ea typeface="+mj-ea"/>
                <a:cs typeface="+mj-cs"/>
              </a:defRPr>
            </a:lvl1pPr>
          </a:lstStyle>
          <a:p>
            <a:pPr marL="0" marR="0" lvl="0" indent="0" algn="l" defTabSz="914400" rtl="0" eaLnBrk="1" fontAlgn="auto" latinLnBrk="0" hangingPunct="1">
              <a:lnSpc>
                <a:spcPts val="312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hubb Publico Light"/>
                <a:ea typeface="+mj-ea"/>
                <a:cs typeface="+mj-cs"/>
              </a:rPr>
              <a:t> The Chubb Insured – Successful Families &amp; Individuals</a:t>
            </a:r>
          </a:p>
        </p:txBody>
      </p:sp>
      <p:sp>
        <p:nvSpPr>
          <p:cNvPr id="3" name="Rectangle 2">
            <a:extLst>
              <a:ext uri="{FF2B5EF4-FFF2-40B4-BE49-F238E27FC236}">
                <a16:creationId xmlns:a16="http://schemas.microsoft.com/office/drawing/2014/main" id="{FA796D62-F56E-9EA3-D806-70A637E41D47}"/>
              </a:ext>
            </a:extLst>
          </p:cNvPr>
          <p:cNvSpPr/>
          <p:nvPr/>
        </p:nvSpPr>
        <p:spPr>
          <a:xfrm>
            <a:off x="0" y="0"/>
            <a:ext cx="12192000" cy="978131"/>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Lato"/>
              <a:ea typeface="+mn-ea"/>
              <a:cs typeface="+mn-cs"/>
            </a:endParaRPr>
          </a:p>
        </p:txBody>
      </p:sp>
      <p:sp>
        <p:nvSpPr>
          <p:cNvPr id="7" name="Title 3">
            <a:extLst>
              <a:ext uri="{FF2B5EF4-FFF2-40B4-BE49-F238E27FC236}">
                <a16:creationId xmlns:a16="http://schemas.microsoft.com/office/drawing/2014/main" id="{C7826F88-A410-6678-DD6D-2BD73679782F}"/>
              </a:ext>
            </a:extLst>
          </p:cNvPr>
          <p:cNvSpPr txBox="1">
            <a:spLocks/>
          </p:cNvSpPr>
          <p:nvPr/>
        </p:nvSpPr>
        <p:spPr>
          <a:xfrm>
            <a:off x="375005" y="87544"/>
            <a:ext cx="8091488" cy="890587"/>
          </a:xfrm>
          <a:prstGeom prst="rect">
            <a:avLst/>
          </a:prstGeom>
        </p:spPr>
        <p:style>
          <a:lnRef idx="0">
            <a:scrgbClr r="0" g="0" b="0"/>
          </a:lnRef>
          <a:fillRef idx="0">
            <a:scrgbClr r="0" g="0" b="0"/>
          </a:fillRef>
          <a:effectRef idx="0">
            <a:scrgbClr r="0" g="0" b="0"/>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600" b="0" i="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hubb Publico Office (Heading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2400" dirty="0">
                <a:solidFill>
                  <a:srgbClr val="FFA21D"/>
                </a:solidFill>
              </a:rPr>
              <a:t>Agenda</a:t>
            </a:r>
            <a:endParaRPr lang="en-US" sz="2400" b="0" i="0" u="none" strike="noStrike" kern="1200" cap="none" spc="0" normalizeH="0" baseline="0" noProof="0" dirty="0">
              <a:ln>
                <a:noFill/>
              </a:ln>
              <a:solidFill>
                <a:srgbClr val="FFA21D"/>
              </a:solidFill>
              <a:effectLst/>
              <a:uLnTx/>
              <a:uFillTx/>
            </a:endParaRPr>
          </a:p>
        </p:txBody>
      </p:sp>
    </p:spTree>
    <p:extLst>
      <p:ext uri="{BB962C8B-B14F-4D97-AF65-F5344CB8AC3E}">
        <p14:creationId xmlns:p14="http://schemas.microsoft.com/office/powerpoint/2010/main" val="1283060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EAD32-F79F-5FD8-FE87-D13048FCDA91}"/>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8BF8097E-0D8F-10F8-69D2-2287A5654249}"/>
              </a:ext>
            </a:extLst>
          </p:cNvPr>
          <p:cNvGraphicFramePr/>
          <p:nvPr/>
        </p:nvGraphicFramePr>
        <p:xfrm>
          <a:off x="1084217" y="1497330"/>
          <a:ext cx="10023565" cy="4434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8AC7C614-EF16-7037-1146-77357A97056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65000"/>
                    <a:lumOff val="35000"/>
                  </a:srgbClr>
                </a:solidFill>
                <a:effectLst/>
                <a:uLnTx/>
                <a:uFillTx/>
                <a:latin typeface="Lato" panose="020F0502020204030203" pitchFamily="34" charset="77"/>
                <a:ea typeface="+mn-ea"/>
                <a:cs typeface="+mn-cs"/>
              </a:rPr>
              <a:t>Confidential &amp; Proprietary Information of Chubb- Not for Distribution</a:t>
            </a:r>
          </a:p>
        </p:txBody>
      </p:sp>
      <p:sp>
        <p:nvSpPr>
          <p:cNvPr id="2" name="Title 3">
            <a:extLst>
              <a:ext uri="{FF2B5EF4-FFF2-40B4-BE49-F238E27FC236}">
                <a16:creationId xmlns:a16="http://schemas.microsoft.com/office/drawing/2014/main" id="{67890362-9335-46B3-CFDB-15D2D7F2EF96}"/>
              </a:ext>
            </a:extLst>
          </p:cNvPr>
          <p:cNvSpPr txBox="1">
            <a:spLocks/>
          </p:cNvSpPr>
          <p:nvPr/>
        </p:nvSpPr>
        <p:spPr>
          <a:xfrm>
            <a:off x="0" y="0"/>
            <a:ext cx="12197018" cy="907337"/>
          </a:xfrm>
          <a:prstGeom prst="rect">
            <a:avLst/>
          </a:prstGeom>
          <a:solidFill>
            <a:schemeClr val="tx1"/>
          </a:solidFill>
        </p:spPr>
        <p:txBody>
          <a:bodyPr vert="horz" lIns="0" tIns="0" rIns="0" bIns="0" rtlCol="0" anchor="ctr" anchorCtr="0">
            <a:noAutofit/>
          </a:bodyPr>
          <a:lstStyle>
            <a:lvl1pPr algn="l" defTabSz="914400" rtl="0" eaLnBrk="1" latinLnBrk="0" hangingPunct="1">
              <a:lnSpc>
                <a:spcPct val="90000"/>
              </a:lnSpc>
              <a:spcBef>
                <a:spcPct val="0"/>
              </a:spcBef>
              <a:buNone/>
              <a:defRPr sz="2600" b="0" i="0" kern="1200">
                <a:solidFill>
                  <a:schemeClr val="tx1"/>
                </a:solidFill>
                <a:latin typeface="Publico Roman" panose="02000603080000020004" pitchFamily="2" charset="77"/>
                <a:ea typeface="+mj-ea"/>
                <a:cs typeface="+mj-cs"/>
              </a:defRPr>
            </a:lvl1pPr>
          </a:lstStyle>
          <a:p>
            <a:r>
              <a:rPr lang="en-US" sz="2400" dirty="0">
                <a:solidFill>
                  <a:schemeClr val="bg1"/>
                </a:solidFill>
                <a:latin typeface="Chubb Publico Office (Headings)"/>
              </a:rPr>
              <a:t>    </a:t>
            </a:r>
          </a:p>
          <a:p>
            <a:r>
              <a:rPr lang="en-US" sz="2400" dirty="0">
                <a:solidFill>
                  <a:schemeClr val="bg1"/>
                </a:solidFill>
                <a:latin typeface="Chubb Publico Office (Headings)"/>
              </a:rPr>
              <a:t>     Chubb</a:t>
            </a:r>
          </a:p>
        </p:txBody>
      </p:sp>
    </p:spTree>
    <p:extLst>
      <p:ext uri="{BB962C8B-B14F-4D97-AF65-F5344CB8AC3E}">
        <p14:creationId xmlns:p14="http://schemas.microsoft.com/office/powerpoint/2010/main" val="89970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5340549-3598-1304-32AB-8730AEA9677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65000"/>
                    <a:lumOff val="35000"/>
                  </a:srgbClr>
                </a:solidFill>
                <a:effectLst/>
                <a:uLnTx/>
                <a:uFillTx/>
                <a:latin typeface="Lato" panose="020F0502020204030203" pitchFamily="34" charset="77"/>
                <a:ea typeface="+mn-ea"/>
                <a:cs typeface="+mn-cs"/>
              </a:rPr>
              <a:t>Confidential &amp; Proprietary Information of Chubb- Not for Distribution</a:t>
            </a:r>
          </a:p>
        </p:txBody>
      </p:sp>
      <p:sp>
        <p:nvSpPr>
          <p:cNvPr id="2" name="Title 3">
            <a:extLst>
              <a:ext uri="{FF2B5EF4-FFF2-40B4-BE49-F238E27FC236}">
                <a16:creationId xmlns:a16="http://schemas.microsoft.com/office/drawing/2014/main" id="{5BB134F3-C628-A55F-EB9C-744F41E5FE23}"/>
              </a:ext>
            </a:extLst>
          </p:cNvPr>
          <p:cNvSpPr txBox="1">
            <a:spLocks/>
          </p:cNvSpPr>
          <p:nvPr/>
        </p:nvSpPr>
        <p:spPr>
          <a:xfrm>
            <a:off x="0" y="0"/>
            <a:ext cx="12197018" cy="907337"/>
          </a:xfrm>
          <a:prstGeom prst="rect">
            <a:avLst/>
          </a:prstGeom>
          <a:solidFill>
            <a:schemeClr val="tx1"/>
          </a:solidFill>
        </p:spPr>
        <p:txBody>
          <a:bodyPr vert="horz" lIns="0" tIns="0" rIns="0" bIns="0" rtlCol="0" anchor="ctr" anchorCtr="0">
            <a:noAutofit/>
          </a:bodyPr>
          <a:lstStyle>
            <a:lvl1pPr algn="l" defTabSz="914400" rtl="0" eaLnBrk="1" latinLnBrk="0" hangingPunct="1">
              <a:lnSpc>
                <a:spcPct val="90000"/>
              </a:lnSpc>
              <a:spcBef>
                <a:spcPct val="0"/>
              </a:spcBef>
              <a:buNone/>
              <a:defRPr sz="2600" b="0" i="0" kern="1200">
                <a:solidFill>
                  <a:schemeClr val="tx1"/>
                </a:solidFill>
                <a:latin typeface="Publico Roman" panose="02000603080000020004" pitchFamily="2" charset="77"/>
                <a:ea typeface="+mj-ea"/>
                <a:cs typeface="+mj-cs"/>
              </a:defRPr>
            </a:lvl1pPr>
          </a:lstStyle>
          <a:p>
            <a:r>
              <a:rPr lang="en-US" sz="2400" dirty="0">
                <a:solidFill>
                  <a:schemeClr val="bg1"/>
                </a:solidFill>
                <a:latin typeface="Chubb Publico Office (Headings)"/>
              </a:rPr>
              <a:t>    </a:t>
            </a:r>
          </a:p>
          <a:p>
            <a:r>
              <a:rPr lang="en-US" sz="2400" dirty="0">
                <a:solidFill>
                  <a:schemeClr val="bg1"/>
                </a:solidFill>
                <a:latin typeface="Chubb Publico Office (Headings)"/>
              </a:rPr>
              <a:t>     Chubb</a:t>
            </a:r>
          </a:p>
        </p:txBody>
      </p:sp>
      <p:pic>
        <p:nvPicPr>
          <p:cNvPr id="4" name="Picture 3">
            <a:extLst>
              <a:ext uri="{FF2B5EF4-FFF2-40B4-BE49-F238E27FC236}">
                <a16:creationId xmlns:a16="http://schemas.microsoft.com/office/drawing/2014/main" id="{2A1AB090-652B-4A35-F845-5EE35BDA42C7}"/>
              </a:ext>
            </a:extLst>
          </p:cNvPr>
          <p:cNvPicPr>
            <a:picLocks noChangeAspect="1"/>
          </p:cNvPicPr>
          <p:nvPr/>
        </p:nvPicPr>
        <p:blipFill>
          <a:blip r:embed="rId3"/>
          <a:stretch>
            <a:fillRect/>
          </a:stretch>
        </p:blipFill>
        <p:spPr>
          <a:xfrm>
            <a:off x="0" y="189686"/>
            <a:ext cx="12229863" cy="6668314"/>
          </a:xfrm>
          <a:prstGeom prst="rect">
            <a:avLst/>
          </a:prstGeom>
        </p:spPr>
      </p:pic>
      <p:sp>
        <p:nvSpPr>
          <p:cNvPr id="6" name="Rectangle 5">
            <a:extLst>
              <a:ext uri="{FF2B5EF4-FFF2-40B4-BE49-F238E27FC236}">
                <a16:creationId xmlns:a16="http://schemas.microsoft.com/office/drawing/2014/main" id="{6FF5AEC9-B18C-2708-0DD0-67C1966116E3}"/>
              </a:ext>
            </a:extLst>
          </p:cNvPr>
          <p:cNvSpPr/>
          <p:nvPr/>
        </p:nvSpPr>
        <p:spPr>
          <a:xfrm>
            <a:off x="452176" y="2723103"/>
            <a:ext cx="3275762" cy="2532185"/>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452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1DE21-EBB3-7408-868F-0B513CE29D9A}"/>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27B07927-0A9D-8A60-24DA-FAF8E1974B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65000"/>
                    <a:lumOff val="35000"/>
                  </a:srgbClr>
                </a:solidFill>
                <a:effectLst/>
                <a:uLnTx/>
                <a:uFillTx/>
                <a:latin typeface="Lato" panose="020F0502020204030203" pitchFamily="34" charset="77"/>
                <a:ea typeface="+mn-ea"/>
                <a:cs typeface="+mn-cs"/>
              </a:rPr>
              <a:t>Confidential &amp; Proprietary Information of Chubb- Not for Distribution</a:t>
            </a:r>
          </a:p>
        </p:txBody>
      </p:sp>
      <p:sp>
        <p:nvSpPr>
          <p:cNvPr id="2" name="Title 3">
            <a:extLst>
              <a:ext uri="{FF2B5EF4-FFF2-40B4-BE49-F238E27FC236}">
                <a16:creationId xmlns:a16="http://schemas.microsoft.com/office/drawing/2014/main" id="{2DCF8974-0105-C689-181E-AEB6E4C651FB}"/>
              </a:ext>
            </a:extLst>
          </p:cNvPr>
          <p:cNvSpPr txBox="1">
            <a:spLocks/>
          </p:cNvSpPr>
          <p:nvPr/>
        </p:nvSpPr>
        <p:spPr>
          <a:xfrm>
            <a:off x="0" y="0"/>
            <a:ext cx="12197018" cy="907337"/>
          </a:xfrm>
          <a:prstGeom prst="rect">
            <a:avLst/>
          </a:prstGeom>
          <a:solidFill>
            <a:schemeClr val="tx1"/>
          </a:solidFill>
        </p:spPr>
        <p:txBody>
          <a:bodyPr vert="horz" lIns="0" tIns="0" rIns="0" bIns="0" rtlCol="0" anchor="ctr" anchorCtr="0">
            <a:noAutofit/>
          </a:bodyPr>
          <a:lstStyle>
            <a:lvl1pPr algn="l" defTabSz="914400" rtl="0" eaLnBrk="1" latinLnBrk="0" hangingPunct="1">
              <a:lnSpc>
                <a:spcPct val="90000"/>
              </a:lnSpc>
              <a:spcBef>
                <a:spcPct val="0"/>
              </a:spcBef>
              <a:buNone/>
              <a:defRPr sz="2600" b="0" i="0" kern="1200">
                <a:solidFill>
                  <a:schemeClr val="tx1"/>
                </a:solidFill>
                <a:latin typeface="Publico Roman" panose="02000603080000020004" pitchFamily="2" charset="77"/>
                <a:ea typeface="+mj-ea"/>
                <a:cs typeface="+mj-cs"/>
              </a:defRPr>
            </a:lvl1pPr>
          </a:lstStyle>
          <a:p>
            <a:r>
              <a:rPr lang="en-US" sz="2400" dirty="0">
                <a:solidFill>
                  <a:schemeClr val="bg1"/>
                </a:solidFill>
                <a:latin typeface="Chubb Publico Office (Headings)"/>
              </a:rPr>
              <a:t>    </a:t>
            </a:r>
          </a:p>
          <a:p>
            <a:r>
              <a:rPr lang="en-US" sz="2400" dirty="0">
                <a:solidFill>
                  <a:schemeClr val="bg1"/>
                </a:solidFill>
                <a:latin typeface="Chubb Publico Office (Headings)"/>
              </a:rPr>
              <a:t>     Chubb</a:t>
            </a:r>
          </a:p>
        </p:txBody>
      </p:sp>
      <p:pic>
        <p:nvPicPr>
          <p:cNvPr id="4" name="Picture 3">
            <a:extLst>
              <a:ext uri="{FF2B5EF4-FFF2-40B4-BE49-F238E27FC236}">
                <a16:creationId xmlns:a16="http://schemas.microsoft.com/office/drawing/2014/main" id="{FCCEE1F2-B3A8-C41C-FBDF-EFF27AFCA9EC}"/>
              </a:ext>
            </a:extLst>
          </p:cNvPr>
          <p:cNvPicPr>
            <a:picLocks noChangeAspect="1"/>
          </p:cNvPicPr>
          <p:nvPr/>
        </p:nvPicPr>
        <p:blipFill>
          <a:blip r:embed="rId3"/>
          <a:stretch>
            <a:fillRect/>
          </a:stretch>
        </p:blipFill>
        <p:spPr>
          <a:xfrm>
            <a:off x="0" y="189686"/>
            <a:ext cx="12229863" cy="6668314"/>
          </a:xfrm>
          <a:prstGeom prst="rect">
            <a:avLst/>
          </a:prstGeom>
        </p:spPr>
      </p:pic>
    </p:spTree>
    <p:extLst>
      <p:ext uri="{BB962C8B-B14F-4D97-AF65-F5344CB8AC3E}">
        <p14:creationId xmlns:p14="http://schemas.microsoft.com/office/powerpoint/2010/main" val="3831808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6115793F-073B-D369-E035-268945004EA1}"/>
              </a:ext>
            </a:extLst>
          </p:cNvPr>
          <p:cNvSpPr/>
          <p:nvPr/>
        </p:nvSpPr>
        <p:spPr>
          <a:xfrm>
            <a:off x="0" y="6105525"/>
            <a:ext cx="12192000" cy="55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20" name="TextBox 19">
            <a:extLst>
              <a:ext uri="{FF2B5EF4-FFF2-40B4-BE49-F238E27FC236}">
                <a16:creationId xmlns:a16="http://schemas.microsoft.com/office/drawing/2014/main" id="{98F4262F-4F8C-B09F-0C8B-0B1F91CCBA07}"/>
              </a:ext>
            </a:extLst>
          </p:cNvPr>
          <p:cNvSpPr txBox="1"/>
          <p:nvPr/>
        </p:nvSpPr>
        <p:spPr>
          <a:xfrm>
            <a:off x="880344" y="1941481"/>
            <a:ext cx="3295996" cy="408485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80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Lato"/>
                <a:ea typeface="+mn-ea"/>
                <a:cs typeface="+mn-cs"/>
              </a:rPr>
              <a:t>Home</a:t>
            </a:r>
          </a:p>
          <a:p>
            <a:pPr marL="0" marR="0" lvl="0" indent="0" algn="l" defTabSz="914400" rtl="0" eaLnBrk="1" fontAlgn="auto" latinLnBrk="0" hangingPunct="1">
              <a:lnSpc>
                <a:spcPct val="100000"/>
              </a:lnSpc>
              <a:spcBef>
                <a:spcPts val="80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Lato"/>
                <a:ea typeface="+mn-ea"/>
                <a:cs typeface="+mn-cs"/>
              </a:rPr>
              <a:t>Auto/Collector Car</a:t>
            </a:r>
          </a:p>
          <a:p>
            <a:pPr marL="0" marR="0" lvl="0" indent="0" algn="l" defTabSz="914400" rtl="0" eaLnBrk="1" fontAlgn="auto" latinLnBrk="0" hangingPunct="1">
              <a:lnSpc>
                <a:spcPct val="100000"/>
              </a:lnSpc>
              <a:spcBef>
                <a:spcPts val="80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Lato"/>
                <a:ea typeface="+mn-ea"/>
                <a:cs typeface="+mn-cs"/>
              </a:rPr>
              <a:t>Valuable Articles</a:t>
            </a:r>
          </a:p>
          <a:p>
            <a:pPr marL="0" marR="0" lvl="0" indent="0" algn="l" defTabSz="914400" rtl="0" eaLnBrk="1" fontAlgn="auto" latinLnBrk="0" hangingPunct="1">
              <a:lnSpc>
                <a:spcPct val="100000"/>
              </a:lnSpc>
              <a:spcBef>
                <a:spcPts val="80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Lato"/>
                <a:ea typeface="+mn-ea"/>
                <a:cs typeface="+mn-cs"/>
              </a:rPr>
              <a:t>Excess Liability</a:t>
            </a:r>
          </a:p>
          <a:p>
            <a:pPr marL="0" marR="0" lvl="0" indent="0" algn="l" defTabSz="914400" rtl="0" eaLnBrk="1" fontAlgn="auto" latinLnBrk="0" hangingPunct="1">
              <a:lnSpc>
                <a:spcPct val="100000"/>
              </a:lnSpc>
              <a:spcBef>
                <a:spcPts val="80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Lato"/>
                <a:ea typeface="+mn-ea"/>
                <a:cs typeface="+mn-cs"/>
              </a:rPr>
              <a:t>Renters/Condo</a:t>
            </a:r>
          </a:p>
          <a:p>
            <a:pPr marL="0" marR="0" lvl="0" indent="0" algn="l" defTabSz="914400" rtl="0" eaLnBrk="1" fontAlgn="auto" latinLnBrk="0" hangingPunct="1">
              <a:lnSpc>
                <a:spcPct val="100000"/>
              </a:lnSpc>
              <a:spcBef>
                <a:spcPts val="80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Lato"/>
                <a:ea typeface="+mn-ea"/>
                <a:cs typeface="+mn-cs"/>
              </a:rPr>
              <a:t>Recreational Marine</a:t>
            </a:r>
          </a:p>
          <a:p>
            <a:pPr marL="0" marR="0" lvl="0" indent="0" algn="l" defTabSz="914400" rtl="0" eaLnBrk="1" fontAlgn="auto" latinLnBrk="0" hangingPunct="1">
              <a:lnSpc>
                <a:spcPct val="100000"/>
              </a:lnSpc>
              <a:spcBef>
                <a:spcPts val="80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Lato"/>
                <a:ea typeface="+mn-ea"/>
                <a:cs typeface="+mn-cs"/>
              </a:rPr>
              <a:t>Cyber</a:t>
            </a:r>
          </a:p>
          <a:p>
            <a:pPr marL="0" marR="0" lvl="0" indent="0" algn="l" defTabSz="914400" rtl="0" eaLnBrk="1" fontAlgn="auto" latinLnBrk="0" hangingPunct="1">
              <a:lnSpc>
                <a:spcPct val="100000"/>
              </a:lnSpc>
              <a:spcBef>
                <a:spcPts val="80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Lato"/>
                <a:ea typeface="+mn-ea"/>
                <a:cs typeface="+mn-cs"/>
              </a:rPr>
              <a:t>Flood</a:t>
            </a:r>
          </a:p>
          <a:p>
            <a:pPr marL="0" marR="0" lvl="0" indent="0" algn="l" defTabSz="914400" rtl="0" eaLnBrk="1" fontAlgn="auto" latinLnBrk="0" hangingPunct="1">
              <a:lnSpc>
                <a:spcPct val="100000"/>
              </a:lnSpc>
              <a:spcBef>
                <a:spcPts val="80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Lato"/>
              <a:ea typeface="+mn-ea"/>
              <a:cs typeface="+mn-cs"/>
            </a:endParaRPr>
          </a:p>
          <a:p>
            <a:pPr marL="0" marR="0" lvl="0" indent="0" algn="l" defTabSz="914400" rtl="0" eaLnBrk="1" fontAlgn="auto" latinLnBrk="0" hangingPunct="1">
              <a:lnSpc>
                <a:spcPct val="100000"/>
              </a:lnSpc>
              <a:spcBef>
                <a:spcPts val="80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Lato"/>
              <a:ea typeface="+mn-ea"/>
              <a:cs typeface="+mn-cs"/>
            </a:endParaRPr>
          </a:p>
          <a:p>
            <a:pPr marL="0" marR="0" lvl="0" indent="0" algn="l" defTabSz="914400" rtl="0" eaLnBrk="1" fontAlgn="auto" latinLnBrk="0" hangingPunct="1">
              <a:lnSpc>
                <a:spcPct val="100000"/>
              </a:lnSpc>
              <a:spcBef>
                <a:spcPts val="80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Lato"/>
              <a:ea typeface="+mn-ea"/>
              <a:cs typeface="+mn-cs"/>
            </a:endParaRPr>
          </a:p>
          <a:p>
            <a:pPr marL="0" marR="0" lvl="0" indent="0" algn="l" defTabSz="914400" rtl="0" eaLnBrk="1" fontAlgn="auto" latinLnBrk="0" hangingPunct="1">
              <a:lnSpc>
                <a:spcPct val="100000"/>
              </a:lnSpc>
              <a:spcBef>
                <a:spcPts val="80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Lato"/>
              <a:ea typeface="+mn-ea"/>
              <a:cs typeface="+mn-cs"/>
            </a:endParaRPr>
          </a:p>
        </p:txBody>
      </p:sp>
      <p:sp>
        <p:nvSpPr>
          <p:cNvPr id="4" name="Title 3">
            <a:extLst>
              <a:ext uri="{FF2B5EF4-FFF2-40B4-BE49-F238E27FC236}">
                <a16:creationId xmlns:a16="http://schemas.microsoft.com/office/drawing/2014/main" id="{481B3572-A293-F565-AB77-A686E5B810CB}"/>
              </a:ext>
            </a:extLst>
          </p:cNvPr>
          <p:cNvSpPr>
            <a:spLocks noGrp="1"/>
          </p:cNvSpPr>
          <p:nvPr>
            <p:ph type="title"/>
          </p:nvPr>
        </p:nvSpPr>
        <p:spPr>
          <a:xfrm>
            <a:off x="-5018" y="0"/>
            <a:ext cx="12197018" cy="895709"/>
          </a:xfrm>
          <a:solidFill>
            <a:schemeClr val="tx1"/>
          </a:solidFill>
        </p:spPr>
        <p:txBody>
          <a:bodyPr/>
          <a:lstStyle/>
          <a:p>
            <a:r>
              <a:rPr lang="en-US" sz="2400" dirty="0">
                <a:solidFill>
                  <a:schemeClr val="bg1"/>
                </a:solidFill>
              </a:rPr>
              <a:t>    </a:t>
            </a:r>
            <a:br>
              <a:rPr lang="en-US" sz="2400" dirty="0">
                <a:solidFill>
                  <a:schemeClr val="bg1"/>
                </a:solidFill>
              </a:rPr>
            </a:br>
            <a:r>
              <a:rPr lang="en-US" sz="2400" dirty="0">
                <a:solidFill>
                  <a:schemeClr val="bg1"/>
                </a:solidFill>
              </a:rPr>
              <a:t>     </a:t>
            </a:r>
            <a:r>
              <a:rPr lang="en-US" sz="2400" dirty="0">
                <a:solidFill>
                  <a:schemeClr val="bg1"/>
                </a:solidFill>
                <a:latin typeface="Chubb Publico Office (Headings)"/>
              </a:rPr>
              <a:t>Personal Risk Services Highlights</a:t>
            </a:r>
          </a:p>
        </p:txBody>
      </p:sp>
      <p:sp>
        <p:nvSpPr>
          <p:cNvPr id="2" name="Slide Number Placeholder 1">
            <a:extLst>
              <a:ext uri="{FF2B5EF4-FFF2-40B4-BE49-F238E27FC236}">
                <a16:creationId xmlns:a16="http://schemas.microsoft.com/office/drawing/2014/main" id="{570F4DD1-10F4-F861-B47C-FB45FBA80C49}"/>
              </a:ext>
            </a:extLst>
          </p:cNvPr>
          <p:cNvSpPr>
            <a:spLocks noGrp="1"/>
          </p:cNvSpPr>
          <p:nvPr>
            <p:ph type="sldNum" sz="quarter" idx="12"/>
          </p:nvPr>
        </p:nvSpPr>
        <p:spPr>
          <a:xfrm>
            <a:off x="11365441" y="6388958"/>
            <a:ext cx="347133" cy="138499"/>
          </a:xfrm>
          <a:prstGeom prst="rect">
            <a:avLst/>
          </a:prstGeom>
        </p:spPr>
        <p:txBody>
          <a:bodyPr vert="horz" lIns="0" tIns="0" rIns="0" bIns="0" rtlCol="0" anchor="ctr">
            <a:noAutofit/>
          </a:bodyPr>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A6D2EC0-F72A-414E-A43D-B8A25FDD1ED2}" type="slidenum">
              <a:rPr kumimoji="0" lang="de-CH" sz="7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CH" sz="700" b="0" i="0" u="none" strike="noStrike" kern="1200" cap="none" spc="0" normalizeH="0" baseline="0" noProof="0">
              <a:ln>
                <a:noFill/>
              </a:ln>
              <a:solidFill>
                <a:srgbClr val="000000"/>
              </a:solidFill>
              <a:effectLst/>
              <a:uLnTx/>
              <a:uFillTx/>
              <a:latin typeface="Lato"/>
              <a:ea typeface="+mn-ea"/>
              <a:cs typeface="+mn-cs"/>
            </a:endParaRPr>
          </a:p>
        </p:txBody>
      </p:sp>
      <p:sp>
        <p:nvSpPr>
          <p:cNvPr id="11" name="Rectangle 10">
            <a:extLst>
              <a:ext uri="{FF2B5EF4-FFF2-40B4-BE49-F238E27FC236}">
                <a16:creationId xmlns:a16="http://schemas.microsoft.com/office/drawing/2014/main" id="{EBAF1E84-2068-65E3-8EEE-93034C942A19}"/>
              </a:ext>
            </a:extLst>
          </p:cNvPr>
          <p:cNvSpPr/>
          <p:nvPr/>
        </p:nvSpPr>
        <p:spPr>
          <a:xfrm>
            <a:off x="300356" y="1403415"/>
            <a:ext cx="3852778" cy="403708"/>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A21D"/>
                </a:solidFill>
                <a:effectLst/>
                <a:uLnTx/>
                <a:uFillTx/>
                <a:latin typeface="Lato"/>
                <a:ea typeface="+mn-ea"/>
                <a:cs typeface="+mn-cs"/>
              </a:rPr>
              <a:t>Products</a:t>
            </a:r>
          </a:p>
        </p:txBody>
      </p:sp>
      <p:pic>
        <p:nvPicPr>
          <p:cNvPr id="12" name="Graphic 11">
            <a:extLst>
              <a:ext uri="{FF2B5EF4-FFF2-40B4-BE49-F238E27FC236}">
                <a16:creationId xmlns:a16="http://schemas.microsoft.com/office/drawing/2014/main" id="{BF596CBC-746E-9AB1-515F-5FB32FFE7F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789" y="1958060"/>
            <a:ext cx="302803" cy="287074"/>
          </a:xfrm>
          <a:prstGeom prst="rect">
            <a:avLst/>
          </a:prstGeom>
        </p:spPr>
      </p:pic>
      <p:pic>
        <p:nvPicPr>
          <p:cNvPr id="13" name="Graphic 12">
            <a:extLst>
              <a:ext uri="{FF2B5EF4-FFF2-40B4-BE49-F238E27FC236}">
                <a16:creationId xmlns:a16="http://schemas.microsoft.com/office/drawing/2014/main" id="{06B8679D-D8CD-E706-7387-254DAC7882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4586" y="2416785"/>
            <a:ext cx="316074" cy="299656"/>
          </a:xfrm>
          <a:prstGeom prst="rect">
            <a:avLst/>
          </a:prstGeom>
        </p:spPr>
      </p:pic>
      <p:pic>
        <p:nvPicPr>
          <p:cNvPr id="14" name="Graphic 13">
            <a:extLst>
              <a:ext uri="{FF2B5EF4-FFF2-40B4-BE49-F238E27FC236}">
                <a16:creationId xmlns:a16="http://schemas.microsoft.com/office/drawing/2014/main" id="{DB902E11-CF0B-501E-20D5-7E4B99FCC6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947" y="2888048"/>
            <a:ext cx="316074" cy="299656"/>
          </a:xfrm>
          <a:prstGeom prst="rect">
            <a:avLst/>
          </a:prstGeom>
        </p:spPr>
      </p:pic>
      <p:pic>
        <p:nvPicPr>
          <p:cNvPr id="15" name="Graphic 14">
            <a:extLst>
              <a:ext uri="{FF2B5EF4-FFF2-40B4-BE49-F238E27FC236}">
                <a16:creationId xmlns:a16="http://schemas.microsoft.com/office/drawing/2014/main" id="{BA3D30C6-1FDD-0E22-0F4C-783A253FDB1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8947" y="3359355"/>
            <a:ext cx="290077" cy="275009"/>
          </a:xfrm>
          <a:prstGeom prst="rect">
            <a:avLst/>
          </a:prstGeom>
        </p:spPr>
      </p:pic>
      <p:pic>
        <p:nvPicPr>
          <p:cNvPr id="16" name="Graphic 15">
            <a:extLst>
              <a:ext uri="{FF2B5EF4-FFF2-40B4-BE49-F238E27FC236}">
                <a16:creationId xmlns:a16="http://schemas.microsoft.com/office/drawing/2014/main" id="{AF96C65E-8462-6E6D-B6FB-9CFAE171043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2305" y="4269821"/>
            <a:ext cx="326157" cy="309215"/>
          </a:xfrm>
          <a:prstGeom prst="rect">
            <a:avLst/>
          </a:prstGeom>
        </p:spPr>
      </p:pic>
      <p:pic>
        <p:nvPicPr>
          <p:cNvPr id="17" name="Graphic 16">
            <a:extLst>
              <a:ext uri="{FF2B5EF4-FFF2-40B4-BE49-F238E27FC236}">
                <a16:creationId xmlns:a16="http://schemas.microsoft.com/office/drawing/2014/main" id="{8E29095F-73B7-010D-CC96-BD3BED4BA6B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3347" y="4744677"/>
            <a:ext cx="375535" cy="356027"/>
          </a:xfrm>
          <a:prstGeom prst="rect">
            <a:avLst/>
          </a:prstGeom>
        </p:spPr>
      </p:pic>
      <p:pic>
        <p:nvPicPr>
          <p:cNvPr id="18" name="Graphic 17">
            <a:extLst>
              <a:ext uri="{FF2B5EF4-FFF2-40B4-BE49-F238E27FC236}">
                <a16:creationId xmlns:a16="http://schemas.microsoft.com/office/drawing/2014/main" id="{AE989268-1FEE-9320-71A3-A7DEC9C99C2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9169" y="5259224"/>
            <a:ext cx="326156" cy="309214"/>
          </a:xfrm>
          <a:prstGeom prst="rect">
            <a:avLst/>
          </a:prstGeom>
        </p:spPr>
      </p:pic>
      <p:pic>
        <p:nvPicPr>
          <p:cNvPr id="19" name="Graphic 18" descr="Building outline">
            <a:extLst>
              <a:ext uri="{FF2B5EF4-FFF2-40B4-BE49-F238E27FC236}">
                <a16:creationId xmlns:a16="http://schemas.microsoft.com/office/drawing/2014/main" id="{A4073068-A815-996E-065E-E07B9130A0F0}"/>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59487" y="3757159"/>
            <a:ext cx="375534" cy="356027"/>
          </a:xfrm>
          <a:prstGeom prst="rect">
            <a:avLst/>
          </a:prstGeom>
        </p:spPr>
      </p:pic>
      <p:sp>
        <p:nvSpPr>
          <p:cNvPr id="22" name="Rectangle 21">
            <a:extLst>
              <a:ext uri="{FF2B5EF4-FFF2-40B4-BE49-F238E27FC236}">
                <a16:creationId xmlns:a16="http://schemas.microsoft.com/office/drawing/2014/main" id="{2D80E86F-6D8E-0F6D-E6E9-9FABB31DDDCA}"/>
              </a:ext>
            </a:extLst>
          </p:cNvPr>
          <p:cNvSpPr/>
          <p:nvPr/>
        </p:nvSpPr>
        <p:spPr>
          <a:xfrm>
            <a:off x="4455861" y="4115697"/>
            <a:ext cx="3528311" cy="475194"/>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A21D"/>
                </a:solidFill>
                <a:effectLst/>
                <a:uLnTx/>
                <a:uFillTx/>
                <a:latin typeface="Lato"/>
                <a:ea typeface="+mn-ea"/>
                <a:cs typeface="+mn-cs"/>
              </a:rPr>
              <a:t>Financials                    2024          2025</a:t>
            </a:r>
            <a:endParaRPr kumimoji="0" lang="en-US" sz="1600" b="1" i="0" u="none" strike="noStrike" kern="1200" cap="none" spc="0" normalizeH="0" baseline="0" noProof="0" dirty="0">
              <a:ln>
                <a:noFill/>
              </a:ln>
              <a:solidFill>
                <a:srgbClr val="FFA21D"/>
              </a:solidFill>
              <a:effectLst/>
              <a:uLnTx/>
              <a:uFillTx/>
              <a:latin typeface="Lato"/>
              <a:ea typeface="Lato"/>
              <a:cs typeface="Lato"/>
            </a:endParaRPr>
          </a:p>
        </p:txBody>
      </p:sp>
      <p:sp>
        <p:nvSpPr>
          <p:cNvPr id="23" name="Rectangle 22">
            <a:extLst>
              <a:ext uri="{FF2B5EF4-FFF2-40B4-BE49-F238E27FC236}">
                <a16:creationId xmlns:a16="http://schemas.microsoft.com/office/drawing/2014/main" id="{4C8979D0-8CEA-AA8F-4E1C-5CCC06DA8F64}"/>
              </a:ext>
            </a:extLst>
          </p:cNvPr>
          <p:cNvSpPr/>
          <p:nvPr/>
        </p:nvSpPr>
        <p:spPr>
          <a:xfrm>
            <a:off x="4455861" y="4597100"/>
            <a:ext cx="1413784" cy="588360"/>
          </a:xfrm>
          <a:prstGeom prst="rect">
            <a:avLst/>
          </a:prstGeom>
          <a:solidFill>
            <a:srgbClr val="FFA21D"/>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a:ea typeface="+mn-ea"/>
                <a:cs typeface="+mn-cs"/>
              </a:rPr>
              <a:t>Gross  Written Premium</a:t>
            </a:r>
          </a:p>
        </p:txBody>
      </p:sp>
      <p:sp>
        <p:nvSpPr>
          <p:cNvPr id="47" name="Rectangle 46">
            <a:extLst>
              <a:ext uri="{FF2B5EF4-FFF2-40B4-BE49-F238E27FC236}">
                <a16:creationId xmlns:a16="http://schemas.microsoft.com/office/drawing/2014/main" id="{1E11AF1F-B77D-63F4-071D-4B2C415727E9}"/>
              </a:ext>
            </a:extLst>
          </p:cNvPr>
          <p:cNvSpPr/>
          <p:nvPr/>
        </p:nvSpPr>
        <p:spPr>
          <a:xfrm>
            <a:off x="4465119" y="5237107"/>
            <a:ext cx="1418106" cy="588360"/>
          </a:xfrm>
          <a:prstGeom prst="rect">
            <a:avLst/>
          </a:prstGeom>
          <a:solidFill>
            <a:srgbClr val="FFA21D"/>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a:ea typeface="+mn-ea"/>
                <a:cs typeface="+mn-cs"/>
              </a:rPr>
              <a:t>Combined Ratio</a:t>
            </a:r>
          </a:p>
        </p:txBody>
      </p:sp>
      <p:graphicFrame>
        <p:nvGraphicFramePr>
          <p:cNvPr id="49" name="Table 48">
            <a:extLst>
              <a:ext uri="{FF2B5EF4-FFF2-40B4-BE49-F238E27FC236}">
                <a16:creationId xmlns:a16="http://schemas.microsoft.com/office/drawing/2014/main" id="{7DE8FE17-9A8D-E243-7CB7-91C0AA231EF7}"/>
              </a:ext>
            </a:extLst>
          </p:cNvPr>
          <p:cNvGraphicFramePr>
            <a:graphicFrameLocks noGrp="1"/>
          </p:cNvGraphicFramePr>
          <p:nvPr/>
        </p:nvGraphicFramePr>
        <p:xfrm>
          <a:off x="6010582" y="5249595"/>
          <a:ext cx="2022436" cy="602139"/>
        </p:xfrm>
        <a:graphic>
          <a:graphicData uri="http://schemas.openxmlformats.org/drawingml/2006/table">
            <a:tbl>
              <a:tblPr firstRow="1" bandRow="1">
                <a:tableStyleId>{2D5ABB26-0587-4C30-8999-92F81FD0307C}</a:tableStyleId>
              </a:tblPr>
              <a:tblGrid>
                <a:gridCol w="1011218">
                  <a:extLst>
                    <a:ext uri="{9D8B030D-6E8A-4147-A177-3AD203B41FA5}">
                      <a16:colId xmlns:a16="http://schemas.microsoft.com/office/drawing/2014/main" val="392093915"/>
                    </a:ext>
                  </a:extLst>
                </a:gridCol>
                <a:gridCol w="1011218">
                  <a:extLst>
                    <a:ext uri="{9D8B030D-6E8A-4147-A177-3AD203B41FA5}">
                      <a16:colId xmlns:a16="http://schemas.microsoft.com/office/drawing/2014/main" val="3514205405"/>
                    </a:ext>
                  </a:extLst>
                </a:gridCol>
              </a:tblGrid>
              <a:tr h="602139">
                <a:tc>
                  <a:txBody>
                    <a:bodyPr/>
                    <a:lstStyle/>
                    <a:p>
                      <a:pPr marL="92075" algn="ctr">
                        <a:lnSpc>
                          <a:spcPct val="100000"/>
                        </a:lnSpc>
                      </a:pPr>
                      <a:r>
                        <a:rPr lang="en-US" sz="1600" b="0" dirty="0">
                          <a:solidFill>
                            <a:schemeClr val="tx1"/>
                          </a:solidFill>
                          <a:latin typeface="+mn-lt"/>
                        </a:rPr>
                        <a:t>83.6%</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88900" algn="ctr">
                        <a:lnSpc>
                          <a:spcPct val="100000"/>
                        </a:lnSpc>
                        <a:spcBef>
                          <a:spcPts val="755"/>
                        </a:spcBef>
                      </a:pPr>
                      <a:r>
                        <a:rPr lang="en-US" sz="1600" b="0" dirty="0">
                          <a:solidFill>
                            <a:schemeClr val="tx1"/>
                          </a:solidFill>
                          <a:latin typeface="+mn-lt"/>
                          <a:cs typeface="Lato"/>
                        </a:rPr>
                        <a:t>93.1%</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04899080"/>
                  </a:ext>
                </a:extLst>
              </a:tr>
            </a:tbl>
          </a:graphicData>
        </a:graphic>
      </p:graphicFrame>
      <p:graphicFrame>
        <p:nvGraphicFramePr>
          <p:cNvPr id="51" name="Table 50">
            <a:extLst>
              <a:ext uri="{FF2B5EF4-FFF2-40B4-BE49-F238E27FC236}">
                <a16:creationId xmlns:a16="http://schemas.microsoft.com/office/drawing/2014/main" id="{51319C55-7C36-37CB-C066-55582133C027}"/>
              </a:ext>
            </a:extLst>
          </p:cNvPr>
          <p:cNvGraphicFramePr>
            <a:graphicFrameLocks noGrp="1"/>
          </p:cNvGraphicFramePr>
          <p:nvPr/>
        </p:nvGraphicFramePr>
        <p:xfrm>
          <a:off x="6014967" y="4597101"/>
          <a:ext cx="2013666" cy="588360"/>
        </p:xfrm>
        <a:graphic>
          <a:graphicData uri="http://schemas.openxmlformats.org/drawingml/2006/table">
            <a:tbl>
              <a:tblPr firstRow="1" bandRow="1">
                <a:tableStyleId>{2D5ABB26-0587-4C30-8999-92F81FD0307C}</a:tableStyleId>
              </a:tblPr>
              <a:tblGrid>
                <a:gridCol w="1006833">
                  <a:extLst>
                    <a:ext uri="{9D8B030D-6E8A-4147-A177-3AD203B41FA5}">
                      <a16:colId xmlns:a16="http://schemas.microsoft.com/office/drawing/2014/main" val="2314885092"/>
                    </a:ext>
                  </a:extLst>
                </a:gridCol>
                <a:gridCol w="1006833">
                  <a:extLst>
                    <a:ext uri="{9D8B030D-6E8A-4147-A177-3AD203B41FA5}">
                      <a16:colId xmlns:a16="http://schemas.microsoft.com/office/drawing/2014/main" val="847224575"/>
                    </a:ext>
                  </a:extLst>
                </a:gridCol>
              </a:tblGrid>
              <a:tr h="588360">
                <a:tc>
                  <a:txBody>
                    <a:bodyPr/>
                    <a:lstStyle/>
                    <a:p>
                      <a:pPr marL="92075" algn="ctr">
                        <a:lnSpc>
                          <a:spcPct val="100000"/>
                        </a:lnSpc>
                        <a:spcBef>
                          <a:spcPts val="780"/>
                        </a:spcBef>
                      </a:pPr>
                      <a:r>
                        <a:rPr lang="en-US" sz="1600" b="0" dirty="0">
                          <a:solidFill>
                            <a:schemeClr val="tx1"/>
                          </a:solidFill>
                          <a:latin typeface="+mn-lt"/>
                        </a:rPr>
                        <a:t>$7.5B</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88900" algn="ctr">
                        <a:lnSpc>
                          <a:spcPct val="100000"/>
                        </a:lnSpc>
                        <a:spcBef>
                          <a:spcPts val="755"/>
                        </a:spcBef>
                      </a:pPr>
                      <a:r>
                        <a:rPr lang="en-US" sz="1600" b="0" dirty="0">
                          <a:solidFill>
                            <a:schemeClr val="tx1"/>
                          </a:solidFill>
                          <a:latin typeface="+mn-lt"/>
                          <a:cs typeface="Lato"/>
                        </a:rPr>
                        <a:t>$8.1B</a:t>
                      </a:r>
                      <a:endParaRPr lang="en-US" sz="1100" b="0" dirty="0">
                        <a:solidFill>
                          <a:schemeClr val="tx1"/>
                        </a:solidFill>
                        <a:latin typeface="+mn-lt"/>
                        <a:cs typeface="Lato" panose="020F0502020204030203" pitchFamily="34" charset="0"/>
                      </a:endParaRP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39650887"/>
                  </a:ext>
                </a:extLst>
              </a:tr>
            </a:tbl>
          </a:graphicData>
        </a:graphic>
      </p:graphicFrame>
      <p:sp>
        <p:nvSpPr>
          <p:cNvPr id="59" name="TextBox 58">
            <a:extLst>
              <a:ext uri="{FF2B5EF4-FFF2-40B4-BE49-F238E27FC236}">
                <a16:creationId xmlns:a16="http://schemas.microsoft.com/office/drawing/2014/main" id="{F69910AC-82AC-72D1-B990-4A07D3C0F52B}"/>
              </a:ext>
            </a:extLst>
          </p:cNvPr>
          <p:cNvSpPr txBox="1"/>
          <p:nvPr/>
        </p:nvSpPr>
        <p:spPr>
          <a:xfrm>
            <a:off x="4430441" y="1848734"/>
            <a:ext cx="1116955" cy="1055177"/>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Lato"/>
                <a:ea typeface="+mn-ea"/>
                <a:cs typeface="+mn-cs"/>
              </a:rPr>
              <a:t>95% </a:t>
            </a:r>
            <a:endParaRPr kumimoji="0" lang="en-US" sz="1600" b="1" i="0" u="none" strike="noStrike" kern="1200" cap="none" spc="0" normalizeH="0" baseline="0" noProof="0" dirty="0">
              <a:ln>
                <a:noFill/>
              </a:ln>
              <a:solidFill>
                <a:schemeClr val="tx1"/>
              </a:solidFill>
              <a:effectLst/>
              <a:uLnTx/>
              <a:uFillTx/>
              <a:latin typeface="Lat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Lato"/>
                <a:ea typeface="+mn-ea"/>
                <a:cs typeface="+mn-cs"/>
              </a:rPr>
              <a:t>of claimants highly satisfied</a:t>
            </a:r>
            <a:endParaRPr kumimoji="0" lang="en-US" sz="1600" b="0" i="0" u="none" strike="noStrike" kern="1200" cap="none" spc="0" normalizeH="0" baseline="0" noProof="0" dirty="0">
              <a:ln>
                <a:noFill/>
              </a:ln>
              <a:solidFill>
                <a:schemeClr val="tx1"/>
              </a:solidFill>
              <a:effectLst/>
              <a:uLnTx/>
              <a:uFillTx/>
              <a:latin typeface="Lato"/>
              <a:ea typeface="+mn-ea"/>
              <a:cs typeface="+mn-cs"/>
            </a:endParaRPr>
          </a:p>
        </p:txBody>
      </p:sp>
      <p:sp>
        <p:nvSpPr>
          <p:cNvPr id="60" name="TextBox 59">
            <a:extLst>
              <a:ext uri="{FF2B5EF4-FFF2-40B4-BE49-F238E27FC236}">
                <a16:creationId xmlns:a16="http://schemas.microsoft.com/office/drawing/2014/main" id="{6781D8B2-2B48-570C-F52B-1BFD5F9BDA6D}"/>
              </a:ext>
            </a:extLst>
          </p:cNvPr>
          <p:cNvSpPr txBox="1"/>
          <p:nvPr/>
        </p:nvSpPr>
        <p:spPr>
          <a:xfrm>
            <a:off x="5638198" y="1853920"/>
            <a:ext cx="1116955" cy="1055177"/>
          </a:xfrm>
          <a:prstGeom prst="rect">
            <a:avLst/>
          </a:prstGeom>
          <a:solidFill>
            <a:schemeClr val="bg1">
              <a:lumMod val="75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Lato"/>
                <a:ea typeface="+mn-ea"/>
                <a:cs typeface="+mn-cs"/>
              </a:rPr>
              <a:t>99.6%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Lato"/>
                <a:ea typeface="+mn-ea"/>
                <a:cs typeface="+mn-cs"/>
              </a:rPr>
              <a:t>Retention (Premium Basis) </a:t>
            </a:r>
            <a:endParaRPr kumimoji="0" lang="en-US" sz="1400" b="0" i="0" u="none" strike="noStrike" kern="1200" cap="none" spc="0" normalizeH="0" baseline="0" noProof="0" dirty="0">
              <a:ln>
                <a:noFill/>
              </a:ln>
              <a:effectLst/>
              <a:uLnTx/>
              <a:uFillTx/>
              <a:latin typeface="Lato"/>
              <a:ea typeface="Lato"/>
              <a:cs typeface="Lato"/>
            </a:endParaRPr>
          </a:p>
        </p:txBody>
      </p:sp>
      <p:sp>
        <p:nvSpPr>
          <p:cNvPr id="61" name="TextBox 60">
            <a:extLst>
              <a:ext uri="{FF2B5EF4-FFF2-40B4-BE49-F238E27FC236}">
                <a16:creationId xmlns:a16="http://schemas.microsoft.com/office/drawing/2014/main" id="{0CB53128-D8BD-48B8-B331-1428FFBD8289}"/>
              </a:ext>
            </a:extLst>
          </p:cNvPr>
          <p:cNvSpPr txBox="1"/>
          <p:nvPr/>
        </p:nvSpPr>
        <p:spPr>
          <a:xfrm>
            <a:off x="6842407" y="1848734"/>
            <a:ext cx="1116955" cy="1055177"/>
          </a:xfrm>
          <a:prstGeom prst="rect">
            <a:avLst/>
          </a:prstGeom>
          <a:solidFill>
            <a:schemeClr val="bg1">
              <a:lumMod val="75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Lato"/>
                <a:ea typeface="+mn-ea"/>
                <a:cs typeface="+mn-cs"/>
              </a:rPr>
              <a:t>48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Lato"/>
                <a:ea typeface="+mn-ea"/>
                <a:cs typeface="+mn-cs"/>
              </a:rPr>
              <a:t>Branches in the U.S.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Lato"/>
                <a:ea typeface="+mn-ea"/>
                <a:cs typeface="+mn-cs"/>
              </a:rPr>
              <a:t>Canada</a:t>
            </a:r>
          </a:p>
        </p:txBody>
      </p:sp>
      <p:sp>
        <p:nvSpPr>
          <p:cNvPr id="62" name="TextBox 61">
            <a:extLst>
              <a:ext uri="{FF2B5EF4-FFF2-40B4-BE49-F238E27FC236}">
                <a16:creationId xmlns:a16="http://schemas.microsoft.com/office/drawing/2014/main" id="{B7EAB77F-FA95-2E66-D9D1-CDDDC968A039}"/>
              </a:ext>
            </a:extLst>
          </p:cNvPr>
          <p:cNvSpPr txBox="1"/>
          <p:nvPr/>
        </p:nvSpPr>
        <p:spPr>
          <a:xfrm>
            <a:off x="4439809" y="2986701"/>
            <a:ext cx="1116955" cy="1055177"/>
          </a:xfrm>
          <a:prstGeom prst="rect">
            <a:avLst/>
          </a:prstGeom>
          <a:solidFill>
            <a:schemeClr val="bg1">
              <a:lumMod val="75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Lato"/>
                <a:ea typeface="+mn-ea"/>
                <a:cs typeface="+mn-cs"/>
              </a:rPr>
              <a:t>38,000+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Lato"/>
                <a:ea typeface="+mn-ea"/>
                <a:cs typeface="+mn-cs"/>
              </a:rPr>
              <a:t>Annual visits by our </a:t>
            </a:r>
            <a:r>
              <a:rPr kumimoji="0" lang="en-US" sz="1100" b="1" i="0" u="none" strike="noStrike" kern="1200" cap="none" spc="0" normalizeH="0" baseline="0" noProof="0" dirty="0">
                <a:ln>
                  <a:noFill/>
                </a:ln>
                <a:effectLst/>
                <a:uLnTx/>
                <a:uFillTx/>
                <a:latin typeface="Lato"/>
                <a:ea typeface="+mn-ea"/>
                <a:cs typeface="+mn-cs"/>
              </a:rPr>
              <a:t>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Lato"/>
                <a:ea typeface="+mn-ea"/>
                <a:cs typeface="+mn-cs"/>
              </a:rPr>
              <a:t>Risk Consultants</a:t>
            </a:r>
          </a:p>
        </p:txBody>
      </p:sp>
      <p:sp>
        <p:nvSpPr>
          <p:cNvPr id="63" name="TextBox 62">
            <a:extLst>
              <a:ext uri="{FF2B5EF4-FFF2-40B4-BE49-F238E27FC236}">
                <a16:creationId xmlns:a16="http://schemas.microsoft.com/office/drawing/2014/main" id="{13B8B5A7-6FF9-3DE4-D139-361A78149E7A}"/>
              </a:ext>
            </a:extLst>
          </p:cNvPr>
          <p:cNvSpPr txBox="1"/>
          <p:nvPr/>
        </p:nvSpPr>
        <p:spPr>
          <a:xfrm>
            <a:off x="5638199" y="2994212"/>
            <a:ext cx="1116955" cy="1055177"/>
          </a:xfrm>
          <a:prstGeom prst="rect">
            <a:avLst/>
          </a:prstGeom>
          <a:solidFill>
            <a:schemeClr val="bg1">
              <a:lumMod val="75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Lato"/>
                <a:ea typeface="+mn-ea"/>
                <a:cs typeface="+mn-cs"/>
              </a:rPr>
              <a:t>400,000+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Lato"/>
                <a:ea typeface="+mn-ea"/>
                <a:cs typeface="+mn-cs"/>
              </a:rPr>
              <a:t>Submissions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Lato"/>
                <a:ea typeface="+mn-ea"/>
                <a:cs typeface="+mn-cs"/>
              </a:rPr>
              <a:t>annually</a:t>
            </a:r>
          </a:p>
        </p:txBody>
      </p:sp>
      <p:sp>
        <p:nvSpPr>
          <p:cNvPr id="64" name="TextBox 63">
            <a:extLst>
              <a:ext uri="{FF2B5EF4-FFF2-40B4-BE49-F238E27FC236}">
                <a16:creationId xmlns:a16="http://schemas.microsoft.com/office/drawing/2014/main" id="{65868586-2D89-1C40-76E4-C119C3EA11AF}"/>
              </a:ext>
            </a:extLst>
          </p:cNvPr>
          <p:cNvSpPr txBox="1"/>
          <p:nvPr/>
        </p:nvSpPr>
        <p:spPr>
          <a:xfrm>
            <a:off x="6842407" y="3009295"/>
            <a:ext cx="1116955" cy="1033934"/>
          </a:xfrm>
          <a:prstGeom prst="rect">
            <a:avLst/>
          </a:prstGeom>
          <a:solidFill>
            <a:schemeClr val="bg1">
              <a:lumMod val="75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Lato"/>
                <a:ea typeface="+mn-ea"/>
                <a:cs typeface="+mn-cs"/>
              </a:rPr>
              <a:t>3,000</a:t>
            </a:r>
            <a:r>
              <a:rPr kumimoji="0" lang="en-US" sz="1400" b="1" i="0" u="none" strike="noStrike" kern="1200" cap="none" spc="0" normalizeH="0" baseline="0" noProof="0" dirty="0">
                <a:ln>
                  <a:noFill/>
                </a:ln>
                <a:effectLst/>
                <a:uLnTx/>
                <a:uFillTx/>
                <a:latin typeface="Lat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Lato"/>
                <a:ea typeface="+mn-ea"/>
                <a:cs typeface="+mn-cs"/>
              </a:rPr>
              <a:t>Agents</a:t>
            </a:r>
          </a:p>
        </p:txBody>
      </p:sp>
      <p:sp>
        <p:nvSpPr>
          <p:cNvPr id="66" name="Rectangle 65">
            <a:extLst>
              <a:ext uri="{FF2B5EF4-FFF2-40B4-BE49-F238E27FC236}">
                <a16:creationId xmlns:a16="http://schemas.microsoft.com/office/drawing/2014/main" id="{93CD494A-F2AE-C2B2-7B92-C4112E22819B}"/>
              </a:ext>
            </a:extLst>
          </p:cNvPr>
          <p:cNvSpPr/>
          <p:nvPr/>
        </p:nvSpPr>
        <p:spPr>
          <a:xfrm>
            <a:off x="4430441" y="1403415"/>
            <a:ext cx="3528922" cy="389959"/>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A21D"/>
                </a:solidFill>
                <a:effectLst/>
                <a:uLnTx/>
                <a:uFillTx/>
                <a:latin typeface="Lato"/>
                <a:ea typeface="+mn-ea"/>
                <a:cs typeface="+mn-cs"/>
              </a:rPr>
              <a:t>PRS Highlights</a:t>
            </a:r>
          </a:p>
        </p:txBody>
      </p:sp>
      <p:grpSp>
        <p:nvGrpSpPr>
          <p:cNvPr id="67" name="Group 66">
            <a:extLst>
              <a:ext uri="{FF2B5EF4-FFF2-40B4-BE49-F238E27FC236}">
                <a16:creationId xmlns:a16="http://schemas.microsoft.com/office/drawing/2014/main" id="{5EC049AE-BD24-59B6-88A1-49F36439383C}"/>
              </a:ext>
            </a:extLst>
          </p:cNvPr>
          <p:cNvGrpSpPr/>
          <p:nvPr/>
        </p:nvGrpSpPr>
        <p:grpSpPr>
          <a:xfrm>
            <a:off x="8588469" y="1966306"/>
            <a:ext cx="3231226" cy="3342563"/>
            <a:chOff x="4691371" y="1387232"/>
            <a:chExt cx="2177049" cy="2181256"/>
          </a:xfrm>
        </p:grpSpPr>
        <p:grpSp>
          <p:nvGrpSpPr>
            <p:cNvPr id="68" name="Group 67">
              <a:extLst>
                <a:ext uri="{FF2B5EF4-FFF2-40B4-BE49-F238E27FC236}">
                  <a16:creationId xmlns:a16="http://schemas.microsoft.com/office/drawing/2014/main" id="{1F5744A3-CCEB-1A18-3C18-88E14B16655F}"/>
                </a:ext>
              </a:extLst>
            </p:cNvPr>
            <p:cNvGrpSpPr/>
            <p:nvPr/>
          </p:nvGrpSpPr>
          <p:grpSpPr>
            <a:xfrm>
              <a:off x="4691371" y="1387232"/>
              <a:ext cx="2177049" cy="2181256"/>
              <a:chOff x="4691371" y="1387232"/>
              <a:chExt cx="2177049" cy="2181256"/>
            </a:xfrm>
          </p:grpSpPr>
          <p:sp>
            <p:nvSpPr>
              <p:cNvPr id="71" name="Freeform: Shape 70">
                <a:extLst>
                  <a:ext uri="{FF2B5EF4-FFF2-40B4-BE49-F238E27FC236}">
                    <a16:creationId xmlns:a16="http://schemas.microsoft.com/office/drawing/2014/main" id="{A68A0BE7-328D-20DF-F769-B562871D69F0}"/>
                  </a:ext>
                </a:extLst>
              </p:cNvPr>
              <p:cNvSpPr/>
              <p:nvPr/>
            </p:nvSpPr>
            <p:spPr>
              <a:xfrm>
                <a:off x="4691371" y="1387232"/>
                <a:ext cx="2177049" cy="2177049"/>
              </a:xfrm>
              <a:custGeom>
                <a:avLst/>
                <a:gdLst>
                  <a:gd name="connsiteX0" fmla="*/ 0 w 2177049"/>
                  <a:gd name="connsiteY0" fmla="*/ 1088525 h 2177049"/>
                  <a:gd name="connsiteX1" fmla="*/ 1088525 w 2177049"/>
                  <a:gd name="connsiteY1" fmla="*/ 0 h 2177049"/>
                  <a:gd name="connsiteX2" fmla="*/ 2177050 w 2177049"/>
                  <a:gd name="connsiteY2" fmla="*/ 1088525 h 2177049"/>
                  <a:gd name="connsiteX3" fmla="*/ 1088525 w 2177049"/>
                  <a:gd name="connsiteY3" fmla="*/ 2177050 h 2177049"/>
                  <a:gd name="connsiteX4" fmla="*/ 0 w 2177049"/>
                  <a:gd name="connsiteY4" fmla="*/ 1088525 h 2177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049" h="2177049">
                    <a:moveTo>
                      <a:pt x="0" y="1088525"/>
                    </a:moveTo>
                    <a:cubicBezTo>
                      <a:pt x="0" y="487349"/>
                      <a:pt x="487349" y="0"/>
                      <a:pt x="1088525" y="0"/>
                    </a:cubicBezTo>
                    <a:cubicBezTo>
                      <a:pt x="1689701" y="0"/>
                      <a:pt x="2177050" y="487349"/>
                      <a:pt x="2177050" y="1088525"/>
                    </a:cubicBezTo>
                    <a:cubicBezTo>
                      <a:pt x="2177050" y="1689701"/>
                      <a:pt x="1689701" y="2177050"/>
                      <a:pt x="1088525" y="2177050"/>
                    </a:cubicBezTo>
                    <a:cubicBezTo>
                      <a:pt x="487349" y="2177050"/>
                      <a:pt x="0" y="1689701"/>
                      <a:pt x="0" y="1088525"/>
                    </a:cubicBezTo>
                    <a:close/>
                  </a:path>
                </a:pathLst>
              </a:custGeom>
              <a:solidFill>
                <a:schemeClr val="tx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07653" tIns="208420" rIns="807654" bIns="184120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72" name="Freeform: Shape 71">
                <a:extLst>
                  <a:ext uri="{FF2B5EF4-FFF2-40B4-BE49-F238E27FC236}">
                    <a16:creationId xmlns:a16="http://schemas.microsoft.com/office/drawing/2014/main" id="{4262D4AF-BF74-A51B-B60C-4281441E64CC}"/>
                  </a:ext>
                </a:extLst>
              </p:cNvPr>
              <p:cNvSpPr/>
              <p:nvPr/>
            </p:nvSpPr>
            <p:spPr>
              <a:xfrm>
                <a:off x="5099519" y="2296294"/>
                <a:ext cx="1329336" cy="1267986"/>
              </a:xfrm>
              <a:custGeom>
                <a:avLst/>
                <a:gdLst>
                  <a:gd name="connsiteX0" fmla="*/ 0 w 1632786"/>
                  <a:gd name="connsiteY0" fmla="*/ 816393 h 1632786"/>
                  <a:gd name="connsiteX1" fmla="*/ 816393 w 1632786"/>
                  <a:gd name="connsiteY1" fmla="*/ 0 h 1632786"/>
                  <a:gd name="connsiteX2" fmla="*/ 1632786 w 1632786"/>
                  <a:gd name="connsiteY2" fmla="*/ 816393 h 1632786"/>
                  <a:gd name="connsiteX3" fmla="*/ 816393 w 1632786"/>
                  <a:gd name="connsiteY3" fmla="*/ 1632786 h 1632786"/>
                  <a:gd name="connsiteX4" fmla="*/ 0 w 1632786"/>
                  <a:gd name="connsiteY4" fmla="*/ 816393 h 1632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786" h="1632786">
                    <a:moveTo>
                      <a:pt x="0" y="816393"/>
                    </a:moveTo>
                    <a:cubicBezTo>
                      <a:pt x="0" y="365512"/>
                      <a:pt x="365512" y="0"/>
                      <a:pt x="816393" y="0"/>
                    </a:cubicBezTo>
                    <a:cubicBezTo>
                      <a:pt x="1267274" y="0"/>
                      <a:pt x="1632786" y="365512"/>
                      <a:pt x="1632786" y="816393"/>
                    </a:cubicBezTo>
                    <a:cubicBezTo>
                      <a:pt x="1632786" y="1267274"/>
                      <a:pt x="1267274" y="1632786"/>
                      <a:pt x="816393" y="1632786"/>
                    </a:cubicBezTo>
                    <a:cubicBezTo>
                      <a:pt x="365512" y="1632786"/>
                      <a:pt x="0" y="1267274"/>
                      <a:pt x="0" y="816393"/>
                    </a:cubicBezTo>
                    <a:close/>
                  </a:path>
                </a:pathLst>
              </a:custGeom>
              <a:solidFill>
                <a:srgbClr val="FFA21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28410" tIns="194505" rIns="528410" bIns="1317046"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Lato"/>
                  <a:ea typeface="+mn-ea"/>
                  <a:cs typeface="+mn-cs"/>
                </a:endParaRPr>
              </a:p>
            </p:txBody>
          </p:sp>
          <p:sp>
            <p:nvSpPr>
              <p:cNvPr id="73" name="Freeform: Shape 72">
                <a:extLst>
                  <a:ext uri="{FF2B5EF4-FFF2-40B4-BE49-F238E27FC236}">
                    <a16:creationId xmlns:a16="http://schemas.microsoft.com/office/drawing/2014/main" id="{01A01774-8273-65BC-D7EE-A5C3540DC6D4}"/>
                  </a:ext>
                </a:extLst>
              </p:cNvPr>
              <p:cNvSpPr/>
              <p:nvPr/>
            </p:nvSpPr>
            <p:spPr>
              <a:xfrm>
                <a:off x="5300201" y="2742570"/>
                <a:ext cx="953630" cy="825918"/>
              </a:xfrm>
              <a:custGeom>
                <a:avLst/>
                <a:gdLst>
                  <a:gd name="connsiteX0" fmla="*/ 0 w 1088524"/>
                  <a:gd name="connsiteY0" fmla="*/ 544262 h 1088524"/>
                  <a:gd name="connsiteX1" fmla="*/ 544262 w 1088524"/>
                  <a:gd name="connsiteY1" fmla="*/ 0 h 1088524"/>
                  <a:gd name="connsiteX2" fmla="*/ 1088524 w 1088524"/>
                  <a:gd name="connsiteY2" fmla="*/ 544262 h 1088524"/>
                  <a:gd name="connsiteX3" fmla="*/ 544262 w 1088524"/>
                  <a:gd name="connsiteY3" fmla="*/ 1088524 h 1088524"/>
                  <a:gd name="connsiteX4" fmla="*/ 0 w 1088524"/>
                  <a:gd name="connsiteY4" fmla="*/ 544262 h 1088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524" h="1088524">
                    <a:moveTo>
                      <a:pt x="0" y="544262"/>
                    </a:moveTo>
                    <a:cubicBezTo>
                      <a:pt x="0" y="243674"/>
                      <a:pt x="243674" y="0"/>
                      <a:pt x="544262" y="0"/>
                    </a:cubicBezTo>
                    <a:cubicBezTo>
                      <a:pt x="844850" y="0"/>
                      <a:pt x="1088524" y="243674"/>
                      <a:pt x="1088524" y="544262"/>
                    </a:cubicBezTo>
                    <a:cubicBezTo>
                      <a:pt x="1088524" y="844850"/>
                      <a:pt x="844850" y="1088524"/>
                      <a:pt x="544262" y="1088524"/>
                    </a:cubicBezTo>
                    <a:cubicBezTo>
                      <a:pt x="243674" y="1088524"/>
                      <a:pt x="0" y="844850"/>
                      <a:pt x="0" y="544262"/>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3203" tIns="385923" rIns="273202" bIns="385923" numCol="1" spcCol="1270" anchor="ctr" anchorCtr="0">
                <a:noAutofit/>
              </a:bodyPr>
              <a:lstStyle/>
              <a:p>
                <a:pPr lvl="0" algn="ctr" defTabSz="711200">
                  <a:lnSpc>
                    <a:spcPct val="90000"/>
                  </a:lnSpc>
                  <a:spcBef>
                    <a:spcPct val="0"/>
                  </a:spcBef>
                  <a:spcAft>
                    <a:spcPct val="35000"/>
                  </a:spcAft>
                </a:pPr>
                <a:r>
                  <a:rPr lang="en-US" b="1" dirty="0">
                    <a:solidFill>
                      <a:schemeClr val="tx1"/>
                    </a:solidFill>
                  </a:rPr>
                  <a:t>~</a:t>
                </a:r>
                <a:r>
                  <a:rPr kumimoji="0" lang="en-US" b="1" i="0" u="none" strike="noStrike" kern="1200" cap="none" spc="0" normalizeH="0" baseline="0" noProof="0" dirty="0">
                    <a:ln>
                      <a:noFill/>
                    </a:ln>
                    <a:solidFill>
                      <a:srgbClr val="000000"/>
                    </a:solidFill>
                    <a:effectLst/>
                    <a:uLnTx/>
                    <a:uFillTx/>
                    <a:latin typeface="Lato"/>
                    <a:ea typeface="+mn-ea"/>
                    <a:cs typeface="+mn-cs"/>
                  </a:rPr>
                  <a:t>$6B</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Lato"/>
                    <a:ea typeface="+mn-ea"/>
                    <a:cs typeface="+mn-cs"/>
                  </a:rPr>
                  <a:t>Collective with other HNW writers</a:t>
                </a:r>
              </a:p>
            </p:txBody>
          </p:sp>
        </p:grpSp>
        <p:sp>
          <p:nvSpPr>
            <p:cNvPr id="69" name="TextBox 68">
              <a:extLst>
                <a:ext uri="{FF2B5EF4-FFF2-40B4-BE49-F238E27FC236}">
                  <a16:creationId xmlns:a16="http://schemas.microsoft.com/office/drawing/2014/main" id="{8AC55666-205E-F9BC-F9E3-5E9577B7E5FC}"/>
                </a:ext>
              </a:extLst>
            </p:cNvPr>
            <p:cNvSpPr txBox="1"/>
            <p:nvPr/>
          </p:nvSpPr>
          <p:spPr>
            <a:xfrm>
              <a:off x="4898831" y="1435396"/>
              <a:ext cx="1756371" cy="512156"/>
            </a:xfrm>
            <a:prstGeom prst="rect">
              <a:avLst/>
            </a:prstGeom>
            <a:noFill/>
          </p:spPr>
          <p:txBody>
            <a:bodyPr wrap="square" lIns="91440" tIns="45720" rIns="91440" bIns="45720" rtlCol="0" anchor="t">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Lato"/>
                  <a:ea typeface="+mn-ea"/>
                  <a:cs typeface="+mn-cs"/>
                </a:rPr>
                <a:t>~$27B </a:t>
              </a:r>
              <a:br>
                <a:rPr kumimoji="0" lang="en-US" sz="1600" b="1" i="0" u="none" strike="noStrike" kern="1200" cap="none" spc="0" normalizeH="0" baseline="0" noProof="0" dirty="0">
                  <a:ln>
                    <a:noFill/>
                  </a:ln>
                  <a:solidFill>
                    <a:srgbClr val="FFFFFF"/>
                  </a:solidFill>
                  <a:effectLst/>
                  <a:uLnTx/>
                  <a:uFillTx/>
                  <a:latin typeface="Lato"/>
                  <a:ea typeface="+mn-ea"/>
                  <a:cs typeface="+mn-cs"/>
                </a:rPr>
              </a:br>
              <a:r>
                <a:rPr kumimoji="0" lang="en-US" sz="1050" b="1" i="0" u="none" strike="noStrike" kern="1200" cap="none" spc="0" normalizeH="0" baseline="0" noProof="0" dirty="0">
                  <a:ln>
                    <a:noFill/>
                  </a:ln>
                  <a:solidFill>
                    <a:srgbClr val="FFFFFF"/>
                  </a:solidFill>
                  <a:effectLst/>
                  <a:uLnTx/>
                  <a:uFillTx/>
                  <a:latin typeface="Lato"/>
                  <a:ea typeface="+mn-ea"/>
                  <a:cs typeface="+mn-cs"/>
                </a:rPr>
                <a:t>with Direct &amp; </a:t>
              </a:r>
              <a:br>
                <a:rPr kumimoji="0" lang="en-US" sz="1050" b="1" i="0" u="none" strike="noStrike" kern="1200" cap="none" spc="0" normalizeH="0" baseline="0" noProof="0" dirty="0">
                  <a:ln>
                    <a:noFill/>
                  </a:ln>
                  <a:solidFill>
                    <a:srgbClr val="FFFFFF"/>
                  </a:solidFill>
                  <a:effectLst/>
                  <a:uLnTx/>
                  <a:uFillTx/>
                  <a:latin typeface="Lato"/>
                  <a:ea typeface="+mn-ea"/>
                  <a:cs typeface="+mn-cs"/>
                </a:rPr>
              </a:br>
              <a:r>
                <a:rPr kumimoji="0" lang="en-US" sz="1050" b="1" i="0" u="none" strike="noStrike" kern="1200" cap="none" spc="0" normalizeH="0" baseline="0" noProof="0" dirty="0">
                  <a:ln>
                    <a:noFill/>
                  </a:ln>
                  <a:solidFill>
                    <a:srgbClr val="FFFFFF"/>
                  </a:solidFill>
                  <a:effectLst/>
                  <a:uLnTx/>
                  <a:uFillTx/>
                  <a:latin typeface="Lato"/>
                  <a:ea typeface="+mn-ea"/>
                  <a:cs typeface="+mn-cs"/>
                </a:rPr>
                <a:t>Mass Market Carriers</a:t>
              </a:r>
              <a:endParaRPr kumimoji="0" lang="en-US" sz="1000" b="1" i="0" u="none" strike="noStrike" kern="1200" cap="none" spc="0" normalizeH="0" baseline="0" noProof="0" dirty="0">
                <a:ln>
                  <a:noFill/>
                </a:ln>
                <a:solidFill>
                  <a:srgbClr val="FFFFFF"/>
                </a:solidFill>
                <a:effectLst/>
                <a:uLnTx/>
                <a:uFillTx/>
                <a:latin typeface="Lato"/>
                <a:ea typeface="+mn-ea"/>
                <a:cs typeface="+mn-cs"/>
              </a:endParaRPr>
            </a:p>
          </p:txBody>
        </p:sp>
        <p:sp>
          <p:nvSpPr>
            <p:cNvPr id="70" name="TextBox 69">
              <a:extLst>
                <a:ext uri="{FF2B5EF4-FFF2-40B4-BE49-F238E27FC236}">
                  <a16:creationId xmlns:a16="http://schemas.microsoft.com/office/drawing/2014/main" id="{A20EF14D-6F6C-FE15-2507-B91F8579369F}"/>
                </a:ext>
              </a:extLst>
            </p:cNvPr>
            <p:cNvSpPr txBox="1"/>
            <p:nvPr/>
          </p:nvSpPr>
          <p:spPr>
            <a:xfrm>
              <a:off x="5063711" y="2338671"/>
              <a:ext cx="1426608" cy="361522"/>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Lato"/>
                  <a:ea typeface="+mn-ea"/>
                  <a:cs typeface="+mn-cs"/>
                </a:rPr>
                <a:t>$8.1B </a:t>
              </a:r>
              <a:br>
                <a:rPr kumimoji="0" lang="en-US" sz="1000" b="1" i="0" u="none" strike="noStrike" kern="1200" cap="none" spc="0" normalizeH="0" baseline="0" noProof="0" dirty="0">
                  <a:ln>
                    <a:noFill/>
                  </a:ln>
                  <a:solidFill>
                    <a:srgbClr val="FFFFFF"/>
                  </a:solidFill>
                  <a:effectLst/>
                  <a:uLnTx/>
                  <a:uFillTx/>
                  <a:latin typeface="Lato"/>
                  <a:ea typeface="+mn-ea"/>
                  <a:cs typeface="+mn-cs"/>
                </a:rPr>
              </a:br>
              <a:r>
                <a:rPr kumimoji="0" lang="en-US" sz="1000" b="1" i="0" u="none" strike="noStrike" kern="1200" cap="none" spc="0" normalizeH="0" baseline="0" noProof="0" dirty="0">
                  <a:ln>
                    <a:noFill/>
                  </a:ln>
                  <a:effectLst/>
                  <a:uLnTx/>
                  <a:uFillTx/>
                  <a:latin typeface="Lato"/>
                  <a:ea typeface="+mn-ea"/>
                  <a:cs typeface="+mn-cs"/>
                </a:rPr>
                <a:t>Chubb</a:t>
              </a:r>
            </a:p>
          </p:txBody>
        </p:sp>
      </p:grpSp>
      <p:sp>
        <p:nvSpPr>
          <p:cNvPr id="75" name="Rectangle 74">
            <a:extLst>
              <a:ext uri="{FF2B5EF4-FFF2-40B4-BE49-F238E27FC236}">
                <a16:creationId xmlns:a16="http://schemas.microsoft.com/office/drawing/2014/main" id="{3F81D237-057D-3F60-7C00-D2F7100D701B}"/>
              </a:ext>
            </a:extLst>
          </p:cNvPr>
          <p:cNvSpPr/>
          <p:nvPr/>
        </p:nvSpPr>
        <p:spPr>
          <a:xfrm>
            <a:off x="8369821" y="1401248"/>
            <a:ext cx="3637802" cy="389959"/>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A21D"/>
                </a:solidFill>
                <a:effectLst/>
                <a:uLnTx/>
                <a:uFillTx/>
                <a:latin typeface="Lato"/>
                <a:ea typeface="+mn-ea"/>
                <a:cs typeface="+mn-cs"/>
              </a:rPr>
              <a:t>Insurance Market at a Glance</a:t>
            </a:r>
          </a:p>
        </p:txBody>
      </p:sp>
      <p:sp>
        <p:nvSpPr>
          <p:cNvPr id="3" name="Footer Placeholder 4">
            <a:extLst>
              <a:ext uri="{FF2B5EF4-FFF2-40B4-BE49-F238E27FC236}">
                <a16:creationId xmlns:a16="http://schemas.microsoft.com/office/drawing/2014/main" id="{C039500F-3334-5581-EAFD-211AA057E293}"/>
              </a:ext>
            </a:extLst>
          </p:cNvPr>
          <p:cNvSpPr txBox="1">
            <a:spLocks/>
          </p:cNvSpPr>
          <p:nvPr/>
        </p:nvSpPr>
        <p:spPr>
          <a:xfrm>
            <a:off x="3388286" y="6522163"/>
            <a:ext cx="5403182" cy="1384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dirty="0">
                <a:solidFill>
                  <a:srgbClr val="000000">
                    <a:lumMod val="65000"/>
                    <a:lumOff val="35000"/>
                  </a:srgbClr>
                </a:solidFill>
                <a:latin typeface="Lato" panose="020F0502020204030203" pitchFamily="34" charset="77"/>
              </a:rPr>
              <a:t>Confidential &amp; Proprietary Information of Chubb- Not for Distribution</a:t>
            </a:r>
          </a:p>
        </p:txBody>
      </p:sp>
    </p:spTree>
    <p:extLst>
      <p:ext uri="{BB962C8B-B14F-4D97-AF65-F5344CB8AC3E}">
        <p14:creationId xmlns:p14="http://schemas.microsoft.com/office/powerpoint/2010/main" val="424705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2F1FC4-BB5F-EC03-B4DA-665BDCF645B2}"/>
              </a:ext>
            </a:extLst>
          </p:cNvPr>
          <p:cNvSpPr>
            <a:spLocks noGrp="1"/>
          </p:cNvSpPr>
          <p:nvPr>
            <p:ph type="sldNum" sz="quarter" idx="16"/>
          </p:nvPr>
        </p:nvSpPr>
        <p:spPr>
          <a:xfrm>
            <a:off x="11344238" y="6458033"/>
            <a:ext cx="496885" cy="23619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9A81D-7D99-493D-812A-6C6E0CACC71D}" type="slidenum">
              <a:rPr kumimoji="0" lang="en-GB" sz="1000" b="0" i="0" u="none" strike="noStrike" kern="1200" cap="none" spc="0" normalizeH="0" baseline="0" noProof="0" smtClean="0">
                <a:ln>
                  <a:noFill/>
                </a:ln>
                <a:solidFill>
                  <a:srgbClr val="000000"/>
                </a:solidFill>
                <a:effectLst/>
                <a:uLnTx/>
                <a:uFillTx/>
                <a:latin typeface="Publico Roman" panose="02000603080000020004"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dirty="0">
              <a:ln>
                <a:noFill/>
              </a:ln>
              <a:solidFill>
                <a:srgbClr val="000000"/>
              </a:solidFill>
              <a:effectLst/>
              <a:uLnTx/>
              <a:uFillTx/>
              <a:latin typeface="Publico Roman" panose="02000603080000020004" pitchFamily="2" charset="77"/>
              <a:ea typeface="+mn-ea"/>
              <a:cs typeface="+mn-cs"/>
            </a:endParaRPr>
          </a:p>
        </p:txBody>
      </p:sp>
      <p:sp>
        <p:nvSpPr>
          <p:cNvPr id="10" name="Title 9">
            <a:extLst>
              <a:ext uri="{FF2B5EF4-FFF2-40B4-BE49-F238E27FC236}">
                <a16:creationId xmlns:a16="http://schemas.microsoft.com/office/drawing/2014/main" id="{8C61CF9D-4DFA-2350-05A4-2835D0F43D55}"/>
              </a:ext>
            </a:extLst>
          </p:cNvPr>
          <p:cNvSpPr>
            <a:spLocks noGrp="1"/>
          </p:cNvSpPr>
          <p:nvPr>
            <p:ph type="title"/>
          </p:nvPr>
        </p:nvSpPr>
        <p:spPr/>
        <p:txBody>
          <a:bodyPr/>
          <a:lstStyle/>
          <a:p>
            <a:endParaRPr lang="en-US" dirty="0"/>
          </a:p>
        </p:txBody>
      </p:sp>
      <p:sp>
        <p:nvSpPr>
          <p:cNvPr id="13" name="Rectangle 12">
            <a:extLst>
              <a:ext uri="{FF2B5EF4-FFF2-40B4-BE49-F238E27FC236}">
                <a16:creationId xmlns:a16="http://schemas.microsoft.com/office/drawing/2014/main" id="{E55D9E6B-B61A-8E80-0EC2-6306A660B423}"/>
              </a:ext>
            </a:extLst>
          </p:cNvPr>
          <p:cNvSpPr/>
          <p:nvPr/>
        </p:nvSpPr>
        <p:spPr>
          <a:xfrm>
            <a:off x="0" y="0"/>
            <a:ext cx="12192000" cy="978131"/>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Lato"/>
              <a:ea typeface="+mn-ea"/>
              <a:cs typeface="+mn-cs"/>
            </a:endParaRPr>
          </a:p>
        </p:txBody>
      </p:sp>
      <p:sp>
        <p:nvSpPr>
          <p:cNvPr id="14" name="Title 3">
            <a:extLst>
              <a:ext uri="{FF2B5EF4-FFF2-40B4-BE49-F238E27FC236}">
                <a16:creationId xmlns:a16="http://schemas.microsoft.com/office/drawing/2014/main" id="{5CBFE5AE-9A59-4C09-A293-3FDCD8F34451}"/>
              </a:ext>
            </a:extLst>
          </p:cNvPr>
          <p:cNvSpPr txBox="1">
            <a:spLocks/>
          </p:cNvSpPr>
          <p:nvPr/>
        </p:nvSpPr>
        <p:spPr>
          <a:xfrm>
            <a:off x="375005" y="65560"/>
            <a:ext cx="8091488" cy="890587"/>
          </a:xfrm>
          <a:prstGeom prst="rect">
            <a:avLst/>
          </a:prstGeom>
        </p:spPr>
        <p:style>
          <a:lnRef idx="0">
            <a:scrgbClr r="0" g="0" b="0"/>
          </a:lnRef>
          <a:fillRef idx="0">
            <a:scrgbClr r="0" g="0" b="0"/>
          </a:fillRef>
          <a:effectRef idx="0">
            <a:scrgbClr r="0" g="0" b="0"/>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600" b="0" i="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hubb Publico Office (Heading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hubb Publico Office (Headings)"/>
              </a:rPr>
              <a:t>Personal Risk Services – Who &amp; What we Insure</a:t>
            </a:r>
          </a:p>
        </p:txBody>
      </p:sp>
      <p:grpSp>
        <p:nvGrpSpPr>
          <p:cNvPr id="15" name="Group 14">
            <a:extLst>
              <a:ext uri="{FF2B5EF4-FFF2-40B4-BE49-F238E27FC236}">
                <a16:creationId xmlns:a16="http://schemas.microsoft.com/office/drawing/2014/main" id="{AEA9BF44-2284-6049-BDA0-371045FC2939}"/>
              </a:ext>
            </a:extLst>
          </p:cNvPr>
          <p:cNvGrpSpPr/>
          <p:nvPr/>
        </p:nvGrpSpPr>
        <p:grpSpPr>
          <a:xfrm>
            <a:off x="73110" y="1353309"/>
            <a:ext cx="11977863" cy="4541748"/>
            <a:chOff x="-2867" y="1271026"/>
            <a:chExt cx="12555811" cy="4760893"/>
          </a:xfrm>
        </p:grpSpPr>
        <p:grpSp>
          <p:nvGrpSpPr>
            <p:cNvPr id="16" name="Group 15">
              <a:extLst>
                <a:ext uri="{FF2B5EF4-FFF2-40B4-BE49-F238E27FC236}">
                  <a16:creationId xmlns:a16="http://schemas.microsoft.com/office/drawing/2014/main" id="{B797F22A-F33B-C44D-3784-6830D072F219}"/>
                </a:ext>
              </a:extLst>
            </p:cNvPr>
            <p:cNvGrpSpPr/>
            <p:nvPr/>
          </p:nvGrpSpPr>
          <p:grpSpPr>
            <a:xfrm>
              <a:off x="1742070" y="1283496"/>
              <a:ext cx="10810874" cy="4748423"/>
              <a:chOff x="696290" y="1428485"/>
              <a:chExt cx="11410218" cy="4993102"/>
            </a:xfrm>
          </p:grpSpPr>
          <p:grpSp>
            <p:nvGrpSpPr>
              <p:cNvPr id="27" name="Group 26">
                <a:extLst>
                  <a:ext uri="{FF2B5EF4-FFF2-40B4-BE49-F238E27FC236}">
                    <a16:creationId xmlns:a16="http://schemas.microsoft.com/office/drawing/2014/main" id="{DFCA1FFF-93E1-CA39-D1C2-FCD355191AAD}"/>
                  </a:ext>
                </a:extLst>
              </p:cNvPr>
              <p:cNvGrpSpPr/>
              <p:nvPr/>
            </p:nvGrpSpPr>
            <p:grpSpPr>
              <a:xfrm>
                <a:off x="4398162" y="2419130"/>
                <a:ext cx="2220973" cy="1945024"/>
                <a:chOff x="4284768" y="2410375"/>
                <a:chExt cx="2220973" cy="1945024"/>
              </a:xfrm>
            </p:grpSpPr>
            <p:sp>
              <p:nvSpPr>
                <p:cNvPr id="73" name="Freeform: Shape 72">
                  <a:extLst>
                    <a:ext uri="{FF2B5EF4-FFF2-40B4-BE49-F238E27FC236}">
                      <a16:creationId xmlns:a16="http://schemas.microsoft.com/office/drawing/2014/main" id="{8B122CF4-7DEC-5E1F-460D-6A9472DEC8E9}"/>
                    </a:ext>
                  </a:extLst>
                </p:cNvPr>
                <p:cNvSpPr/>
                <p:nvPr/>
              </p:nvSpPr>
              <p:spPr>
                <a:xfrm rot="16200000">
                  <a:off x="4422743" y="2272400"/>
                  <a:ext cx="1945024" cy="2220973"/>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tx1"/>
                </a:solidFill>
                <a:ln>
                  <a:noFill/>
                </a:ln>
              </p:spPr>
              <p:style>
                <a:lnRef idx="0">
                  <a:scrgbClr r="0" g="0" b="0"/>
                </a:lnRef>
                <a:fillRef idx="0">
                  <a:scrgbClr r="0" g="0" b="0"/>
                </a:fillRef>
                <a:effectRef idx="0">
                  <a:scrgbClr r="0" g="0" b="0"/>
                </a:effectRef>
                <a:fontRef idx="minor">
                  <a:schemeClr val="lt1"/>
                </a:fontRef>
              </p:style>
              <p:txBody>
                <a:bodyPr spcFirstLastPara="0" vert="horz" wrap="square" lIns="265776" tIns="286703" rIns="265777" bIns="286702"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endParaRPr kumimoji="0" lang="en-US" sz="3300" b="0" i="0" u="none" strike="noStrike" kern="1200" cap="none" spc="0" normalizeH="0" baseline="0" noProof="0" dirty="0">
                    <a:ln>
                      <a:noFill/>
                    </a:ln>
                    <a:solidFill>
                      <a:srgbClr val="D18F00"/>
                    </a:solidFill>
                    <a:effectLst/>
                    <a:uLnTx/>
                    <a:uFillTx/>
                    <a:latin typeface="Lato"/>
                    <a:ea typeface="+mn-ea"/>
                    <a:cs typeface="+mn-cs"/>
                  </a:endParaRPr>
                </a:p>
              </p:txBody>
            </p:sp>
            <p:sp>
              <p:nvSpPr>
                <p:cNvPr id="74" name="TextBox 73">
                  <a:extLst>
                    <a:ext uri="{FF2B5EF4-FFF2-40B4-BE49-F238E27FC236}">
                      <a16:creationId xmlns:a16="http://schemas.microsoft.com/office/drawing/2014/main" id="{B3FCBFE1-9FD5-AD6B-BFAC-2C032B2715F9}"/>
                    </a:ext>
                  </a:extLst>
                </p:cNvPr>
                <p:cNvSpPr txBox="1"/>
                <p:nvPr/>
              </p:nvSpPr>
              <p:spPr>
                <a:xfrm>
                  <a:off x="4465642" y="3227255"/>
                  <a:ext cx="1781971" cy="1068642"/>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 normalizeH="0" baseline="0" noProof="0" dirty="0">
                      <a:ln>
                        <a:noFill/>
                      </a:ln>
                      <a:solidFill>
                        <a:srgbClr val="FFA21D"/>
                      </a:solidFill>
                      <a:effectLst/>
                      <a:uLnTx/>
                      <a:uFillTx/>
                      <a:latin typeface="Lato"/>
                      <a:ea typeface="ＭＳ Ｐゴシック" pitchFamily="-84" charset="-128"/>
                      <a:cs typeface="Lato" panose="020F0502020204030203" pitchFamily="34" charset="0"/>
                    </a:rPr>
                    <a:t>$250M</a:t>
                  </a:r>
                  <a:br>
                    <a:rPr kumimoji="0" lang="en-US" sz="1600" b="1" i="0" u="none" strike="noStrike" kern="1200" cap="none" spc="-5" normalizeH="0" baseline="0" noProof="0" dirty="0">
                      <a:ln>
                        <a:noFill/>
                      </a:ln>
                      <a:solidFill>
                        <a:srgbClr val="FFA21D"/>
                      </a:solidFill>
                      <a:effectLst/>
                      <a:uLnTx/>
                      <a:uFillTx/>
                      <a:latin typeface="Lato"/>
                      <a:ea typeface="ＭＳ Ｐゴシック" pitchFamily="-84" charset="-128"/>
                      <a:cs typeface="Lato" panose="020F0502020204030203" pitchFamily="34" charset="0"/>
                    </a:rPr>
                  </a:br>
                  <a:r>
                    <a:rPr kumimoji="0" lang="en-US" sz="1100" b="1" i="0" u="none" strike="noStrike" kern="1200" cap="none" spc="-5" normalizeH="0" baseline="0" noProof="0" dirty="0">
                      <a:ln>
                        <a:noFill/>
                      </a:ln>
                      <a:solidFill>
                        <a:srgbClr val="FFA21D"/>
                      </a:solidFill>
                      <a:effectLst/>
                      <a:uLnTx/>
                      <a:uFillTx/>
                      <a:latin typeface="Lato"/>
                      <a:ea typeface="ＭＳ Ｐゴシック" pitchFamily="-84" charset="-128"/>
                      <a:cs typeface="Lato" panose="020F0502020204030203" pitchFamily="34" charset="0"/>
                    </a:rPr>
                    <a:t>Largest Sports Memorabilia </a:t>
                  </a:r>
                  <a:br>
                    <a:rPr kumimoji="0" lang="en-US" sz="1100" b="1" i="0" u="none" strike="noStrike" kern="1200" cap="none" spc="-5" normalizeH="0" baseline="0" noProof="0" dirty="0">
                      <a:ln>
                        <a:noFill/>
                      </a:ln>
                      <a:solidFill>
                        <a:srgbClr val="FFA21D"/>
                      </a:solidFill>
                      <a:effectLst/>
                      <a:uLnTx/>
                      <a:uFillTx/>
                      <a:latin typeface="Lato"/>
                      <a:ea typeface="ＭＳ Ｐゴシック" pitchFamily="-84" charset="-128"/>
                      <a:cs typeface="Lato" panose="020F0502020204030203" pitchFamily="34" charset="0"/>
                    </a:rPr>
                  </a:br>
                  <a:r>
                    <a:rPr kumimoji="0" lang="en-US" sz="1100" b="1" i="0" u="none" strike="noStrike" kern="1200" cap="none" spc="-5" normalizeH="0" baseline="0" noProof="0" dirty="0">
                      <a:ln>
                        <a:noFill/>
                      </a:ln>
                      <a:solidFill>
                        <a:srgbClr val="FFA21D"/>
                      </a:solidFill>
                      <a:effectLst/>
                      <a:uLnTx/>
                      <a:uFillTx/>
                      <a:latin typeface="Lato"/>
                      <a:ea typeface="ＭＳ Ｐゴシック" pitchFamily="-84" charset="-128"/>
                      <a:cs typeface="Lato" panose="020F0502020204030203" pitchFamily="34" charset="0"/>
                    </a:rPr>
                    <a:t>Collection</a:t>
                  </a:r>
                  <a:endParaRPr kumimoji="0" lang="en-US" sz="1600" b="1" i="0" u="none" strike="noStrike" kern="1200" cap="none" spc="-5" normalizeH="0" baseline="0" noProof="0" dirty="0">
                    <a:ln>
                      <a:noFill/>
                    </a:ln>
                    <a:solidFill>
                      <a:srgbClr val="FFA21D"/>
                    </a:solidFill>
                    <a:effectLst/>
                    <a:uLnTx/>
                    <a:uFillTx/>
                    <a:latin typeface="Lato"/>
                    <a:ea typeface="ＭＳ Ｐゴシック" pitchFamily="-84" charset="-128"/>
                    <a:cs typeface="Lato" panose="020F0502020204030203" pitchFamily="34" charset="0"/>
                  </a:endParaRPr>
                </a:p>
              </p:txBody>
            </p:sp>
          </p:grpSp>
          <p:grpSp>
            <p:nvGrpSpPr>
              <p:cNvPr id="28" name="Group 27">
                <a:extLst>
                  <a:ext uri="{FF2B5EF4-FFF2-40B4-BE49-F238E27FC236}">
                    <a16:creationId xmlns:a16="http://schemas.microsoft.com/office/drawing/2014/main" id="{1F5B5FF0-05E2-1989-8693-446CF88657D7}"/>
                  </a:ext>
                </a:extLst>
              </p:cNvPr>
              <p:cNvGrpSpPr/>
              <p:nvPr/>
            </p:nvGrpSpPr>
            <p:grpSpPr>
              <a:xfrm>
                <a:off x="2537670" y="3448460"/>
                <a:ext cx="2220973" cy="1945020"/>
                <a:chOff x="2425010" y="3412040"/>
                <a:chExt cx="2220973" cy="1945020"/>
              </a:xfrm>
            </p:grpSpPr>
            <p:sp>
              <p:nvSpPr>
                <p:cNvPr id="70" name="Freeform: Shape 69">
                  <a:extLst>
                    <a:ext uri="{FF2B5EF4-FFF2-40B4-BE49-F238E27FC236}">
                      <a16:creationId xmlns:a16="http://schemas.microsoft.com/office/drawing/2014/main" id="{DE1F7727-72C7-9662-3D64-B164DE4AE48B}"/>
                    </a:ext>
                  </a:extLst>
                </p:cNvPr>
                <p:cNvSpPr/>
                <p:nvPr/>
              </p:nvSpPr>
              <p:spPr>
                <a:xfrm rot="16200000">
                  <a:off x="2562987" y="3274063"/>
                  <a:ext cx="1945020" cy="2220973"/>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tx1"/>
                </a:solidFill>
                <a:ln>
                  <a:noFill/>
                </a:ln>
              </p:spPr>
              <p:style>
                <a:lnRef idx="0">
                  <a:scrgbClr r="0" g="0" b="0"/>
                </a:lnRef>
                <a:fillRef idx="0">
                  <a:scrgbClr r="0" g="0" b="0"/>
                </a:fillRef>
                <a:effectRef idx="0">
                  <a:scrgbClr r="0" g="0" b="0"/>
                </a:effectRef>
                <a:fontRef idx="minor">
                  <a:schemeClr val="lt1"/>
                </a:fontRef>
              </p:style>
              <p:txBody>
                <a:bodyPr spcFirstLastPara="0" vert="horz" wrap="square" lIns="265776" tIns="286703" rIns="265777" bIns="286702"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endParaRPr kumimoji="0" lang="en-US" sz="3300" b="0" i="0" u="none" strike="noStrike" kern="1200" cap="none" spc="0" normalizeH="0" baseline="0" noProof="0" dirty="0">
                    <a:ln>
                      <a:noFill/>
                    </a:ln>
                    <a:solidFill>
                      <a:srgbClr val="D18F00"/>
                    </a:solidFill>
                    <a:effectLst/>
                    <a:uLnTx/>
                    <a:uFillTx/>
                    <a:latin typeface="Lato"/>
                    <a:ea typeface="+mn-ea"/>
                    <a:cs typeface="+mn-cs"/>
                  </a:endParaRPr>
                </a:p>
              </p:txBody>
            </p:sp>
            <p:pic>
              <p:nvPicPr>
                <p:cNvPr id="71" name="Graphic 70" descr="Family with two children with solid fill">
                  <a:extLst>
                    <a:ext uri="{FF2B5EF4-FFF2-40B4-BE49-F238E27FC236}">
                      <a16:creationId xmlns:a16="http://schemas.microsoft.com/office/drawing/2014/main" id="{71767135-7A44-3682-143A-8A501D9927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2141" y="3535438"/>
                  <a:ext cx="771053" cy="771055"/>
                </a:xfrm>
                <a:prstGeom prst="rect">
                  <a:avLst/>
                </a:prstGeom>
              </p:spPr>
            </p:pic>
            <p:sp>
              <p:nvSpPr>
                <p:cNvPr id="72" name="TextBox 71">
                  <a:extLst>
                    <a:ext uri="{FF2B5EF4-FFF2-40B4-BE49-F238E27FC236}">
                      <a16:creationId xmlns:a16="http://schemas.microsoft.com/office/drawing/2014/main" id="{0AA156F7-C868-3EC7-F759-7D6653EC4189}"/>
                    </a:ext>
                  </a:extLst>
                </p:cNvPr>
                <p:cNvSpPr txBox="1"/>
                <p:nvPr/>
              </p:nvSpPr>
              <p:spPr>
                <a:xfrm>
                  <a:off x="2622251" y="4245215"/>
                  <a:ext cx="1859564" cy="729391"/>
                </a:xfrm>
                <a:prstGeom prst="rect">
                  <a:avLst/>
                </a:prstGeom>
                <a:noFill/>
              </p:spPr>
              <p:txBody>
                <a:bodyPr wrap="square" lIns="91440" tIns="45720" rIns="91440" bIns="45720" anchor="t">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 normalizeH="0" baseline="0" noProof="0" dirty="0">
                      <a:ln>
                        <a:noFill/>
                      </a:ln>
                      <a:solidFill>
                        <a:srgbClr val="FFA21D"/>
                      </a:solidFill>
                      <a:effectLst/>
                      <a:uLnTx/>
                      <a:uFillTx/>
                      <a:latin typeface="Lato"/>
                      <a:ea typeface="ＭＳ Ｐゴシック"/>
                      <a:cs typeface="Lato"/>
                    </a:rPr>
                    <a:t>Family Office</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5" normalizeH="0" baseline="0" noProof="0" dirty="0">
                      <a:ln>
                        <a:noFill/>
                      </a:ln>
                      <a:solidFill>
                        <a:srgbClr val="FFA21D"/>
                      </a:solidFill>
                      <a:effectLst/>
                      <a:uLnTx/>
                      <a:uFillTx/>
                      <a:latin typeface="Lato"/>
                      <a:ea typeface="ＭＳ Ｐゴシック"/>
                      <a:cs typeface="Lato"/>
                    </a:rPr>
                    <a:t>Largest # of Homes - 132</a:t>
                  </a:r>
                  <a:br>
                    <a:rPr kumimoji="0" lang="en-US" sz="1050" b="1" i="0" u="none" strike="noStrike" kern="1200" cap="none" spc="-5" normalizeH="0" baseline="0" noProof="0" dirty="0">
                      <a:ln>
                        <a:noFill/>
                      </a:ln>
                      <a:solidFill>
                        <a:srgbClr val="FFA21D"/>
                      </a:solidFill>
                      <a:effectLst/>
                      <a:uLnTx/>
                      <a:uFillTx/>
                      <a:latin typeface="Lato"/>
                      <a:ea typeface="ＭＳ Ｐゴシック" pitchFamily="-84" charset="-128"/>
                      <a:cs typeface="Lato" panose="020F0502020204030203" pitchFamily="34" charset="0"/>
                    </a:rPr>
                  </a:br>
                  <a:r>
                    <a:rPr kumimoji="0" lang="en-US" sz="1050" b="1" i="0" u="none" strike="noStrike" kern="1200" cap="none" spc="-5" normalizeH="0" baseline="0" noProof="0" dirty="0">
                      <a:ln>
                        <a:noFill/>
                      </a:ln>
                      <a:solidFill>
                        <a:srgbClr val="FFA21D"/>
                      </a:solidFill>
                      <a:effectLst/>
                      <a:uLnTx/>
                      <a:uFillTx/>
                      <a:latin typeface="Lato"/>
                      <a:ea typeface="ＭＳ Ｐゴシック"/>
                      <a:cs typeface="Lato"/>
                    </a:rPr>
                    <a:t>Largest Premium - $7.3M</a:t>
                  </a:r>
                </a:p>
              </p:txBody>
            </p:sp>
          </p:grpSp>
          <p:pic>
            <p:nvPicPr>
              <p:cNvPr id="29" name="Graphic 28">
                <a:extLst>
                  <a:ext uri="{FF2B5EF4-FFF2-40B4-BE49-F238E27FC236}">
                    <a16:creationId xmlns:a16="http://schemas.microsoft.com/office/drawing/2014/main" id="{0A2E6F57-1707-F7DE-E585-A4F9C37AA1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90312" y="1813642"/>
                <a:ext cx="311822" cy="286030"/>
              </a:xfrm>
              <a:prstGeom prst="rect">
                <a:avLst/>
              </a:prstGeom>
            </p:spPr>
          </p:pic>
          <p:grpSp>
            <p:nvGrpSpPr>
              <p:cNvPr id="30" name="Group 29">
                <a:extLst>
                  <a:ext uri="{FF2B5EF4-FFF2-40B4-BE49-F238E27FC236}">
                    <a16:creationId xmlns:a16="http://schemas.microsoft.com/office/drawing/2014/main" id="{44D09838-EE94-39E5-9A03-80B94D60F87C}"/>
                  </a:ext>
                </a:extLst>
              </p:cNvPr>
              <p:cNvGrpSpPr/>
              <p:nvPr/>
            </p:nvGrpSpPr>
            <p:grpSpPr>
              <a:xfrm>
                <a:off x="696290" y="2396378"/>
                <a:ext cx="2220973" cy="1962307"/>
                <a:chOff x="691866" y="2381224"/>
                <a:chExt cx="2220973" cy="1962307"/>
              </a:xfrm>
            </p:grpSpPr>
            <p:sp>
              <p:nvSpPr>
                <p:cNvPr id="67" name="Freeform: Shape 66">
                  <a:extLst>
                    <a:ext uri="{FF2B5EF4-FFF2-40B4-BE49-F238E27FC236}">
                      <a16:creationId xmlns:a16="http://schemas.microsoft.com/office/drawing/2014/main" id="{121E0EA7-F9F2-983D-46F5-A24A39B1F7E3}"/>
                    </a:ext>
                  </a:extLst>
                </p:cNvPr>
                <p:cNvSpPr/>
                <p:nvPr/>
              </p:nvSpPr>
              <p:spPr>
                <a:xfrm rot="16200000">
                  <a:off x="829843" y="2260534"/>
                  <a:ext cx="1945020" cy="2220973"/>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tx1"/>
                </a:solidFill>
                <a:ln>
                  <a:noFill/>
                </a:ln>
              </p:spPr>
              <p:style>
                <a:lnRef idx="0">
                  <a:scrgbClr r="0" g="0" b="0"/>
                </a:lnRef>
                <a:fillRef idx="0">
                  <a:scrgbClr r="0" g="0" b="0"/>
                </a:fillRef>
                <a:effectRef idx="0">
                  <a:scrgbClr r="0" g="0" b="0"/>
                </a:effectRef>
                <a:fontRef idx="minor">
                  <a:schemeClr val="lt1"/>
                </a:fontRef>
              </p:style>
              <p:txBody>
                <a:bodyPr spcFirstLastPara="0" vert="horz" wrap="square" lIns="197196" tIns="218123" rIns="197197" bIns="218122"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endParaRPr kumimoji="0" lang="en-US" sz="1500" b="0" i="0" u="none" strike="noStrike" kern="1200" cap="none" spc="0" normalizeH="0" baseline="0" noProof="0" dirty="0">
                    <a:ln>
                      <a:noFill/>
                    </a:ln>
                    <a:solidFill>
                      <a:srgbClr val="D18F00"/>
                    </a:solidFill>
                    <a:effectLst/>
                    <a:uLnTx/>
                    <a:uFillTx/>
                    <a:latin typeface="Lato"/>
                    <a:ea typeface="+mn-ea"/>
                    <a:cs typeface="+mn-cs"/>
                  </a:endParaRPr>
                </a:p>
              </p:txBody>
            </p:sp>
            <p:pic>
              <p:nvPicPr>
                <p:cNvPr id="68" name="Graphic 67" descr="Rating 3 Star outline">
                  <a:extLst>
                    <a:ext uri="{FF2B5EF4-FFF2-40B4-BE49-F238E27FC236}">
                      <a16:creationId xmlns:a16="http://schemas.microsoft.com/office/drawing/2014/main" id="{1E7B3D73-8AF5-DAB7-3B13-250DD1B3A0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19175" y="2381224"/>
                  <a:ext cx="1235367" cy="1235367"/>
                </a:xfrm>
                <a:prstGeom prst="rect">
                  <a:avLst/>
                </a:prstGeom>
              </p:spPr>
            </p:pic>
            <p:sp>
              <p:nvSpPr>
                <p:cNvPr id="69" name="TextBox 68">
                  <a:extLst>
                    <a:ext uri="{FF2B5EF4-FFF2-40B4-BE49-F238E27FC236}">
                      <a16:creationId xmlns:a16="http://schemas.microsoft.com/office/drawing/2014/main" id="{4335CC4F-260B-30EC-B1FC-6F0C97519D53}"/>
                    </a:ext>
                  </a:extLst>
                </p:cNvPr>
                <p:cNvSpPr txBox="1"/>
                <p:nvPr/>
              </p:nvSpPr>
              <p:spPr>
                <a:xfrm>
                  <a:off x="818624" y="3345853"/>
                  <a:ext cx="1937408" cy="661540"/>
                </a:xfrm>
                <a:prstGeom prst="rect">
                  <a:avLst/>
                </a:prstGeom>
                <a:noFill/>
              </p:spPr>
              <p:txBody>
                <a:bodyPr wrap="square" lIns="91440" tIns="45720" rIns="91440" bIns="45720" anchor="t">
                  <a:sp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FFA21D"/>
                      </a:solidFill>
                      <a:effectLst/>
                      <a:uLnTx/>
                      <a:uFillTx/>
                      <a:latin typeface="Lato"/>
                      <a:ea typeface="+mn-ea"/>
                      <a:cs typeface="+mn-cs"/>
                    </a:rPr>
                    <a:t>Total Policy Count:</a:t>
                  </a:r>
                  <a:endParaRPr kumimoji="0" lang="en-US" sz="1200" b="1" i="0" u="none" strike="noStrike" kern="1200" cap="none" spc="0" normalizeH="0" baseline="0" noProof="0" dirty="0">
                    <a:ln>
                      <a:noFill/>
                    </a:ln>
                    <a:solidFill>
                      <a:srgbClr val="FFA21D"/>
                    </a:solidFill>
                    <a:effectLst/>
                    <a:uLnTx/>
                    <a:uFillTx/>
                    <a:latin typeface="Lato"/>
                    <a:ea typeface="Lato"/>
                    <a:cs typeface="Lato"/>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FFA21D"/>
                      </a:solidFill>
                      <a:effectLst/>
                      <a:uLnTx/>
                      <a:uFillTx/>
                      <a:latin typeface="Lato"/>
                      <a:ea typeface="+mn-ea"/>
                      <a:cs typeface="+mn-cs"/>
                    </a:rPr>
                    <a:t> </a:t>
                  </a:r>
                  <a:r>
                    <a:rPr kumimoji="0" lang="en-US" sz="2000" b="1" i="0" u="none" strike="noStrike" kern="1200" cap="none" spc="0" normalizeH="0" baseline="0" noProof="0" dirty="0">
                      <a:ln>
                        <a:noFill/>
                      </a:ln>
                      <a:solidFill>
                        <a:srgbClr val="FFA21D"/>
                      </a:solidFill>
                      <a:effectLst/>
                      <a:uLnTx/>
                      <a:uFillTx/>
                      <a:latin typeface="Lato"/>
                      <a:ea typeface="+mn-ea"/>
                      <a:cs typeface="+mn-cs"/>
                    </a:rPr>
                    <a:t>&gt;1,000,000</a:t>
                  </a:r>
                  <a:endParaRPr kumimoji="0" lang="en-US" sz="1400" b="1" i="0" u="none" strike="noStrike" kern="1200" cap="none" spc="0" normalizeH="0" baseline="0" noProof="0" dirty="0">
                    <a:ln>
                      <a:noFill/>
                    </a:ln>
                    <a:solidFill>
                      <a:srgbClr val="FFA21D"/>
                    </a:solidFill>
                    <a:effectLst/>
                    <a:uLnTx/>
                    <a:uFillTx/>
                    <a:latin typeface="Lato"/>
                    <a:ea typeface="Lato"/>
                    <a:cs typeface="Lato"/>
                  </a:endParaRPr>
                </a:p>
              </p:txBody>
            </p:sp>
          </p:grpSp>
          <p:grpSp>
            <p:nvGrpSpPr>
              <p:cNvPr id="31" name="Group 30">
                <a:extLst>
                  <a:ext uri="{FF2B5EF4-FFF2-40B4-BE49-F238E27FC236}">
                    <a16:creationId xmlns:a16="http://schemas.microsoft.com/office/drawing/2014/main" id="{FC2FF594-0CA1-7E1D-91DD-CB79E588874D}"/>
                  </a:ext>
                </a:extLst>
              </p:cNvPr>
              <p:cNvGrpSpPr/>
              <p:nvPr/>
            </p:nvGrpSpPr>
            <p:grpSpPr>
              <a:xfrm>
                <a:off x="2556486" y="1428485"/>
                <a:ext cx="2220973" cy="1945024"/>
                <a:chOff x="2509095" y="1420053"/>
                <a:chExt cx="2220973" cy="1945024"/>
              </a:xfrm>
            </p:grpSpPr>
            <p:sp>
              <p:nvSpPr>
                <p:cNvPr id="64" name="Freeform: Shape 63">
                  <a:extLst>
                    <a:ext uri="{FF2B5EF4-FFF2-40B4-BE49-F238E27FC236}">
                      <a16:creationId xmlns:a16="http://schemas.microsoft.com/office/drawing/2014/main" id="{47A84CEF-9037-D1D8-0A83-A05D903048DD}"/>
                    </a:ext>
                  </a:extLst>
                </p:cNvPr>
                <p:cNvSpPr/>
                <p:nvPr/>
              </p:nvSpPr>
              <p:spPr>
                <a:xfrm rot="16200000">
                  <a:off x="2647070" y="1282078"/>
                  <a:ext cx="1945024" cy="2220973"/>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tx1"/>
                </a:solidFill>
                <a:ln>
                  <a:noFill/>
                </a:ln>
              </p:spPr>
              <p:style>
                <a:lnRef idx="0">
                  <a:scrgbClr r="0" g="0" b="0"/>
                </a:lnRef>
                <a:fillRef idx="0">
                  <a:scrgbClr r="0" g="0" b="0"/>
                </a:fillRef>
                <a:effectRef idx="0">
                  <a:scrgbClr r="0" g="0" b="0"/>
                </a:effectRef>
                <a:fontRef idx="minor">
                  <a:schemeClr val="lt1"/>
                </a:fontRef>
              </p:style>
              <p:txBody>
                <a:bodyPr spcFirstLastPara="0" vert="horz" wrap="square" lIns="140046" tIns="160973" rIns="140047" bIns="160972"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dirty="0">
                    <a:ln>
                      <a:noFill/>
                    </a:ln>
                    <a:solidFill>
                      <a:srgbClr val="D18F00"/>
                    </a:solidFill>
                    <a:effectLst/>
                    <a:uLnTx/>
                    <a:uFillTx/>
                    <a:latin typeface="Lato"/>
                    <a:ea typeface="+mn-ea"/>
                    <a:cs typeface="+mn-cs"/>
                  </a:endParaRPr>
                </a:p>
              </p:txBody>
            </p:sp>
            <p:sp>
              <p:nvSpPr>
                <p:cNvPr id="65" name="TextBox 64">
                  <a:extLst>
                    <a:ext uri="{FF2B5EF4-FFF2-40B4-BE49-F238E27FC236}">
                      <a16:creationId xmlns:a16="http://schemas.microsoft.com/office/drawing/2014/main" id="{48701CE1-52ED-4D38-1224-639E75D4DD67}"/>
                    </a:ext>
                  </a:extLst>
                </p:cNvPr>
                <p:cNvSpPr txBox="1"/>
                <p:nvPr/>
              </p:nvSpPr>
              <p:spPr>
                <a:xfrm>
                  <a:off x="2804391" y="2326035"/>
                  <a:ext cx="1688697" cy="915980"/>
                </a:xfrm>
                <a:prstGeom prst="rect">
                  <a:avLst/>
                </a:prstGeom>
                <a:noFill/>
              </p:spPr>
              <p:txBody>
                <a:bodyPr wrap="square" lIns="91440" tIns="45720" rIns="91440" bIns="45720" anchor="t">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 normalizeH="0" baseline="0" noProof="0" dirty="0">
                      <a:ln>
                        <a:noFill/>
                      </a:ln>
                      <a:solidFill>
                        <a:srgbClr val="FFA21D"/>
                      </a:solidFill>
                      <a:effectLst/>
                      <a:uLnTx/>
                      <a:uFillTx/>
                      <a:latin typeface="Lato"/>
                      <a:ea typeface="ＭＳ Ｐゴシック"/>
                      <a:cs typeface="Lato"/>
                    </a:rPr>
                    <a:t>22,800 </a:t>
                  </a:r>
                  <a:br>
                    <a:rPr kumimoji="0" lang="en-US" sz="1400" b="1" i="0" u="none" strike="noStrike" kern="1200" cap="none" spc="-5" normalizeH="0" baseline="0" noProof="0" dirty="0">
                      <a:ln>
                        <a:noFill/>
                      </a:ln>
                      <a:solidFill>
                        <a:srgbClr val="FFA21D"/>
                      </a:solidFill>
                      <a:effectLst/>
                      <a:uLnTx/>
                      <a:uFillTx/>
                      <a:latin typeface="Lato"/>
                      <a:ea typeface="ＭＳ Ｐゴシック"/>
                      <a:cs typeface="Lato"/>
                    </a:rPr>
                  </a:br>
                  <a:r>
                    <a:rPr kumimoji="0" lang="en-US" sz="1200" b="1" i="0" u="none" strike="noStrike" kern="1200" cap="none" spc="-5" normalizeH="0" baseline="0" noProof="0" dirty="0">
                      <a:ln>
                        <a:noFill/>
                      </a:ln>
                      <a:solidFill>
                        <a:srgbClr val="FFA21D"/>
                      </a:solidFill>
                      <a:effectLst/>
                      <a:uLnTx/>
                      <a:uFillTx/>
                      <a:latin typeface="Lato"/>
                      <a:ea typeface="ＭＳ Ｐゴシック"/>
                      <a:cs typeface="Lato"/>
                    </a:rPr>
                    <a:t>Clients from  Digital </a:t>
                  </a:r>
                  <a:br>
                    <a:rPr kumimoji="0" lang="en-US" sz="1200" b="1" i="0" u="none" strike="noStrike" kern="1200" cap="none" spc="-5" normalizeH="0" baseline="0" noProof="0" dirty="0">
                      <a:ln>
                        <a:noFill/>
                      </a:ln>
                      <a:solidFill>
                        <a:srgbClr val="FFA21D"/>
                      </a:solidFill>
                      <a:effectLst/>
                      <a:uLnTx/>
                      <a:uFillTx/>
                      <a:latin typeface="Lato"/>
                      <a:ea typeface="ＭＳ Ｐゴシック" pitchFamily="-84" charset="-128"/>
                      <a:cs typeface="Lato" panose="020F0502020204030203" pitchFamily="34" charset="0"/>
                    </a:rPr>
                  </a:br>
                  <a:r>
                    <a:rPr kumimoji="0" lang="en-US" sz="1200" b="1" i="0" u="none" strike="noStrike" kern="1200" cap="none" spc="-5" normalizeH="0" baseline="0" noProof="0" dirty="0">
                      <a:ln>
                        <a:noFill/>
                      </a:ln>
                      <a:solidFill>
                        <a:srgbClr val="FFA21D"/>
                      </a:solidFill>
                      <a:effectLst/>
                      <a:uLnTx/>
                      <a:uFillTx/>
                      <a:latin typeface="Lato"/>
                      <a:ea typeface="ＭＳ Ｐゴシック"/>
                      <a:cs typeface="Lato"/>
                    </a:rPr>
                    <a:t>Partnerships</a:t>
                  </a:r>
                  <a:endParaRPr kumimoji="0" lang="en-US" sz="2400" b="1" i="0" u="none" strike="noStrike" kern="1200" cap="none" spc="-5" normalizeH="0" baseline="0" noProof="0" dirty="0">
                    <a:ln>
                      <a:noFill/>
                    </a:ln>
                    <a:solidFill>
                      <a:srgbClr val="FFA21D"/>
                    </a:solidFill>
                    <a:effectLst/>
                    <a:uLnTx/>
                    <a:uFillTx/>
                    <a:latin typeface="Lato"/>
                    <a:ea typeface="ＭＳ Ｐゴシック"/>
                    <a:cs typeface="Lato"/>
                  </a:endParaRPr>
                </a:p>
              </p:txBody>
            </p:sp>
            <p:pic>
              <p:nvPicPr>
                <p:cNvPr id="66" name="Graphic 65" descr="Laptop with solid fill">
                  <a:extLst>
                    <a:ext uri="{FF2B5EF4-FFF2-40B4-BE49-F238E27FC236}">
                      <a16:creationId xmlns:a16="http://schemas.microsoft.com/office/drawing/2014/main" id="{11B3B13E-3C07-90F5-3657-0008152563D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71402" y="1548054"/>
                  <a:ext cx="904333" cy="904333"/>
                </a:xfrm>
                <a:prstGeom prst="rect">
                  <a:avLst/>
                </a:prstGeom>
              </p:spPr>
            </p:pic>
          </p:grpSp>
          <p:grpSp>
            <p:nvGrpSpPr>
              <p:cNvPr id="32" name="Group 31">
                <a:extLst>
                  <a:ext uri="{FF2B5EF4-FFF2-40B4-BE49-F238E27FC236}">
                    <a16:creationId xmlns:a16="http://schemas.microsoft.com/office/drawing/2014/main" id="{BF364C35-1994-1FCC-EEB8-48E2B2B7BA94}"/>
                  </a:ext>
                </a:extLst>
              </p:cNvPr>
              <p:cNvGrpSpPr/>
              <p:nvPr/>
            </p:nvGrpSpPr>
            <p:grpSpPr>
              <a:xfrm>
                <a:off x="6225565" y="3477975"/>
                <a:ext cx="2220973" cy="1945024"/>
                <a:chOff x="6091366" y="3382887"/>
                <a:chExt cx="2220973" cy="1945024"/>
              </a:xfrm>
            </p:grpSpPr>
            <p:sp>
              <p:nvSpPr>
                <p:cNvPr id="61" name="Freeform: Shape 60">
                  <a:extLst>
                    <a:ext uri="{FF2B5EF4-FFF2-40B4-BE49-F238E27FC236}">
                      <a16:creationId xmlns:a16="http://schemas.microsoft.com/office/drawing/2014/main" id="{5B5C4E8E-420A-96E1-E7D2-16BF922DE124}"/>
                    </a:ext>
                  </a:extLst>
                </p:cNvPr>
                <p:cNvSpPr/>
                <p:nvPr/>
              </p:nvSpPr>
              <p:spPr>
                <a:xfrm rot="16200000">
                  <a:off x="6229341" y="3244912"/>
                  <a:ext cx="1945024" cy="2220973"/>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tx1"/>
                </a:solidFill>
                <a:ln>
                  <a:noFill/>
                </a:ln>
              </p:spPr>
              <p:style>
                <a:lnRef idx="0">
                  <a:scrgbClr r="0" g="0" b="0"/>
                </a:lnRef>
                <a:fillRef idx="0">
                  <a:scrgbClr r="0" g="0" b="0"/>
                </a:fillRef>
                <a:effectRef idx="0">
                  <a:scrgbClr r="0" g="0" b="0"/>
                </a:effectRef>
                <a:fontRef idx="minor">
                  <a:schemeClr val="lt1"/>
                </a:fontRef>
              </p:style>
              <p:txBody>
                <a:bodyPr spcFirstLastPara="0" vert="horz" wrap="square" lIns="265776" tIns="286703" rIns="265777" bIns="286702"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endParaRPr kumimoji="0" lang="en-US" sz="3300" b="0" i="0" u="none" strike="noStrike" kern="1200" cap="none" spc="0" normalizeH="0" baseline="0" noProof="0" dirty="0">
                    <a:ln>
                      <a:noFill/>
                    </a:ln>
                    <a:solidFill>
                      <a:srgbClr val="D18F00"/>
                    </a:solidFill>
                    <a:effectLst/>
                    <a:uLnTx/>
                    <a:uFillTx/>
                    <a:latin typeface="Lato"/>
                    <a:ea typeface="+mn-ea"/>
                    <a:cs typeface="+mn-cs"/>
                  </a:endParaRPr>
                </a:p>
              </p:txBody>
            </p:sp>
            <p:sp>
              <p:nvSpPr>
                <p:cNvPr id="62" name="TextBox 61">
                  <a:extLst>
                    <a:ext uri="{FF2B5EF4-FFF2-40B4-BE49-F238E27FC236}">
                      <a16:creationId xmlns:a16="http://schemas.microsoft.com/office/drawing/2014/main" id="{5F994DC5-6546-2B63-1B6B-83C3ADD2A091}"/>
                    </a:ext>
                  </a:extLst>
                </p:cNvPr>
                <p:cNvSpPr txBox="1"/>
                <p:nvPr/>
              </p:nvSpPr>
              <p:spPr>
                <a:xfrm>
                  <a:off x="6311185" y="4203818"/>
                  <a:ext cx="1798096" cy="938543"/>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 normalizeH="0" baseline="0" noProof="0" dirty="0">
                      <a:ln>
                        <a:noFill/>
                      </a:ln>
                      <a:solidFill>
                        <a:srgbClr val="FFA21D"/>
                      </a:solidFill>
                      <a:effectLst/>
                      <a:uLnTx/>
                      <a:uFillTx/>
                      <a:latin typeface="Lato"/>
                      <a:ea typeface="ＭＳ Ｐゴシック" pitchFamily="-84" charset="-128"/>
                      <a:cs typeface="Lato" panose="020F0502020204030203" pitchFamily="34" charset="0"/>
                    </a:rPr>
                    <a:t>71,000</a:t>
                  </a:r>
                  <a:br>
                    <a:rPr kumimoji="0" lang="en-US" sz="2400" b="1" i="0" u="none" strike="noStrike" kern="1200" cap="none" spc="-5" normalizeH="0" baseline="0" noProof="0" dirty="0">
                      <a:ln>
                        <a:noFill/>
                      </a:ln>
                      <a:solidFill>
                        <a:srgbClr val="FFA21D"/>
                      </a:solidFill>
                      <a:effectLst/>
                      <a:uLnTx/>
                      <a:uFillTx/>
                      <a:latin typeface="Lato"/>
                      <a:ea typeface="ＭＳ Ｐゴシック" pitchFamily="-84" charset="-128"/>
                      <a:cs typeface="Lato" panose="020F0502020204030203" pitchFamily="34" charset="0"/>
                    </a:rPr>
                  </a:br>
                  <a:r>
                    <a:rPr kumimoji="0" lang="en-US" sz="1200" b="1" i="0" u="none" strike="noStrike" kern="1200" cap="none" spc="-5" normalizeH="0" baseline="0" noProof="0" dirty="0">
                      <a:ln>
                        <a:noFill/>
                      </a:ln>
                      <a:solidFill>
                        <a:srgbClr val="FFA21D"/>
                      </a:solidFill>
                      <a:effectLst/>
                      <a:uLnTx/>
                      <a:uFillTx/>
                      <a:latin typeface="Lato"/>
                      <a:ea typeface="ＭＳ Ｐゴシック" pitchFamily="-84" charset="-128"/>
                      <a:cs typeface="Lato" panose="020F0502020204030203" pitchFamily="34" charset="0"/>
                    </a:rPr>
                    <a:t>Claims handled </a:t>
                  </a:r>
                  <a:br>
                    <a:rPr kumimoji="0" lang="en-US" sz="1200" b="1" i="0" u="none" strike="noStrike" kern="1200" cap="none" spc="-5" normalizeH="0" baseline="0" noProof="0" dirty="0">
                      <a:ln>
                        <a:noFill/>
                      </a:ln>
                      <a:solidFill>
                        <a:srgbClr val="FFA21D"/>
                      </a:solidFill>
                      <a:effectLst/>
                      <a:uLnTx/>
                      <a:uFillTx/>
                      <a:latin typeface="Lato"/>
                      <a:ea typeface="ＭＳ Ｐゴシック" pitchFamily="-84" charset="-128"/>
                      <a:cs typeface="Lato" panose="020F0502020204030203" pitchFamily="34" charset="0"/>
                    </a:rPr>
                  </a:br>
                  <a:r>
                    <a:rPr kumimoji="0" lang="en-US" sz="1200" b="1" i="0" u="none" strike="noStrike" kern="1200" cap="none" spc="-5" normalizeH="0" baseline="0" noProof="0" dirty="0">
                      <a:ln>
                        <a:noFill/>
                      </a:ln>
                      <a:solidFill>
                        <a:srgbClr val="FFA21D"/>
                      </a:solidFill>
                      <a:effectLst/>
                      <a:uLnTx/>
                      <a:uFillTx/>
                      <a:latin typeface="Lato"/>
                      <a:ea typeface="ＭＳ Ｐゴシック" pitchFamily="-84" charset="-128"/>
                      <a:cs typeface="Lato" panose="020F0502020204030203" pitchFamily="34" charset="0"/>
                    </a:rPr>
                    <a:t>in 2024</a:t>
                  </a:r>
                  <a:endParaRPr kumimoji="0" lang="en-US" sz="2400" b="1" i="0" u="none" strike="noStrike" kern="1200" cap="none" spc="-5" normalizeH="0" baseline="0" noProof="0" dirty="0">
                    <a:ln>
                      <a:noFill/>
                    </a:ln>
                    <a:solidFill>
                      <a:srgbClr val="FFA21D"/>
                    </a:solidFill>
                    <a:effectLst/>
                    <a:uLnTx/>
                    <a:uFillTx/>
                    <a:latin typeface="Lato"/>
                    <a:ea typeface="ＭＳ Ｐゴシック" pitchFamily="-84" charset="-128"/>
                    <a:cs typeface="Lato" panose="020F0502020204030203" pitchFamily="34" charset="0"/>
                  </a:endParaRPr>
                </a:p>
              </p:txBody>
            </p:sp>
            <p:pic>
              <p:nvPicPr>
                <p:cNvPr id="63" name="Graphic 62">
                  <a:extLst>
                    <a:ext uri="{FF2B5EF4-FFF2-40B4-BE49-F238E27FC236}">
                      <a16:creationId xmlns:a16="http://schemas.microsoft.com/office/drawing/2014/main" id="{73B79086-F126-D64A-A3F7-44D0EC0442E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76827" y="3625559"/>
                  <a:ext cx="525241" cy="525241"/>
                </a:xfrm>
                <a:prstGeom prst="rect">
                  <a:avLst/>
                </a:prstGeom>
              </p:spPr>
            </p:pic>
          </p:grpSp>
          <p:grpSp>
            <p:nvGrpSpPr>
              <p:cNvPr id="33" name="Group 32">
                <a:extLst>
                  <a:ext uri="{FF2B5EF4-FFF2-40B4-BE49-F238E27FC236}">
                    <a16:creationId xmlns:a16="http://schemas.microsoft.com/office/drawing/2014/main" id="{14B276BE-C526-3EB4-05AC-639AF86AC679}"/>
                  </a:ext>
                </a:extLst>
              </p:cNvPr>
              <p:cNvGrpSpPr/>
              <p:nvPr/>
            </p:nvGrpSpPr>
            <p:grpSpPr>
              <a:xfrm>
                <a:off x="8073341" y="2403141"/>
                <a:ext cx="2241469" cy="1945024"/>
                <a:chOff x="7888540" y="2405822"/>
                <a:chExt cx="2241469" cy="1945024"/>
              </a:xfrm>
            </p:grpSpPr>
            <p:sp>
              <p:nvSpPr>
                <p:cNvPr id="58" name="Freeform: Shape 57">
                  <a:extLst>
                    <a:ext uri="{FF2B5EF4-FFF2-40B4-BE49-F238E27FC236}">
                      <a16:creationId xmlns:a16="http://schemas.microsoft.com/office/drawing/2014/main" id="{B0DF5911-6150-5513-F872-DE87A3C6CAE0}"/>
                    </a:ext>
                  </a:extLst>
                </p:cNvPr>
                <p:cNvSpPr/>
                <p:nvPr/>
              </p:nvSpPr>
              <p:spPr>
                <a:xfrm rot="16200000">
                  <a:off x="8026515" y="2267847"/>
                  <a:ext cx="1945024" cy="2220973"/>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tx1"/>
                </a:solidFill>
                <a:ln>
                  <a:noFill/>
                </a:ln>
              </p:spPr>
              <p:style>
                <a:lnRef idx="0">
                  <a:scrgbClr r="0" g="0" b="0"/>
                </a:lnRef>
                <a:fillRef idx="0">
                  <a:scrgbClr r="0" g="0" b="0"/>
                </a:fillRef>
                <a:effectRef idx="0">
                  <a:scrgbClr r="0" g="0" b="0"/>
                </a:effectRef>
                <a:fontRef idx="minor">
                  <a:schemeClr val="lt1"/>
                </a:fontRef>
              </p:style>
              <p:txBody>
                <a:bodyPr spcFirstLastPara="0" vert="horz" wrap="square" lIns="265776" tIns="286703" rIns="265777" bIns="286702"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endParaRPr kumimoji="0" lang="en-US" sz="3300" b="0" i="0" u="none" strike="noStrike" kern="1200" cap="none" spc="0" normalizeH="0" baseline="0" noProof="0" dirty="0">
                    <a:ln>
                      <a:noFill/>
                    </a:ln>
                    <a:solidFill>
                      <a:srgbClr val="D18F00"/>
                    </a:solidFill>
                    <a:effectLst/>
                    <a:uLnTx/>
                    <a:uFillTx/>
                    <a:latin typeface="Lato"/>
                    <a:ea typeface="+mn-ea"/>
                    <a:cs typeface="+mn-cs"/>
                  </a:endParaRPr>
                </a:p>
              </p:txBody>
            </p:sp>
            <p:pic>
              <p:nvPicPr>
                <p:cNvPr id="59" name="Graphic 58" descr="Renovation (House With Sparkles) with solid fill">
                  <a:extLst>
                    <a:ext uri="{FF2B5EF4-FFF2-40B4-BE49-F238E27FC236}">
                      <a16:creationId xmlns:a16="http://schemas.microsoft.com/office/drawing/2014/main" id="{4C9D7003-D2EA-4A89-3C6C-74D16BE5A77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06964" y="2605213"/>
                  <a:ext cx="653661" cy="653661"/>
                </a:xfrm>
                <a:prstGeom prst="rect">
                  <a:avLst/>
                </a:prstGeom>
              </p:spPr>
            </p:pic>
            <p:sp>
              <p:nvSpPr>
                <p:cNvPr id="60" name="TextBox 59">
                  <a:extLst>
                    <a:ext uri="{FF2B5EF4-FFF2-40B4-BE49-F238E27FC236}">
                      <a16:creationId xmlns:a16="http://schemas.microsoft.com/office/drawing/2014/main" id="{6C968C1C-1BEA-E153-F8A0-3491D4EEAF1C}"/>
                    </a:ext>
                  </a:extLst>
                </p:cNvPr>
                <p:cNvSpPr txBox="1"/>
                <p:nvPr/>
              </p:nvSpPr>
              <p:spPr>
                <a:xfrm>
                  <a:off x="7905693" y="3258874"/>
                  <a:ext cx="2224316" cy="915980"/>
                </a:xfrm>
                <a:prstGeom prst="rect">
                  <a:avLst/>
                </a:prstGeom>
                <a:noFill/>
              </p:spPr>
              <p:txBody>
                <a:bodyPr wrap="square" lIns="91440" tIns="45720" rIns="91440" bIns="45720" anchor="t">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5" normalizeH="0" baseline="0" noProof="0" dirty="0">
                      <a:ln>
                        <a:noFill/>
                      </a:ln>
                      <a:solidFill>
                        <a:srgbClr val="FFA21D"/>
                      </a:solidFill>
                      <a:effectLst/>
                      <a:uLnTx/>
                      <a:uFillTx/>
                      <a:latin typeface="Lato"/>
                      <a:ea typeface="ＭＳ Ｐゴシック"/>
                      <a:cs typeface="Lato"/>
                    </a:rPr>
                    <a:t>Total Property</a:t>
                  </a:r>
                  <a:br>
                    <a:rPr kumimoji="0" lang="en-US" sz="1200" b="1" i="0" u="none" strike="noStrike" kern="1200" cap="none" spc="-5" normalizeH="0" baseline="0" noProof="0" dirty="0">
                      <a:ln>
                        <a:noFill/>
                      </a:ln>
                      <a:solidFill>
                        <a:srgbClr val="FFA21D"/>
                      </a:solidFill>
                      <a:effectLst/>
                      <a:uLnTx/>
                      <a:uFillTx/>
                      <a:latin typeface="Lato"/>
                      <a:ea typeface="ＭＳ Ｐゴシック" pitchFamily="-84" charset="-128"/>
                      <a:cs typeface="Lato" panose="020F0502020204030203" pitchFamily="34" charset="0"/>
                    </a:rPr>
                  </a:br>
                  <a:r>
                    <a:rPr kumimoji="0" lang="en-US" sz="1200" b="1" i="0" u="none" strike="noStrike" kern="1200" cap="none" spc="-5" normalizeH="0" baseline="0" noProof="0" dirty="0">
                      <a:ln>
                        <a:noFill/>
                      </a:ln>
                      <a:solidFill>
                        <a:srgbClr val="FFA21D"/>
                      </a:solidFill>
                      <a:effectLst/>
                      <a:uLnTx/>
                      <a:uFillTx/>
                      <a:latin typeface="Lato"/>
                      <a:ea typeface="ＭＳ Ｐゴシック"/>
                      <a:cs typeface="Lato"/>
                    </a:rPr>
                    <a:t>at any One Location</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 normalizeH="0" baseline="0" noProof="0" dirty="0">
                      <a:ln>
                        <a:noFill/>
                      </a:ln>
                      <a:solidFill>
                        <a:srgbClr val="FFA21D"/>
                      </a:solidFill>
                      <a:effectLst/>
                      <a:uLnTx/>
                      <a:uFillTx/>
                      <a:latin typeface="Lato"/>
                      <a:ea typeface="ＭＳ Ｐゴシック"/>
                      <a:cs typeface="Lato"/>
                    </a:rPr>
                    <a:t>$779M</a:t>
                  </a:r>
                  <a:endParaRPr kumimoji="0" lang="en-US" sz="1600" b="0" i="0" u="none" strike="noStrike" kern="1200" cap="none" spc="0" normalizeH="0" baseline="0" noProof="0" dirty="0">
                    <a:ln>
                      <a:noFill/>
                    </a:ln>
                    <a:solidFill>
                      <a:srgbClr val="FFA21D"/>
                    </a:solidFill>
                    <a:effectLst/>
                    <a:uLnTx/>
                    <a:uFillTx/>
                    <a:latin typeface="Lato"/>
                    <a:ea typeface="+mn-ea"/>
                    <a:cs typeface="+mn-cs"/>
                  </a:endParaRPr>
                </a:p>
              </p:txBody>
            </p:sp>
          </p:grpSp>
          <p:grpSp>
            <p:nvGrpSpPr>
              <p:cNvPr id="34" name="Group 33">
                <a:extLst>
                  <a:ext uri="{FF2B5EF4-FFF2-40B4-BE49-F238E27FC236}">
                    <a16:creationId xmlns:a16="http://schemas.microsoft.com/office/drawing/2014/main" id="{37B54C0F-AC65-6310-E5C2-573A9D4A2510}"/>
                  </a:ext>
                </a:extLst>
              </p:cNvPr>
              <p:cNvGrpSpPr/>
              <p:nvPr/>
            </p:nvGrpSpPr>
            <p:grpSpPr>
              <a:xfrm>
                <a:off x="4390100" y="4417601"/>
                <a:ext cx="2220973" cy="1945020"/>
                <a:chOff x="4275689" y="4487095"/>
                <a:chExt cx="2220973" cy="1945020"/>
              </a:xfrm>
            </p:grpSpPr>
            <p:sp>
              <p:nvSpPr>
                <p:cNvPr id="55" name="Freeform: Shape 54">
                  <a:extLst>
                    <a:ext uri="{FF2B5EF4-FFF2-40B4-BE49-F238E27FC236}">
                      <a16:creationId xmlns:a16="http://schemas.microsoft.com/office/drawing/2014/main" id="{C8C07E06-2163-F701-51AE-F37A8C69B379}"/>
                    </a:ext>
                  </a:extLst>
                </p:cNvPr>
                <p:cNvSpPr/>
                <p:nvPr/>
              </p:nvSpPr>
              <p:spPr>
                <a:xfrm rot="16200000">
                  <a:off x="4413666" y="4349118"/>
                  <a:ext cx="1945020" cy="2220973"/>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tx1"/>
                </a:solidFill>
                <a:ln>
                  <a:noFill/>
                </a:ln>
              </p:spPr>
              <p:style>
                <a:lnRef idx="0">
                  <a:scrgbClr r="0" g="0" b="0"/>
                </a:lnRef>
                <a:fillRef idx="0">
                  <a:scrgbClr r="0" g="0" b="0"/>
                </a:fillRef>
                <a:effectRef idx="0">
                  <a:scrgbClr r="0" g="0" b="0"/>
                </a:effectRef>
                <a:fontRef idx="minor">
                  <a:schemeClr val="lt1"/>
                </a:fontRef>
              </p:style>
              <p:txBody>
                <a:bodyPr spcFirstLastPara="0" vert="horz" wrap="square" lIns="140046" tIns="160973" rIns="140047" bIns="160972"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dirty="0">
                    <a:ln>
                      <a:noFill/>
                    </a:ln>
                    <a:solidFill>
                      <a:srgbClr val="D18F00"/>
                    </a:solidFill>
                    <a:effectLst/>
                    <a:uLnTx/>
                    <a:uFillTx/>
                    <a:latin typeface="Lato"/>
                    <a:ea typeface="+mn-ea"/>
                    <a:cs typeface="+mn-cs"/>
                  </a:endParaRPr>
                </a:p>
              </p:txBody>
            </p:sp>
            <p:pic>
              <p:nvPicPr>
                <p:cNvPr id="56" name="Graphic 55">
                  <a:extLst>
                    <a:ext uri="{FF2B5EF4-FFF2-40B4-BE49-F238E27FC236}">
                      <a16:creationId xmlns:a16="http://schemas.microsoft.com/office/drawing/2014/main" id="{4341B46F-BCB0-C4F3-DAF5-9EF6267AFF8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101245" y="4684045"/>
                  <a:ext cx="637075" cy="637075"/>
                </a:xfrm>
                <a:prstGeom prst="rect">
                  <a:avLst/>
                </a:prstGeom>
              </p:spPr>
            </p:pic>
          </p:grpSp>
          <p:grpSp>
            <p:nvGrpSpPr>
              <p:cNvPr id="35" name="Group 34">
                <a:extLst>
                  <a:ext uri="{FF2B5EF4-FFF2-40B4-BE49-F238E27FC236}">
                    <a16:creationId xmlns:a16="http://schemas.microsoft.com/office/drawing/2014/main" id="{AD110A59-5DFD-A7F4-75EB-667BD4C00887}"/>
                  </a:ext>
                </a:extLst>
              </p:cNvPr>
              <p:cNvGrpSpPr/>
              <p:nvPr/>
            </p:nvGrpSpPr>
            <p:grpSpPr>
              <a:xfrm>
                <a:off x="9880372" y="3437402"/>
                <a:ext cx="2220973" cy="1945024"/>
                <a:chOff x="9880372" y="3437402"/>
                <a:chExt cx="2220973" cy="1945024"/>
              </a:xfrm>
            </p:grpSpPr>
            <p:sp>
              <p:nvSpPr>
                <p:cNvPr id="52" name="Freeform: Shape 51">
                  <a:extLst>
                    <a:ext uri="{FF2B5EF4-FFF2-40B4-BE49-F238E27FC236}">
                      <a16:creationId xmlns:a16="http://schemas.microsoft.com/office/drawing/2014/main" id="{1E7773F0-1ACB-58AF-C75E-9305C138F2CC}"/>
                    </a:ext>
                  </a:extLst>
                </p:cNvPr>
                <p:cNvSpPr/>
                <p:nvPr/>
              </p:nvSpPr>
              <p:spPr>
                <a:xfrm rot="16200000">
                  <a:off x="10018347" y="3299427"/>
                  <a:ext cx="1945024" cy="2220973"/>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tx1"/>
                </a:solidFill>
                <a:ln>
                  <a:noFill/>
                </a:ln>
              </p:spPr>
              <p:style>
                <a:lnRef idx="0">
                  <a:scrgbClr r="0" g="0" b="0"/>
                </a:lnRef>
                <a:fillRef idx="0">
                  <a:scrgbClr r="0" g="0" b="0"/>
                </a:fillRef>
                <a:effectRef idx="0">
                  <a:scrgbClr r="0" g="0" b="0"/>
                </a:effectRef>
                <a:fontRef idx="minor">
                  <a:schemeClr val="lt1"/>
                </a:fontRef>
              </p:style>
              <p:txBody>
                <a:bodyPr spcFirstLastPara="0" vert="horz" wrap="square" lIns="265776" tIns="286703" rIns="265777" bIns="286702"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endParaRPr kumimoji="0" lang="en-US" sz="3300" b="0" i="0" u="none" strike="noStrike" kern="1200" cap="none" spc="0" normalizeH="0" baseline="0" noProof="0" dirty="0">
                    <a:ln>
                      <a:noFill/>
                    </a:ln>
                    <a:solidFill>
                      <a:srgbClr val="D18F00"/>
                    </a:solidFill>
                    <a:effectLst/>
                    <a:uLnTx/>
                    <a:uFillTx/>
                    <a:latin typeface="Lato"/>
                    <a:ea typeface="+mn-ea"/>
                    <a:cs typeface="+mn-cs"/>
                  </a:endParaRPr>
                </a:p>
              </p:txBody>
            </p:sp>
            <p:sp>
              <p:nvSpPr>
                <p:cNvPr id="53" name="TextBox 52">
                  <a:extLst>
                    <a:ext uri="{FF2B5EF4-FFF2-40B4-BE49-F238E27FC236}">
                      <a16:creationId xmlns:a16="http://schemas.microsoft.com/office/drawing/2014/main" id="{94230B56-CEFC-9A9A-4C4C-E78041AD4435}"/>
                    </a:ext>
                  </a:extLst>
                </p:cNvPr>
                <p:cNvSpPr txBox="1"/>
                <p:nvPr/>
              </p:nvSpPr>
              <p:spPr>
                <a:xfrm>
                  <a:off x="10314812" y="4180005"/>
                  <a:ext cx="1341398" cy="938543"/>
                </a:xfrm>
                <a:prstGeom prst="rect">
                  <a:avLst/>
                </a:prstGeom>
                <a:noFill/>
              </p:spPr>
              <p:txBody>
                <a:bodyPr wrap="square" lIns="91440" tIns="45720" rIns="91440" bIns="45720" rtlCol="0" anchor="t">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A21D"/>
                      </a:solidFill>
                      <a:effectLst/>
                      <a:uLnTx/>
                      <a:uFillTx/>
                      <a:latin typeface="Lato"/>
                      <a:ea typeface="+mn-ea"/>
                      <a:cs typeface="+mn-cs"/>
                    </a:rPr>
                    <a:t>$257M</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A21D"/>
                      </a:solidFill>
                      <a:effectLst/>
                      <a:uLnTx/>
                      <a:uFillTx/>
                      <a:latin typeface="Lato"/>
                      <a:ea typeface="+mn-ea"/>
                      <a:cs typeface="+mn-cs"/>
                    </a:rPr>
                    <a:t>Largest</a:t>
                  </a:r>
                  <a:br>
                    <a:rPr kumimoji="0" lang="en-US" sz="1200" b="1" i="0" u="none" strike="noStrike" kern="1200" cap="none" spc="0" normalizeH="0" baseline="0" noProof="0" dirty="0">
                      <a:ln>
                        <a:noFill/>
                      </a:ln>
                      <a:solidFill>
                        <a:srgbClr val="FFA21D"/>
                      </a:solidFill>
                      <a:effectLst/>
                      <a:uLnTx/>
                      <a:uFillTx/>
                      <a:latin typeface="Lato"/>
                      <a:ea typeface="+mn-ea"/>
                      <a:cs typeface="+mn-cs"/>
                    </a:rPr>
                  </a:br>
                  <a:r>
                    <a:rPr kumimoji="0" lang="en-US" sz="1200" b="1" i="0" u="none" strike="noStrike" kern="1200" cap="none" spc="0" normalizeH="0" baseline="0" noProof="0" dirty="0">
                      <a:ln>
                        <a:noFill/>
                      </a:ln>
                      <a:solidFill>
                        <a:srgbClr val="FFA21D"/>
                      </a:solidFill>
                      <a:effectLst/>
                      <a:uLnTx/>
                      <a:uFillTx/>
                      <a:latin typeface="Lato"/>
                      <a:ea typeface="+mn-ea"/>
                      <a:cs typeface="+mn-cs"/>
                    </a:rPr>
                    <a:t>Yacht</a:t>
                  </a:r>
                  <a:endParaRPr kumimoji="0" lang="en-US" sz="1600" b="0" i="0" u="none" strike="noStrike" kern="1200" cap="none" spc="0" normalizeH="0" baseline="0" noProof="0" dirty="0">
                    <a:ln>
                      <a:noFill/>
                    </a:ln>
                    <a:solidFill>
                      <a:srgbClr val="FFA21D"/>
                    </a:solidFill>
                    <a:effectLst/>
                    <a:uLnTx/>
                    <a:uFillTx/>
                    <a:latin typeface="Lato"/>
                    <a:ea typeface="+mn-ea"/>
                    <a:cs typeface="+mn-cs"/>
                  </a:endParaRPr>
                </a:p>
              </p:txBody>
            </p:sp>
            <p:sp>
              <p:nvSpPr>
                <p:cNvPr id="54" name="Freeform: Shape 53">
                  <a:extLst>
                    <a:ext uri="{FF2B5EF4-FFF2-40B4-BE49-F238E27FC236}">
                      <a16:creationId xmlns:a16="http://schemas.microsoft.com/office/drawing/2014/main" id="{6BBB5A98-CB79-7DD4-DF15-6F5E85FA76BC}"/>
                    </a:ext>
                  </a:extLst>
                </p:cNvPr>
                <p:cNvSpPr/>
                <p:nvPr/>
              </p:nvSpPr>
              <p:spPr>
                <a:xfrm>
                  <a:off x="10363302" y="3692120"/>
                  <a:ext cx="1136409" cy="411582"/>
                </a:xfrm>
                <a:custGeom>
                  <a:avLst/>
                  <a:gdLst>
                    <a:gd name="connsiteX0" fmla="*/ 2327902 w 2354317"/>
                    <a:gd name="connsiteY0" fmla="*/ 691669 h 800000"/>
                    <a:gd name="connsiteX1" fmla="*/ 2201317 w 2354317"/>
                    <a:gd name="connsiteY1" fmla="*/ 723328 h 800000"/>
                    <a:gd name="connsiteX2" fmla="*/ 2097559 w 2354317"/>
                    <a:gd name="connsiteY2" fmla="*/ 749429 h 800000"/>
                    <a:gd name="connsiteX3" fmla="*/ 2016313 w 2354317"/>
                    <a:gd name="connsiteY3" fmla="*/ 734089 h 800000"/>
                    <a:gd name="connsiteX4" fmla="*/ 2241756 w 2354317"/>
                    <a:gd name="connsiteY4" fmla="*/ 550408 h 800000"/>
                    <a:gd name="connsiteX5" fmla="*/ 2310919 w 2354317"/>
                    <a:gd name="connsiteY5" fmla="*/ 438825 h 800000"/>
                    <a:gd name="connsiteX6" fmla="*/ 2307982 w 2354317"/>
                    <a:gd name="connsiteY6" fmla="*/ 415340 h 800000"/>
                    <a:gd name="connsiteX7" fmla="*/ 2287090 w 2354317"/>
                    <a:gd name="connsiteY7" fmla="*/ 404574 h 800000"/>
                    <a:gd name="connsiteX8" fmla="*/ 2032604 w 2354317"/>
                    <a:gd name="connsiteY8" fmla="*/ 404574 h 800000"/>
                    <a:gd name="connsiteX9" fmla="*/ 2028688 w 2354317"/>
                    <a:gd name="connsiteY9" fmla="*/ 400000 h 800000"/>
                    <a:gd name="connsiteX10" fmla="*/ 1837812 w 2354317"/>
                    <a:gd name="connsiteY10" fmla="*/ 220549 h 800000"/>
                    <a:gd name="connsiteX11" fmla="*/ 1820520 w 2354317"/>
                    <a:gd name="connsiteY11" fmla="*/ 213697 h 800000"/>
                    <a:gd name="connsiteX12" fmla="*/ 1736996 w 2354317"/>
                    <a:gd name="connsiteY12" fmla="*/ 213697 h 800000"/>
                    <a:gd name="connsiteX13" fmla="*/ 1734375 w 2354317"/>
                    <a:gd name="connsiteY13" fmla="*/ 210767 h 800000"/>
                    <a:gd name="connsiteX14" fmla="*/ 1520013 w 2354317"/>
                    <a:gd name="connsiteY14" fmla="*/ 6852 h 800000"/>
                    <a:gd name="connsiteX15" fmla="*/ 1502401 w 2354317"/>
                    <a:gd name="connsiteY15" fmla="*/ 0 h 800000"/>
                    <a:gd name="connsiteX16" fmla="*/ 1093318 w 2354317"/>
                    <a:gd name="connsiteY16" fmla="*/ 0 h 800000"/>
                    <a:gd name="connsiteX17" fmla="*/ 1070147 w 2354317"/>
                    <a:gd name="connsiteY17" fmla="*/ 14676 h 800000"/>
                    <a:gd name="connsiteX18" fmla="*/ 978135 w 2354317"/>
                    <a:gd name="connsiteY18" fmla="*/ 213697 h 800000"/>
                    <a:gd name="connsiteX19" fmla="*/ 648299 w 2354317"/>
                    <a:gd name="connsiteY19" fmla="*/ 213697 h 800000"/>
                    <a:gd name="connsiteX20" fmla="*/ 625449 w 2354317"/>
                    <a:gd name="connsiteY20" fmla="*/ 228059 h 800000"/>
                    <a:gd name="connsiteX21" fmla="*/ 478636 w 2354317"/>
                    <a:gd name="connsiteY21" fmla="*/ 536711 h 800000"/>
                    <a:gd name="connsiteX22" fmla="*/ 330500 w 2354317"/>
                    <a:gd name="connsiteY22" fmla="*/ 536711 h 800000"/>
                    <a:gd name="connsiteX23" fmla="*/ 306677 w 2354317"/>
                    <a:gd name="connsiteY23" fmla="*/ 553030 h 800000"/>
                    <a:gd name="connsiteX24" fmla="*/ 231642 w 2354317"/>
                    <a:gd name="connsiteY24" fmla="*/ 748136 h 800000"/>
                    <a:gd name="connsiteX25" fmla="*/ 152033 w 2354317"/>
                    <a:gd name="connsiteY25" fmla="*/ 723008 h 800000"/>
                    <a:gd name="connsiteX26" fmla="*/ 25449 w 2354317"/>
                    <a:gd name="connsiteY26" fmla="*/ 691354 h 800000"/>
                    <a:gd name="connsiteX27" fmla="*/ 0 w 2354317"/>
                    <a:gd name="connsiteY27" fmla="*/ 716797 h 800000"/>
                    <a:gd name="connsiteX28" fmla="*/ 25449 w 2354317"/>
                    <a:gd name="connsiteY28" fmla="*/ 742240 h 800000"/>
                    <a:gd name="connsiteX29" fmla="*/ 129207 w 2354317"/>
                    <a:gd name="connsiteY29" fmla="*/ 768347 h 800000"/>
                    <a:gd name="connsiteX30" fmla="*/ 255791 w 2354317"/>
                    <a:gd name="connsiteY30" fmla="*/ 800000 h 800000"/>
                    <a:gd name="connsiteX31" fmla="*/ 382376 w 2354317"/>
                    <a:gd name="connsiteY31" fmla="*/ 768347 h 800000"/>
                    <a:gd name="connsiteX32" fmla="*/ 486134 w 2354317"/>
                    <a:gd name="connsiteY32" fmla="*/ 742240 h 800000"/>
                    <a:gd name="connsiteX33" fmla="*/ 589892 w 2354317"/>
                    <a:gd name="connsiteY33" fmla="*/ 768347 h 800000"/>
                    <a:gd name="connsiteX34" fmla="*/ 716476 w 2354317"/>
                    <a:gd name="connsiteY34" fmla="*/ 800000 h 800000"/>
                    <a:gd name="connsiteX35" fmla="*/ 843061 w 2354317"/>
                    <a:gd name="connsiteY35" fmla="*/ 768347 h 800000"/>
                    <a:gd name="connsiteX36" fmla="*/ 946819 w 2354317"/>
                    <a:gd name="connsiteY36" fmla="*/ 742240 h 800000"/>
                    <a:gd name="connsiteX37" fmla="*/ 1050577 w 2354317"/>
                    <a:gd name="connsiteY37" fmla="*/ 768347 h 800000"/>
                    <a:gd name="connsiteX38" fmla="*/ 1177162 w 2354317"/>
                    <a:gd name="connsiteY38" fmla="*/ 800000 h 800000"/>
                    <a:gd name="connsiteX39" fmla="*/ 1303746 w 2354317"/>
                    <a:gd name="connsiteY39" fmla="*/ 768347 h 800000"/>
                    <a:gd name="connsiteX40" fmla="*/ 1407504 w 2354317"/>
                    <a:gd name="connsiteY40" fmla="*/ 742240 h 800000"/>
                    <a:gd name="connsiteX41" fmla="*/ 1511262 w 2354317"/>
                    <a:gd name="connsiteY41" fmla="*/ 768347 h 800000"/>
                    <a:gd name="connsiteX42" fmla="*/ 1637847 w 2354317"/>
                    <a:gd name="connsiteY42" fmla="*/ 800000 h 800000"/>
                    <a:gd name="connsiteX43" fmla="*/ 1764432 w 2354317"/>
                    <a:gd name="connsiteY43" fmla="*/ 768347 h 800000"/>
                    <a:gd name="connsiteX44" fmla="*/ 1868190 w 2354317"/>
                    <a:gd name="connsiteY44" fmla="*/ 742240 h 800000"/>
                    <a:gd name="connsiteX45" fmla="*/ 1971947 w 2354317"/>
                    <a:gd name="connsiteY45" fmla="*/ 768347 h 800000"/>
                    <a:gd name="connsiteX46" fmla="*/ 2098532 w 2354317"/>
                    <a:gd name="connsiteY46" fmla="*/ 800000 h 800000"/>
                    <a:gd name="connsiteX47" fmla="*/ 2225117 w 2354317"/>
                    <a:gd name="connsiteY47" fmla="*/ 768347 h 800000"/>
                    <a:gd name="connsiteX48" fmla="*/ 2328875 w 2354317"/>
                    <a:gd name="connsiteY48" fmla="*/ 742240 h 800000"/>
                    <a:gd name="connsiteX49" fmla="*/ 2354318 w 2354317"/>
                    <a:gd name="connsiteY49" fmla="*/ 716797 h 800000"/>
                    <a:gd name="connsiteX50" fmla="*/ 2327937 w 2354317"/>
                    <a:gd name="connsiteY50" fmla="*/ 691669 h 800000"/>
                    <a:gd name="connsiteX51" fmla="*/ 1109654 w 2354317"/>
                    <a:gd name="connsiteY51" fmla="*/ 50559 h 800000"/>
                    <a:gd name="connsiteX52" fmla="*/ 1493021 w 2354317"/>
                    <a:gd name="connsiteY52" fmla="*/ 50559 h 800000"/>
                    <a:gd name="connsiteX53" fmla="*/ 1552080 w 2354317"/>
                    <a:gd name="connsiteY53" fmla="*/ 106683 h 800000"/>
                    <a:gd name="connsiteX54" fmla="*/ 1458454 w 2354317"/>
                    <a:gd name="connsiteY54" fmla="*/ 106683 h 800000"/>
                    <a:gd name="connsiteX55" fmla="*/ 1433011 w 2354317"/>
                    <a:gd name="connsiteY55" fmla="*/ 132125 h 800000"/>
                    <a:gd name="connsiteX56" fmla="*/ 1458454 w 2354317"/>
                    <a:gd name="connsiteY56" fmla="*/ 157568 h 800000"/>
                    <a:gd name="connsiteX57" fmla="*/ 1605611 w 2354317"/>
                    <a:gd name="connsiteY57" fmla="*/ 157568 h 800000"/>
                    <a:gd name="connsiteX58" fmla="*/ 1664671 w 2354317"/>
                    <a:gd name="connsiteY58" fmla="*/ 213692 h 800000"/>
                    <a:gd name="connsiteX59" fmla="*/ 1034281 w 2354317"/>
                    <a:gd name="connsiteY59" fmla="*/ 213692 h 800000"/>
                    <a:gd name="connsiteX60" fmla="*/ 664297 w 2354317"/>
                    <a:gd name="connsiteY60" fmla="*/ 264600 h 800000"/>
                    <a:gd name="connsiteX61" fmla="*/ 994157 w 2354317"/>
                    <a:gd name="connsiteY61" fmla="*/ 264600 h 800000"/>
                    <a:gd name="connsiteX62" fmla="*/ 994477 w 2354317"/>
                    <a:gd name="connsiteY62" fmla="*/ 264600 h 800000"/>
                    <a:gd name="connsiteX63" fmla="*/ 1810779 w 2354317"/>
                    <a:gd name="connsiteY63" fmla="*/ 264600 h 800000"/>
                    <a:gd name="connsiteX64" fmla="*/ 1959870 w 2354317"/>
                    <a:gd name="connsiteY64" fmla="*/ 404562 h 800000"/>
                    <a:gd name="connsiteX65" fmla="*/ 768364 w 2354317"/>
                    <a:gd name="connsiteY65" fmla="*/ 404562 h 800000"/>
                    <a:gd name="connsiteX66" fmla="*/ 746831 w 2354317"/>
                    <a:gd name="connsiteY66" fmla="*/ 416307 h 800000"/>
                    <a:gd name="connsiteX67" fmla="*/ 669500 w 2354317"/>
                    <a:gd name="connsiteY67" fmla="*/ 536699 h 800000"/>
                    <a:gd name="connsiteX68" fmla="*/ 534747 w 2354317"/>
                    <a:gd name="connsiteY68" fmla="*/ 536699 h 800000"/>
                    <a:gd name="connsiteX69" fmla="*/ 1740970 w 2354317"/>
                    <a:gd name="connsiteY69" fmla="*/ 723316 h 800000"/>
                    <a:gd name="connsiteX70" fmla="*/ 1637212 w 2354317"/>
                    <a:gd name="connsiteY70" fmla="*/ 749423 h 800000"/>
                    <a:gd name="connsiteX71" fmla="*/ 1533454 w 2354317"/>
                    <a:gd name="connsiteY71" fmla="*/ 723316 h 800000"/>
                    <a:gd name="connsiteX72" fmla="*/ 1406869 w 2354317"/>
                    <a:gd name="connsiteY72" fmla="*/ 691657 h 800000"/>
                    <a:gd name="connsiteX73" fmla="*/ 1280284 w 2354317"/>
                    <a:gd name="connsiteY73" fmla="*/ 723316 h 800000"/>
                    <a:gd name="connsiteX74" fmla="*/ 1176527 w 2354317"/>
                    <a:gd name="connsiteY74" fmla="*/ 749423 h 800000"/>
                    <a:gd name="connsiteX75" fmla="*/ 1072769 w 2354317"/>
                    <a:gd name="connsiteY75" fmla="*/ 723316 h 800000"/>
                    <a:gd name="connsiteX76" fmla="*/ 946184 w 2354317"/>
                    <a:gd name="connsiteY76" fmla="*/ 691657 h 800000"/>
                    <a:gd name="connsiteX77" fmla="*/ 819599 w 2354317"/>
                    <a:gd name="connsiteY77" fmla="*/ 723316 h 800000"/>
                    <a:gd name="connsiteX78" fmla="*/ 715841 w 2354317"/>
                    <a:gd name="connsiteY78" fmla="*/ 749423 h 800000"/>
                    <a:gd name="connsiteX79" fmla="*/ 612084 w 2354317"/>
                    <a:gd name="connsiteY79" fmla="*/ 723316 h 800000"/>
                    <a:gd name="connsiteX80" fmla="*/ 485499 w 2354317"/>
                    <a:gd name="connsiteY80" fmla="*/ 691657 h 800000"/>
                    <a:gd name="connsiteX81" fmla="*/ 358914 w 2354317"/>
                    <a:gd name="connsiteY81" fmla="*/ 723316 h 800000"/>
                    <a:gd name="connsiteX82" fmla="*/ 285837 w 2354317"/>
                    <a:gd name="connsiteY82" fmla="*/ 747780 h 800000"/>
                    <a:gd name="connsiteX83" fmla="*/ 347169 w 2354317"/>
                    <a:gd name="connsiteY83" fmla="*/ 587905 h 800000"/>
                    <a:gd name="connsiteX84" fmla="*/ 682900 w 2354317"/>
                    <a:gd name="connsiteY84" fmla="*/ 587905 h 800000"/>
                    <a:gd name="connsiteX85" fmla="*/ 704428 w 2354317"/>
                    <a:gd name="connsiteY85" fmla="*/ 576165 h 800000"/>
                    <a:gd name="connsiteX86" fmla="*/ 781758 w 2354317"/>
                    <a:gd name="connsiteY86" fmla="*/ 455774 h 800000"/>
                    <a:gd name="connsiteX87" fmla="*/ 2245695 w 2354317"/>
                    <a:gd name="connsiteY87" fmla="*/ 455774 h 800000"/>
                    <a:gd name="connsiteX88" fmla="*/ 2200018 w 2354317"/>
                    <a:gd name="connsiteY88" fmla="*/ 520706 h 800000"/>
                    <a:gd name="connsiteX89" fmla="*/ 1957603 w 2354317"/>
                    <a:gd name="connsiteY89" fmla="*/ 707324 h 800000"/>
                    <a:gd name="connsiteX90" fmla="*/ 1866570 w 2354317"/>
                    <a:gd name="connsiteY90" fmla="*/ 691983 h 800000"/>
                    <a:gd name="connsiteX91" fmla="*/ 1740917 w 2354317"/>
                    <a:gd name="connsiteY91" fmla="*/ 723322 h 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354317" h="800000">
                      <a:moveTo>
                        <a:pt x="2327902" y="691669"/>
                      </a:moveTo>
                      <a:cubicBezTo>
                        <a:pt x="2264269" y="691669"/>
                        <a:pt x="2230996" y="708302"/>
                        <a:pt x="2201317" y="723328"/>
                      </a:cubicBezTo>
                      <a:cubicBezTo>
                        <a:pt x="2173258" y="737346"/>
                        <a:pt x="2149109" y="749429"/>
                        <a:pt x="2097559" y="749429"/>
                      </a:cubicBezTo>
                      <a:cubicBezTo>
                        <a:pt x="2060033" y="749429"/>
                        <a:pt x="2036886" y="742898"/>
                        <a:pt x="2016313" y="734089"/>
                      </a:cubicBezTo>
                      <a:cubicBezTo>
                        <a:pt x="2129539" y="671435"/>
                        <a:pt x="2200659" y="600973"/>
                        <a:pt x="2241756" y="550408"/>
                      </a:cubicBezTo>
                      <a:cubicBezTo>
                        <a:pt x="2292642" y="487754"/>
                        <a:pt x="2310284" y="440783"/>
                        <a:pt x="2310919" y="438825"/>
                      </a:cubicBezTo>
                      <a:cubicBezTo>
                        <a:pt x="2313855" y="431001"/>
                        <a:pt x="2312556" y="422192"/>
                        <a:pt x="2307982" y="415340"/>
                      </a:cubicBezTo>
                      <a:cubicBezTo>
                        <a:pt x="2303088" y="408489"/>
                        <a:pt x="2295578" y="404574"/>
                        <a:pt x="2287090" y="404574"/>
                      </a:cubicBezTo>
                      <a:lnTo>
                        <a:pt x="2032604" y="404574"/>
                      </a:lnTo>
                      <a:cubicBezTo>
                        <a:pt x="2031625" y="402937"/>
                        <a:pt x="2030331" y="401323"/>
                        <a:pt x="2028688" y="400000"/>
                      </a:cubicBezTo>
                      <a:lnTo>
                        <a:pt x="1837812" y="220549"/>
                      </a:lnTo>
                      <a:cubicBezTo>
                        <a:pt x="1833238" y="215975"/>
                        <a:pt x="1826731" y="213697"/>
                        <a:pt x="1820520" y="213697"/>
                      </a:cubicBezTo>
                      <a:lnTo>
                        <a:pt x="1736996" y="213697"/>
                      </a:lnTo>
                      <a:cubicBezTo>
                        <a:pt x="1736332" y="212719"/>
                        <a:pt x="1735353" y="211746"/>
                        <a:pt x="1734375" y="210767"/>
                      </a:cubicBezTo>
                      <a:lnTo>
                        <a:pt x="1520013" y="6852"/>
                      </a:lnTo>
                      <a:cubicBezTo>
                        <a:pt x="1515439" y="2272"/>
                        <a:pt x="1508932" y="0"/>
                        <a:pt x="1502401" y="0"/>
                      </a:cubicBezTo>
                      <a:lnTo>
                        <a:pt x="1093318" y="0"/>
                      </a:lnTo>
                      <a:cubicBezTo>
                        <a:pt x="1083530" y="0"/>
                        <a:pt x="1074406" y="5873"/>
                        <a:pt x="1070147" y="14676"/>
                      </a:cubicBezTo>
                      <a:lnTo>
                        <a:pt x="978135" y="213697"/>
                      </a:lnTo>
                      <a:lnTo>
                        <a:pt x="648299" y="213697"/>
                      </a:lnTo>
                      <a:cubicBezTo>
                        <a:pt x="638517" y="213697"/>
                        <a:pt x="629708" y="219250"/>
                        <a:pt x="625449" y="228059"/>
                      </a:cubicBezTo>
                      <a:lnTo>
                        <a:pt x="478636" y="536711"/>
                      </a:lnTo>
                      <a:lnTo>
                        <a:pt x="330500" y="536711"/>
                      </a:lnTo>
                      <a:cubicBezTo>
                        <a:pt x="320054" y="536711"/>
                        <a:pt x="310609" y="543242"/>
                        <a:pt x="306677" y="553030"/>
                      </a:cubicBezTo>
                      <a:lnTo>
                        <a:pt x="231642" y="748136"/>
                      </a:lnTo>
                      <a:cubicBezTo>
                        <a:pt x="196067" y="744879"/>
                        <a:pt x="175198" y="734753"/>
                        <a:pt x="152033" y="723008"/>
                      </a:cubicBezTo>
                      <a:cubicBezTo>
                        <a:pt x="122670" y="708332"/>
                        <a:pt x="89058" y="691354"/>
                        <a:pt x="25449" y="691354"/>
                      </a:cubicBezTo>
                      <a:cubicBezTo>
                        <a:pt x="11425" y="691354"/>
                        <a:pt x="0" y="702779"/>
                        <a:pt x="0" y="716797"/>
                      </a:cubicBezTo>
                      <a:cubicBezTo>
                        <a:pt x="0" y="730815"/>
                        <a:pt x="11425" y="742240"/>
                        <a:pt x="25449" y="742240"/>
                      </a:cubicBezTo>
                      <a:cubicBezTo>
                        <a:pt x="76993" y="742240"/>
                        <a:pt x="101142" y="754300"/>
                        <a:pt x="129207" y="768347"/>
                      </a:cubicBezTo>
                      <a:cubicBezTo>
                        <a:pt x="158564" y="783023"/>
                        <a:pt x="192181" y="800000"/>
                        <a:pt x="255791" y="800000"/>
                      </a:cubicBezTo>
                      <a:cubicBezTo>
                        <a:pt x="319424" y="800000"/>
                        <a:pt x="352698" y="783367"/>
                        <a:pt x="382376" y="768347"/>
                      </a:cubicBezTo>
                      <a:cubicBezTo>
                        <a:pt x="410435" y="754323"/>
                        <a:pt x="434578" y="742240"/>
                        <a:pt x="486134" y="742240"/>
                      </a:cubicBezTo>
                      <a:cubicBezTo>
                        <a:pt x="537678" y="742240"/>
                        <a:pt x="561827" y="754300"/>
                        <a:pt x="589892" y="768347"/>
                      </a:cubicBezTo>
                      <a:cubicBezTo>
                        <a:pt x="619250" y="783023"/>
                        <a:pt x="652866" y="800000"/>
                        <a:pt x="716476" y="800000"/>
                      </a:cubicBezTo>
                      <a:cubicBezTo>
                        <a:pt x="780110" y="800000"/>
                        <a:pt x="813383" y="783367"/>
                        <a:pt x="843061" y="768347"/>
                      </a:cubicBezTo>
                      <a:cubicBezTo>
                        <a:pt x="871120" y="754323"/>
                        <a:pt x="895263" y="742240"/>
                        <a:pt x="946819" y="742240"/>
                      </a:cubicBezTo>
                      <a:cubicBezTo>
                        <a:pt x="998369" y="742240"/>
                        <a:pt x="1022512" y="754300"/>
                        <a:pt x="1050577" y="768347"/>
                      </a:cubicBezTo>
                      <a:cubicBezTo>
                        <a:pt x="1079935" y="783023"/>
                        <a:pt x="1113552" y="800000"/>
                        <a:pt x="1177162" y="800000"/>
                      </a:cubicBezTo>
                      <a:cubicBezTo>
                        <a:pt x="1240795" y="800000"/>
                        <a:pt x="1274068" y="783367"/>
                        <a:pt x="1303746" y="768347"/>
                      </a:cubicBezTo>
                      <a:cubicBezTo>
                        <a:pt x="1331805" y="754323"/>
                        <a:pt x="1355955" y="742240"/>
                        <a:pt x="1407504" y="742240"/>
                      </a:cubicBezTo>
                      <a:cubicBezTo>
                        <a:pt x="1459048" y="742240"/>
                        <a:pt x="1483198" y="754300"/>
                        <a:pt x="1511262" y="768347"/>
                      </a:cubicBezTo>
                      <a:cubicBezTo>
                        <a:pt x="1540620" y="783023"/>
                        <a:pt x="1574237" y="800000"/>
                        <a:pt x="1637847" y="800000"/>
                      </a:cubicBezTo>
                      <a:cubicBezTo>
                        <a:pt x="1701480" y="800000"/>
                        <a:pt x="1734753" y="783367"/>
                        <a:pt x="1764432" y="768347"/>
                      </a:cubicBezTo>
                      <a:cubicBezTo>
                        <a:pt x="1792490" y="754323"/>
                        <a:pt x="1816634" y="742240"/>
                        <a:pt x="1868190" y="742240"/>
                      </a:cubicBezTo>
                      <a:cubicBezTo>
                        <a:pt x="1919739" y="742240"/>
                        <a:pt x="1943883" y="754300"/>
                        <a:pt x="1971947" y="768347"/>
                      </a:cubicBezTo>
                      <a:cubicBezTo>
                        <a:pt x="2001305" y="783023"/>
                        <a:pt x="2034922" y="800000"/>
                        <a:pt x="2098532" y="800000"/>
                      </a:cubicBezTo>
                      <a:cubicBezTo>
                        <a:pt x="2162165" y="800000"/>
                        <a:pt x="2195438" y="783367"/>
                        <a:pt x="2225117" y="768347"/>
                      </a:cubicBezTo>
                      <a:cubicBezTo>
                        <a:pt x="2253176" y="754323"/>
                        <a:pt x="2277319" y="742240"/>
                        <a:pt x="2328875" y="742240"/>
                      </a:cubicBezTo>
                      <a:cubicBezTo>
                        <a:pt x="2342893" y="742240"/>
                        <a:pt x="2354318" y="730815"/>
                        <a:pt x="2354318" y="716797"/>
                      </a:cubicBezTo>
                      <a:cubicBezTo>
                        <a:pt x="2353409" y="703094"/>
                        <a:pt x="2341984" y="691669"/>
                        <a:pt x="2327937" y="691669"/>
                      </a:cubicBezTo>
                      <a:close/>
                      <a:moveTo>
                        <a:pt x="1109654" y="50559"/>
                      </a:moveTo>
                      <a:lnTo>
                        <a:pt x="1493021" y="50559"/>
                      </a:lnTo>
                      <a:lnTo>
                        <a:pt x="1552080" y="106683"/>
                      </a:lnTo>
                      <a:lnTo>
                        <a:pt x="1458454" y="106683"/>
                      </a:lnTo>
                      <a:cubicBezTo>
                        <a:pt x="1444436" y="106683"/>
                        <a:pt x="1433011" y="118108"/>
                        <a:pt x="1433011" y="132125"/>
                      </a:cubicBezTo>
                      <a:cubicBezTo>
                        <a:pt x="1433011" y="146143"/>
                        <a:pt x="1444436" y="157568"/>
                        <a:pt x="1458454" y="157568"/>
                      </a:cubicBezTo>
                      <a:lnTo>
                        <a:pt x="1605611" y="157568"/>
                      </a:lnTo>
                      <a:lnTo>
                        <a:pt x="1664671" y="213692"/>
                      </a:lnTo>
                      <a:lnTo>
                        <a:pt x="1034281" y="213692"/>
                      </a:lnTo>
                      <a:close/>
                      <a:moveTo>
                        <a:pt x="664297" y="264600"/>
                      </a:moveTo>
                      <a:lnTo>
                        <a:pt x="994157" y="264600"/>
                      </a:lnTo>
                      <a:lnTo>
                        <a:pt x="994477" y="264600"/>
                      </a:lnTo>
                      <a:lnTo>
                        <a:pt x="1810779" y="264600"/>
                      </a:lnTo>
                      <a:lnTo>
                        <a:pt x="1959870" y="404562"/>
                      </a:lnTo>
                      <a:lnTo>
                        <a:pt x="768364" y="404562"/>
                      </a:lnTo>
                      <a:cubicBezTo>
                        <a:pt x="759555" y="404562"/>
                        <a:pt x="751725" y="409136"/>
                        <a:pt x="746831" y="416307"/>
                      </a:cubicBezTo>
                      <a:lnTo>
                        <a:pt x="669500" y="536699"/>
                      </a:lnTo>
                      <a:lnTo>
                        <a:pt x="534747" y="536699"/>
                      </a:lnTo>
                      <a:close/>
                      <a:moveTo>
                        <a:pt x="1740970" y="723316"/>
                      </a:moveTo>
                      <a:cubicBezTo>
                        <a:pt x="1712911" y="737334"/>
                        <a:pt x="1688762" y="749423"/>
                        <a:pt x="1637212" y="749423"/>
                      </a:cubicBezTo>
                      <a:cubicBezTo>
                        <a:pt x="1585662" y="749423"/>
                        <a:pt x="1561519" y="737357"/>
                        <a:pt x="1533454" y="723316"/>
                      </a:cubicBezTo>
                      <a:cubicBezTo>
                        <a:pt x="1504096" y="708640"/>
                        <a:pt x="1470479" y="691657"/>
                        <a:pt x="1406869" y="691657"/>
                      </a:cubicBezTo>
                      <a:cubicBezTo>
                        <a:pt x="1343236" y="691657"/>
                        <a:pt x="1309963" y="708297"/>
                        <a:pt x="1280284" y="723316"/>
                      </a:cubicBezTo>
                      <a:cubicBezTo>
                        <a:pt x="1252226" y="737334"/>
                        <a:pt x="1228076" y="749423"/>
                        <a:pt x="1176527" y="749423"/>
                      </a:cubicBezTo>
                      <a:cubicBezTo>
                        <a:pt x="1124977" y="749423"/>
                        <a:pt x="1100833" y="737357"/>
                        <a:pt x="1072769" y="723316"/>
                      </a:cubicBezTo>
                      <a:cubicBezTo>
                        <a:pt x="1043411" y="708640"/>
                        <a:pt x="1009794" y="691657"/>
                        <a:pt x="946184" y="691657"/>
                      </a:cubicBezTo>
                      <a:cubicBezTo>
                        <a:pt x="882551" y="691657"/>
                        <a:pt x="849278" y="708297"/>
                        <a:pt x="819599" y="723316"/>
                      </a:cubicBezTo>
                      <a:cubicBezTo>
                        <a:pt x="791540" y="737334"/>
                        <a:pt x="767391" y="749423"/>
                        <a:pt x="715841" y="749423"/>
                      </a:cubicBezTo>
                      <a:cubicBezTo>
                        <a:pt x="664292" y="749423"/>
                        <a:pt x="640148" y="737357"/>
                        <a:pt x="612084" y="723316"/>
                      </a:cubicBezTo>
                      <a:cubicBezTo>
                        <a:pt x="582726" y="708640"/>
                        <a:pt x="549109" y="691657"/>
                        <a:pt x="485499" y="691657"/>
                      </a:cubicBezTo>
                      <a:cubicBezTo>
                        <a:pt x="421866" y="691657"/>
                        <a:pt x="388592" y="708297"/>
                        <a:pt x="358914" y="723316"/>
                      </a:cubicBezTo>
                      <a:cubicBezTo>
                        <a:pt x="337043" y="734083"/>
                        <a:pt x="317473" y="743865"/>
                        <a:pt x="285837" y="747780"/>
                      </a:cubicBezTo>
                      <a:lnTo>
                        <a:pt x="347169" y="587905"/>
                      </a:lnTo>
                      <a:lnTo>
                        <a:pt x="682900" y="587905"/>
                      </a:lnTo>
                      <a:cubicBezTo>
                        <a:pt x="691710" y="587905"/>
                        <a:pt x="699540" y="583332"/>
                        <a:pt x="704428" y="576165"/>
                      </a:cubicBezTo>
                      <a:lnTo>
                        <a:pt x="781758" y="455774"/>
                      </a:lnTo>
                      <a:lnTo>
                        <a:pt x="2245695" y="455774"/>
                      </a:lnTo>
                      <a:cubicBezTo>
                        <a:pt x="2235913" y="473066"/>
                        <a:pt x="2220893" y="495258"/>
                        <a:pt x="2200018" y="520706"/>
                      </a:cubicBezTo>
                      <a:cubicBezTo>
                        <a:pt x="2157942" y="571936"/>
                        <a:pt x="2082242" y="645013"/>
                        <a:pt x="1957603" y="707324"/>
                      </a:cubicBezTo>
                      <a:cubicBezTo>
                        <a:pt x="1934753" y="698835"/>
                        <a:pt x="1906712" y="691983"/>
                        <a:pt x="1866570" y="691983"/>
                      </a:cubicBezTo>
                      <a:cubicBezTo>
                        <a:pt x="1803892" y="691663"/>
                        <a:pt x="1770619" y="708320"/>
                        <a:pt x="1740917" y="723322"/>
                      </a:cubicBezTo>
                      <a:close/>
                    </a:path>
                  </a:pathLst>
                </a:custGeom>
                <a:solidFill>
                  <a:schemeClr val="bg1"/>
                </a:solidFill>
                <a:ln w="5824" cap="flat">
                  <a:noFill/>
                  <a:prstDash val="solid"/>
                  <a:miter/>
                </a:ln>
              </p:spPr>
              <p:txBody>
                <a:bodyPr rtlCol="0" anchor="ct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18F00"/>
                    </a:solidFill>
                    <a:effectLst/>
                    <a:uLnTx/>
                    <a:uFillTx/>
                    <a:latin typeface="Lato"/>
                    <a:ea typeface="+mn-ea"/>
                    <a:cs typeface="+mn-cs"/>
                  </a:endParaRPr>
                </a:p>
              </p:txBody>
            </p:sp>
          </p:grpSp>
          <p:grpSp>
            <p:nvGrpSpPr>
              <p:cNvPr id="36" name="Group 35">
                <a:extLst>
                  <a:ext uri="{FF2B5EF4-FFF2-40B4-BE49-F238E27FC236}">
                    <a16:creationId xmlns:a16="http://schemas.microsoft.com/office/drawing/2014/main" id="{2013BDA0-4E45-2E1C-9270-4E08785084F8}"/>
                  </a:ext>
                </a:extLst>
              </p:cNvPr>
              <p:cNvGrpSpPr/>
              <p:nvPr/>
            </p:nvGrpSpPr>
            <p:grpSpPr>
              <a:xfrm>
                <a:off x="8073342" y="4468400"/>
                <a:ext cx="2220973" cy="1953187"/>
                <a:chOff x="7925529" y="4522806"/>
                <a:chExt cx="2220973" cy="1953187"/>
              </a:xfrm>
            </p:grpSpPr>
            <p:sp>
              <p:nvSpPr>
                <p:cNvPr id="49" name="Freeform: Shape 48">
                  <a:extLst>
                    <a:ext uri="{FF2B5EF4-FFF2-40B4-BE49-F238E27FC236}">
                      <a16:creationId xmlns:a16="http://schemas.microsoft.com/office/drawing/2014/main" id="{6E8CB47B-4DB5-A3CD-66B5-5DB9E78B860C}"/>
                    </a:ext>
                  </a:extLst>
                </p:cNvPr>
                <p:cNvSpPr/>
                <p:nvPr/>
              </p:nvSpPr>
              <p:spPr>
                <a:xfrm rot="16200000">
                  <a:off x="8063506" y="4392996"/>
                  <a:ext cx="1945020" cy="2220973"/>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tx1"/>
                </a:solidFill>
                <a:ln>
                  <a:noFill/>
                </a:ln>
              </p:spPr>
              <p:style>
                <a:lnRef idx="0">
                  <a:scrgbClr r="0" g="0" b="0"/>
                </a:lnRef>
                <a:fillRef idx="0">
                  <a:scrgbClr r="0" g="0" b="0"/>
                </a:fillRef>
                <a:effectRef idx="0">
                  <a:scrgbClr r="0" g="0" b="0"/>
                </a:effectRef>
                <a:fontRef idx="minor">
                  <a:schemeClr val="lt1"/>
                </a:fontRef>
              </p:style>
              <p:txBody>
                <a:bodyPr spcFirstLastPara="0" vert="horz" wrap="square" lIns="140046" tIns="160973" rIns="140047" bIns="160972"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dirty="0">
                    <a:ln>
                      <a:noFill/>
                    </a:ln>
                    <a:solidFill>
                      <a:srgbClr val="D18F00"/>
                    </a:solidFill>
                    <a:effectLst/>
                    <a:uLnTx/>
                    <a:uFillTx/>
                    <a:latin typeface="Lato"/>
                    <a:ea typeface="+mn-ea"/>
                    <a:cs typeface="+mn-cs"/>
                  </a:endParaRPr>
                </a:p>
              </p:txBody>
            </p:sp>
            <p:sp>
              <p:nvSpPr>
                <p:cNvPr id="50" name="TextBox 49">
                  <a:extLst>
                    <a:ext uri="{FF2B5EF4-FFF2-40B4-BE49-F238E27FC236}">
                      <a16:creationId xmlns:a16="http://schemas.microsoft.com/office/drawing/2014/main" id="{90EE65EC-1E83-410B-B2A2-9340B4595DEC}"/>
                    </a:ext>
                  </a:extLst>
                </p:cNvPr>
                <p:cNvSpPr txBox="1"/>
                <p:nvPr/>
              </p:nvSpPr>
              <p:spPr>
                <a:xfrm>
                  <a:off x="8335927" y="5277637"/>
                  <a:ext cx="1437823" cy="983830"/>
                </a:xfrm>
                <a:prstGeom prst="rect">
                  <a:avLst/>
                </a:prstGeom>
                <a:noFill/>
              </p:spPr>
              <p:txBody>
                <a:bodyPr wrap="square" lIns="91440" tIns="45720" rIns="91440" bIns="45720" rtlCol="0" anchor="t">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A21D"/>
                      </a:solidFill>
                      <a:effectLst/>
                      <a:uLnTx/>
                      <a:uFillTx/>
                      <a:latin typeface="Lato"/>
                      <a:ea typeface="+mn-ea"/>
                      <a:cs typeface="+mn-cs"/>
                    </a:rPr>
                    <a:t>$88M</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A21D"/>
                      </a:solidFill>
                      <a:effectLst/>
                      <a:uLnTx/>
                      <a:uFillTx/>
                      <a:latin typeface="Lato"/>
                      <a:ea typeface="+mn-ea"/>
                      <a:cs typeface="+mn-cs"/>
                    </a:rPr>
                    <a:t>Most</a:t>
                  </a:r>
                  <a:br>
                    <a:rPr kumimoji="0" lang="en-US" sz="1400" b="1" i="0" u="none" strike="noStrike" kern="1200" cap="none" spc="0" normalizeH="0" baseline="0" noProof="0" dirty="0">
                      <a:ln>
                        <a:noFill/>
                      </a:ln>
                      <a:solidFill>
                        <a:srgbClr val="FFA21D"/>
                      </a:solidFill>
                      <a:effectLst/>
                      <a:uLnTx/>
                      <a:uFillTx/>
                      <a:latin typeface="Lato"/>
                      <a:ea typeface="+mn-ea"/>
                      <a:cs typeface="+mn-cs"/>
                    </a:rPr>
                  </a:br>
                  <a:r>
                    <a:rPr kumimoji="0" lang="en-US" sz="1400" b="1" i="0" u="none" strike="noStrike" kern="1200" cap="none" spc="0" normalizeH="0" baseline="0" noProof="0" dirty="0">
                      <a:ln>
                        <a:noFill/>
                      </a:ln>
                      <a:solidFill>
                        <a:srgbClr val="FFA21D"/>
                      </a:solidFill>
                      <a:effectLst/>
                      <a:uLnTx/>
                      <a:uFillTx/>
                      <a:latin typeface="Lato"/>
                      <a:ea typeface="+mn-ea"/>
                      <a:cs typeface="+mn-cs"/>
                    </a:rPr>
                    <a:t>Valuable Car</a:t>
                  </a:r>
                  <a:endParaRPr kumimoji="0" lang="en-US" sz="1400" b="1" i="0" u="none" strike="noStrike" kern="1200" cap="none" spc="0" normalizeH="0" baseline="0" noProof="0" dirty="0">
                    <a:ln>
                      <a:noFill/>
                    </a:ln>
                    <a:solidFill>
                      <a:srgbClr val="FFA21D"/>
                    </a:solidFill>
                    <a:effectLst/>
                    <a:uLnTx/>
                    <a:uFillTx/>
                    <a:latin typeface="Lato"/>
                    <a:ea typeface="Lato"/>
                    <a:cs typeface="Lato"/>
                  </a:endParaRPr>
                </a:p>
              </p:txBody>
            </p:sp>
            <p:pic>
              <p:nvPicPr>
                <p:cNvPr id="51" name="Graphic 50" descr="Convertible outline">
                  <a:extLst>
                    <a:ext uri="{FF2B5EF4-FFF2-40B4-BE49-F238E27FC236}">
                      <a16:creationId xmlns:a16="http://schemas.microsoft.com/office/drawing/2014/main" id="{DE07ECAD-28C4-072A-0F60-2C40B356FF8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617723" y="4522806"/>
                  <a:ext cx="937132" cy="937131"/>
                </a:xfrm>
                <a:prstGeom prst="rect">
                  <a:avLst/>
                </a:prstGeom>
              </p:spPr>
            </p:pic>
          </p:grpSp>
          <p:grpSp>
            <p:nvGrpSpPr>
              <p:cNvPr id="37" name="Group 36">
                <a:extLst>
                  <a:ext uri="{FF2B5EF4-FFF2-40B4-BE49-F238E27FC236}">
                    <a16:creationId xmlns:a16="http://schemas.microsoft.com/office/drawing/2014/main" id="{CC327305-42AA-64F5-CEA0-86DCA6FA6088}"/>
                  </a:ext>
                </a:extLst>
              </p:cNvPr>
              <p:cNvGrpSpPr/>
              <p:nvPr/>
            </p:nvGrpSpPr>
            <p:grpSpPr>
              <a:xfrm>
                <a:off x="9885537" y="1433310"/>
                <a:ext cx="2220971" cy="1945022"/>
                <a:chOff x="9885537" y="1433310"/>
                <a:chExt cx="2220971" cy="1945022"/>
              </a:xfrm>
            </p:grpSpPr>
            <p:sp>
              <p:nvSpPr>
                <p:cNvPr id="46" name="Freeform: Shape 45">
                  <a:extLst>
                    <a:ext uri="{FF2B5EF4-FFF2-40B4-BE49-F238E27FC236}">
                      <a16:creationId xmlns:a16="http://schemas.microsoft.com/office/drawing/2014/main" id="{70E54200-6647-1024-2DA7-52067118DB38}"/>
                    </a:ext>
                  </a:extLst>
                </p:cNvPr>
                <p:cNvSpPr/>
                <p:nvPr/>
              </p:nvSpPr>
              <p:spPr>
                <a:xfrm rot="16200000">
                  <a:off x="10023512" y="1295335"/>
                  <a:ext cx="1945022" cy="2220971"/>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tx1"/>
                </a:solidFill>
                <a:ln>
                  <a:noFill/>
                </a:ln>
              </p:spPr>
              <p:style>
                <a:lnRef idx="0">
                  <a:scrgbClr r="0" g="0" b="0"/>
                </a:lnRef>
                <a:fillRef idx="0">
                  <a:scrgbClr r="0" g="0" b="0"/>
                </a:fillRef>
                <a:effectRef idx="0">
                  <a:scrgbClr r="0" g="0" b="0"/>
                </a:effectRef>
                <a:fontRef idx="minor">
                  <a:schemeClr val="lt1"/>
                </a:fontRef>
              </p:style>
              <p:txBody>
                <a:bodyPr spcFirstLastPara="0" vert="horz" wrap="square" lIns="140046" tIns="160973" rIns="140047" bIns="160972"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dirty="0">
                    <a:ln>
                      <a:noFill/>
                    </a:ln>
                    <a:solidFill>
                      <a:srgbClr val="D18F00"/>
                    </a:solidFill>
                    <a:effectLst/>
                    <a:uLnTx/>
                    <a:uFillTx/>
                    <a:latin typeface="Lato"/>
                    <a:ea typeface="+mn-ea"/>
                    <a:cs typeface="+mn-cs"/>
                  </a:endParaRPr>
                </a:p>
              </p:txBody>
            </p:sp>
            <p:sp>
              <p:nvSpPr>
                <p:cNvPr id="47" name="TextBox 46">
                  <a:extLst>
                    <a:ext uri="{FF2B5EF4-FFF2-40B4-BE49-F238E27FC236}">
                      <a16:creationId xmlns:a16="http://schemas.microsoft.com/office/drawing/2014/main" id="{BF7061D0-118A-2E0C-494C-D59036D374B1}"/>
                    </a:ext>
                  </a:extLst>
                </p:cNvPr>
                <p:cNvSpPr txBox="1"/>
                <p:nvPr/>
              </p:nvSpPr>
              <p:spPr>
                <a:xfrm>
                  <a:off x="10138107" y="2387585"/>
                  <a:ext cx="1784166" cy="848129"/>
                </a:xfrm>
                <a:prstGeom prst="rect">
                  <a:avLst/>
                </a:prstGeom>
                <a:noFill/>
              </p:spPr>
              <p:txBody>
                <a:bodyPr wrap="square" lIns="91440" tIns="45720" rIns="91440" bIns="45720" anchor="t">
                  <a:spAutoFit/>
                </a:bodyPr>
                <a:lstStyle/>
                <a:p>
                  <a:pPr marL="0" marR="0" lvl="0" indent="0" algn="ctr" defTabSz="711200" rtl="0" eaLnBrk="1" fontAlgn="auto" latinLnBrk="0" hangingPunct="1">
                    <a:lnSpc>
                      <a:spcPct val="10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FFA21D"/>
                      </a:solidFill>
                      <a:effectLst/>
                      <a:uLnTx/>
                      <a:uFillTx/>
                      <a:latin typeface="Lato"/>
                      <a:ea typeface="+mn-ea"/>
                      <a:cs typeface="+mn-cs"/>
                    </a:rPr>
                    <a:t>62 of Fortune’s Top</a:t>
                  </a:r>
                  <a:br>
                    <a:rPr kumimoji="0" lang="en-US" sz="1400" b="0" i="0" u="none" strike="noStrike" kern="1200" cap="none" spc="0" normalizeH="0" baseline="0" noProof="0" dirty="0">
                      <a:ln>
                        <a:noFill/>
                      </a:ln>
                      <a:solidFill>
                        <a:srgbClr val="FFA21D"/>
                      </a:solidFill>
                      <a:effectLst/>
                      <a:uLnTx/>
                      <a:uFillTx/>
                      <a:latin typeface="Lato"/>
                      <a:ea typeface="+mn-ea"/>
                      <a:cs typeface="+mn-cs"/>
                    </a:rPr>
                  </a:br>
                  <a:r>
                    <a:rPr kumimoji="0" lang="en-US" sz="1600" b="1" i="0" u="none" strike="noStrike" kern="1200" cap="none" spc="0" normalizeH="0" baseline="0" noProof="0" dirty="0">
                      <a:ln>
                        <a:noFill/>
                      </a:ln>
                      <a:solidFill>
                        <a:srgbClr val="FFA21D"/>
                      </a:solidFill>
                      <a:effectLst/>
                      <a:uLnTx/>
                      <a:uFillTx/>
                      <a:latin typeface="Lato"/>
                      <a:ea typeface="+mn-ea"/>
                      <a:cs typeface="+mn-cs"/>
                    </a:rPr>
                    <a:t>100 US Billionaires </a:t>
                  </a:r>
                </a:p>
              </p:txBody>
            </p:sp>
            <p:pic>
              <p:nvPicPr>
                <p:cNvPr id="48" name="Graphic 47" descr="Briefcase with solid fill">
                  <a:extLst>
                    <a:ext uri="{FF2B5EF4-FFF2-40B4-BE49-F238E27FC236}">
                      <a16:creationId xmlns:a16="http://schemas.microsoft.com/office/drawing/2014/main" id="{5E125A64-D151-7178-D5C1-D7EE1FE6B4A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606954" y="1567337"/>
                  <a:ext cx="774394" cy="774394"/>
                </a:xfrm>
                <a:prstGeom prst="rect">
                  <a:avLst/>
                </a:prstGeom>
              </p:spPr>
            </p:pic>
          </p:grpSp>
          <p:grpSp>
            <p:nvGrpSpPr>
              <p:cNvPr id="38" name="Group 37">
                <a:extLst>
                  <a:ext uri="{FF2B5EF4-FFF2-40B4-BE49-F238E27FC236}">
                    <a16:creationId xmlns:a16="http://schemas.microsoft.com/office/drawing/2014/main" id="{1B269554-B38D-A287-FDD9-B84466887812}"/>
                  </a:ext>
                </a:extLst>
              </p:cNvPr>
              <p:cNvGrpSpPr/>
              <p:nvPr/>
            </p:nvGrpSpPr>
            <p:grpSpPr>
              <a:xfrm>
                <a:off x="702205" y="4452114"/>
                <a:ext cx="2220973" cy="1945020"/>
                <a:chOff x="702205" y="4452114"/>
                <a:chExt cx="2220973" cy="1945020"/>
              </a:xfrm>
            </p:grpSpPr>
            <p:sp>
              <p:nvSpPr>
                <p:cNvPr id="43" name="Freeform: Shape 42">
                  <a:extLst>
                    <a:ext uri="{FF2B5EF4-FFF2-40B4-BE49-F238E27FC236}">
                      <a16:creationId xmlns:a16="http://schemas.microsoft.com/office/drawing/2014/main" id="{DCCC2D1A-8C49-FDBE-FEB6-E15D9809AD4F}"/>
                    </a:ext>
                  </a:extLst>
                </p:cNvPr>
                <p:cNvSpPr/>
                <p:nvPr/>
              </p:nvSpPr>
              <p:spPr>
                <a:xfrm rot="16200000">
                  <a:off x="840182" y="4314137"/>
                  <a:ext cx="1945020" cy="2220973"/>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tx1"/>
                </a:solidFill>
                <a:ln>
                  <a:noFill/>
                </a:ln>
              </p:spPr>
              <p:style>
                <a:lnRef idx="0">
                  <a:scrgbClr r="0" g="0" b="0"/>
                </a:lnRef>
                <a:fillRef idx="0">
                  <a:scrgbClr r="0" g="0" b="0"/>
                </a:fillRef>
                <a:effectRef idx="0">
                  <a:scrgbClr r="0" g="0" b="0"/>
                </a:effectRef>
                <a:fontRef idx="minor">
                  <a:schemeClr val="lt1"/>
                </a:fontRef>
              </p:style>
              <p:txBody>
                <a:bodyPr spcFirstLastPara="0" vert="horz" wrap="square" lIns="140046" tIns="160973" rIns="140047" bIns="160972"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dirty="0">
                    <a:ln>
                      <a:noFill/>
                    </a:ln>
                    <a:solidFill>
                      <a:srgbClr val="D18F00"/>
                    </a:solidFill>
                    <a:effectLst/>
                    <a:uLnTx/>
                    <a:uFillTx/>
                    <a:latin typeface="Lato"/>
                    <a:ea typeface="+mn-ea"/>
                    <a:cs typeface="+mn-cs"/>
                  </a:endParaRPr>
                </a:p>
              </p:txBody>
            </p:sp>
            <p:sp>
              <p:nvSpPr>
                <p:cNvPr id="44" name="TextBox 43">
                  <a:extLst>
                    <a:ext uri="{FF2B5EF4-FFF2-40B4-BE49-F238E27FC236}">
                      <a16:creationId xmlns:a16="http://schemas.microsoft.com/office/drawing/2014/main" id="{C91BADFD-2035-F1D9-3701-223F23397DB1}"/>
                    </a:ext>
                  </a:extLst>
                </p:cNvPr>
                <p:cNvSpPr txBox="1"/>
                <p:nvPr/>
              </p:nvSpPr>
              <p:spPr>
                <a:xfrm>
                  <a:off x="857612" y="5320924"/>
                  <a:ext cx="1968526" cy="84812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 normalizeH="0" baseline="0" noProof="0" dirty="0">
                      <a:ln>
                        <a:noFill/>
                      </a:ln>
                      <a:solidFill>
                        <a:srgbClr val="D18F00"/>
                      </a:solidFill>
                      <a:effectLst/>
                      <a:uLnTx/>
                      <a:uFillTx/>
                      <a:latin typeface="Lato"/>
                      <a:ea typeface="ＭＳ Ｐゴシック"/>
                      <a:cs typeface="Lato"/>
                    </a:rPr>
                    <a:t>Most Unusual  Collectible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5" normalizeH="0" baseline="0" noProof="0" dirty="0">
                      <a:ln>
                        <a:noFill/>
                      </a:ln>
                      <a:solidFill>
                        <a:srgbClr val="D18F00"/>
                      </a:solidFill>
                      <a:effectLst/>
                      <a:uLnTx/>
                      <a:uFillTx/>
                      <a:latin typeface="Lato"/>
                      <a:ea typeface="ＭＳ Ｐゴシック"/>
                      <a:cs typeface="Lato"/>
                    </a:rPr>
                    <a:t>$6M T-Rex Skull</a:t>
                  </a:r>
                  <a:endParaRPr kumimoji="0" lang="en-US" sz="1400" b="1" i="0" u="none" strike="noStrike" kern="1200" cap="none" spc="-5" normalizeH="0" baseline="0" noProof="0" dirty="0">
                    <a:ln>
                      <a:noFill/>
                    </a:ln>
                    <a:solidFill>
                      <a:srgbClr val="D18F00"/>
                    </a:solidFill>
                    <a:effectLst/>
                    <a:uLnTx/>
                    <a:uFillTx/>
                    <a:latin typeface="Lato"/>
                    <a:ea typeface="ＭＳ Ｐゴシック"/>
                    <a:cs typeface="Lato"/>
                  </a:endParaRPr>
                </a:p>
              </p:txBody>
            </p:sp>
            <p:pic>
              <p:nvPicPr>
                <p:cNvPr id="45" name="Graphic 44" descr="Tyrannosaurus Rex outline">
                  <a:extLst>
                    <a:ext uri="{FF2B5EF4-FFF2-40B4-BE49-F238E27FC236}">
                      <a16:creationId xmlns:a16="http://schemas.microsoft.com/office/drawing/2014/main" id="{BBEA5EAE-189D-F7F0-BFEF-5405C679B06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374932" y="4590669"/>
                  <a:ext cx="904333" cy="904333"/>
                </a:xfrm>
                <a:prstGeom prst="rect">
                  <a:avLst/>
                </a:prstGeom>
              </p:spPr>
            </p:pic>
          </p:grpSp>
          <p:grpSp>
            <p:nvGrpSpPr>
              <p:cNvPr id="39" name="Group 38">
                <a:extLst>
                  <a:ext uri="{FF2B5EF4-FFF2-40B4-BE49-F238E27FC236}">
                    <a16:creationId xmlns:a16="http://schemas.microsoft.com/office/drawing/2014/main" id="{D89ADD36-CA6D-CC84-2D10-864F3BB652DA}"/>
                  </a:ext>
                </a:extLst>
              </p:cNvPr>
              <p:cNvGrpSpPr/>
              <p:nvPr/>
            </p:nvGrpSpPr>
            <p:grpSpPr>
              <a:xfrm>
                <a:off x="6233946" y="1433310"/>
                <a:ext cx="2220973" cy="1945022"/>
                <a:chOff x="6081554" y="1395231"/>
                <a:chExt cx="2220973" cy="1945022"/>
              </a:xfrm>
            </p:grpSpPr>
            <p:sp>
              <p:nvSpPr>
                <p:cNvPr id="40" name="Freeform: Shape 39">
                  <a:extLst>
                    <a:ext uri="{FF2B5EF4-FFF2-40B4-BE49-F238E27FC236}">
                      <a16:creationId xmlns:a16="http://schemas.microsoft.com/office/drawing/2014/main" id="{F370DDA1-F8C8-1B64-23A4-DAAFB9FE7AFA}"/>
                    </a:ext>
                  </a:extLst>
                </p:cNvPr>
                <p:cNvSpPr/>
                <p:nvPr/>
              </p:nvSpPr>
              <p:spPr>
                <a:xfrm rot="16200000">
                  <a:off x="6219530" y="1257255"/>
                  <a:ext cx="1945022" cy="2220973"/>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tx1"/>
                </a:solidFill>
                <a:ln>
                  <a:noFill/>
                </a:ln>
              </p:spPr>
              <p:style>
                <a:lnRef idx="0">
                  <a:scrgbClr r="0" g="0" b="0"/>
                </a:lnRef>
                <a:fillRef idx="0">
                  <a:scrgbClr r="0" g="0" b="0"/>
                </a:fillRef>
                <a:effectRef idx="0">
                  <a:scrgbClr r="0" g="0" b="0"/>
                </a:effectRef>
                <a:fontRef idx="minor">
                  <a:schemeClr val="lt1"/>
                </a:fontRef>
              </p:style>
              <p:txBody>
                <a:bodyPr spcFirstLastPara="0" vert="horz" wrap="square" lIns="140046" tIns="160973" rIns="140047" bIns="160972"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dirty="0">
                    <a:ln>
                      <a:noFill/>
                    </a:ln>
                    <a:solidFill>
                      <a:srgbClr val="D18F00"/>
                    </a:solidFill>
                    <a:effectLst/>
                    <a:uLnTx/>
                    <a:uFillTx/>
                    <a:latin typeface="Lato"/>
                    <a:ea typeface="+mn-ea"/>
                    <a:cs typeface="+mn-cs"/>
                  </a:endParaRPr>
                </a:p>
              </p:txBody>
            </p:sp>
            <p:sp>
              <p:nvSpPr>
                <p:cNvPr id="41" name="TextBox 40">
                  <a:extLst>
                    <a:ext uri="{FF2B5EF4-FFF2-40B4-BE49-F238E27FC236}">
                      <a16:creationId xmlns:a16="http://schemas.microsoft.com/office/drawing/2014/main" id="{6CC79479-AFD2-7A02-7424-BE97E3F6622B}"/>
                    </a:ext>
                  </a:extLst>
                </p:cNvPr>
                <p:cNvSpPr txBox="1"/>
                <p:nvPr/>
              </p:nvSpPr>
              <p:spPr>
                <a:xfrm>
                  <a:off x="6292991" y="2303582"/>
                  <a:ext cx="1798095" cy="915980"/>
                </a:xfrm>
                <a:prstGeom prst="rect">
                  <a:avLst/>
                </a:prstGeom>
                <a:noFill/>
              </p:spPr>
              <p:txBody>
                <a:bodyPr wrap="square" lIns="91440" tIns="45720" rIns="91440" bIns="45720" anchor="t">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 normalizeH="0" baseline="0" noProof="0" dirty="0">
                      <a:ln>
                        <a:noFill/>
                      </a:ln>
                      <a:solidFill>
                        <a:srgbClr val="FFA21D"/>
                      </a:solidFill>
                      <a:effectLst/>
                      <a:uLnTx/>
                      <a:uFillTx/>
                      <a:latin typeface="Lato"/>
                      <a:ea typeface="ＭＳ Ｐゴシック"/>
                      <a:cs typeface="Lato"/>
                    </a:rPr>
                    <a:t>$62M</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5" normalizeH="0" baseline="0" noProof="0" dirty="0">
                      <a:ln>
                        <a:noFill/>
                      </a:ln>
                      <a:solidFill>
                        <a:srgbClr val="FFA21D"/>
                      </a:solidFill>
                      <a:effectLst/>
                      <a:uLnTx/>
                      <a:uFillTx/>
                      <a:latin typeface="Lato"/>
                      <a:ea typeface="ＭＳ Ｐゴシック"/>
                      <a:cs typeface="Lato"/>
                    </a:rPr>
                    <a:t>Largest Jewelry </a:t>
                  </a:r>
                  <a:br>
                    <a:rPr kumimoji="0" lang="en-US" sz="1200" b="1" i="0" u="none" strike="noStrike" kern="1200" cap="none" spc="-5" normalizeH="0" baseline="0" noProof="0" dirty="0">
                      <a:ln>
                        <a:noFill/>
                      </a:ln>
                      <a:solidFill>
                        <a:srgbClr val="FFA21D"/>
                      </a:solidFill>
                      <a:effectLst/>
                      <a:uLnTx/>
                      <a:uFillTx/>
                      <a:latin typeface="Lato"/>
                      <a:ea typeface="ＭＳ Ｐゴシック"/>
                      <a:cs typeface="Lato"/>
                    </a:rPr>
                  </a:br>
                  <a:r>
                    <a:rPr kumimoji="0" lang="en-US" sz="1200" b="1" i="0" u="none" strike="noStrike" kern="1200" cap="none" spc="-5" normalizeH="0" baseline="0" noProof="0" dirty="0">
                      <a:ln>
                        <a:noFill/>
                      </a:ln>
                      <a:solidFill>
                        <a:srgbClr val="FFA21D"/>
                      </a:solidFill>
                      <a:effectLst/>
                      <a:uLnTx/>
                      <a:uFillTx/>
                      <a:latin typeface="Lato"/>
                      <a:ea typeface="ＭＳ Ｐゴシック"/>
                      <a:cs typeface="Lato"/>
                    </a:rPr>
                    <a:t>Item</a:t>
                  </a:r>
                </a:p>
              </p:txBody>
            </p:sp>
            <p:pic>
              <p:nvPicPr>
                <p:cNvPr id="42" name="Graphic 41">
                  <a:extLst>
                    <a:ext uri="{FF2B5EF4-FFF2-40B4-BE49-F238E27FC236}">
                      <a16:creationId xmlns:a16="http://schemas.microsoft.com/office/drawing/2014/main" id="{F74858D7-4050-FD9E-17E5-9BACBBB5306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902643" y="1665137"/>
                  <a:ext cx="578795" cy="578795"/>
                </a:xfrm>
                <a:prstGeom prst="rect">
                  <a:avLst/>
                </a:prstGeom>
              </p:spPr>
            </p:pic>
          </p:grpSp>
        </p:grpSp>
        <p:sp>
          <p:nvSpPr>
            <p:cNvPr id="17" name="Freeform: Shape 16">
              <a:extLst>
                <a:ext uri="{FF2B5EF4-FFF2-40B4-BE49-F238E27FC236}">
                  <a16:creationId xmlns:a16="http://schemas.microsoft.com/office/drawing/2014/main" id="{E582834F-22CD-CF5E-92BB-29CF8DCF91B6}"/>
                </a:ext>
              </a:extLst>
            </p:cNvPr>
            <p:cNvSpPr/>
            <p:nvPr/>
          </p:nvSpPr>
          <p:spPr>
            <a:xfrm rot="16200000">
              <a:off x="141538" y="3085741"/>
              <a:ext cx="1849708" cy="210431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tx1"/>
            </a:solidFill>
            <a:ln>
              <a:noFill/>
            </a:ln>
          </p:spPr>
          <p:style>
            <a:lnRef idx="0">
              <a:scrgbClr r="0" g="0" b="0"/>
            </a:lnRef>
            <a:fillRef idx="0">
              <a:scrgbClr r="0" g="0" b="0"/>
            </a:fillRef>
            <a:effectRef idx="0">
              <a:scrgbClr r="0" g="0" b="0"/>
            </a:effectRef>
            <a:fontRef idx="minor">
              <a:schemeClr val="lt1"/>
            </a:fontRef>
          </p:style>
          <p:txBody>
            <a:bodyPr spcFirstLastPara="0" vert="horz" wrap="square" lIns="140046" tIns="160973" rIns="140047" bIns="160972"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dirty="0">
                <a:ln>
                  <a:noFill/>
                </a:ln>
                <a:solidFill>
                  <a:srgbClr val="D18F00"/>
                </a:solidFill>
                <a:effectLst/>
                <a:uLnTx/>
                <a:uFillTx/>
                <a:latin typeface="Lato"/>
                <a:ea typeface="+mn-ea"/>
                <a:cs typeface="+mn-cs"/>
              </a:endParaRPr>
            </a:p>
          </p:txBody>
        </p:sp>
        <p:sp>
          <p:nvSpPr>
            <p:cNvPr id="18" name="TextBox 17">
              <a:extLst>
                <a:ext uri="{FF2B5EF4-FFF2-40B4-BE49-F238E27FC236}">
                  <a16:creationId xmlns:a16="http://schemas.microsoft.com/office/drawing/2014/main" id="{065B2AD6-50E1-4DFA-B790-169F8470E9E9}"/>
                </a:ext>
              </a:extLst>
            </p:cNvPr>
            <p:cNvSpPr txBox="1"/>
            <p:nvPr/>
          </p:nvSpPr>
          <p:spPr>
            <a:xfrm>
              <a:off x="293291" y="4163559"/>
              <a:ext cx="1599995" cy="871094"/>
            </a:xfrm>
            <a:prstGeom prst="rect">
              <a:avLst/>
            </a:prstGeom>
            <a:noFill/>
          </p:spPr>
          <p:txBody>
            <a:bodyPr wrap="square" lIns="91440" tIns="45720" rIns="91440" bIns="45720" anchor="t">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 normalizeH="0" baseline="0" noProof="0" dirty="0">
                  <a:ln>
                    <a:noFill/>
                  </a:ln>
                  <a:solidFill>
                    <a:srgbClr val="FFA21D"/>
                  </a:solidFill>
                  <a:effectLst/>
                  <a:uLnTx/>
                  <a:uFillTx/>
                  <a:latin typeface="Lato"/>
                  <a:ea typeface="ＭＳ Ｐゴシック"/>
                  <a:cs typeface="Lato"/>
                </a:rPr>
                <a:t>$394M</a:t>
              </a:r>
              <a:br>
                <a:rPr kumimoji="0" lang="en-US" sz="2400" b="1" i="0" u="none" strike="noStrike" kern="1200" cap="none" spc="-5" normalizeH="0" baseline="0" noProof="0" dirty="0">
                  <a:ln>
                    <a:noFill/>
                  </a:ln>
                  <a:solidFill>
                    <a:srgbClr val="FFA21D"/>
                  </a:solidFill>
                  <a:effectLst/>
                  <a:uLnTx/>
                  <a:uFillTx/>
                  <a:latin typeface="Lato"/>
                  <a:ea typeface="ＭＳ Ｐゴシック"/>
                  <a:cs typeface="Lato"/>
                </a:rPr>
              </a:br>
              <a:r>
                <a:rPr kumimoji="0" lang="en-US" sz="1200" b="1" i="0" u="none" strike="noStrike" kern="1200" cap="none" spc="-5" normalizeH="0" baseline="0" noProof="0" dirty="0">
                  <a:ln>
                    <a:noFill/>
                  </a:ln>
                  <a:solidFill>
                    <a:srgbClr val="FFA21D"/>
                  </a:solidFill>
                  <a:effectLst/>
                  <a:uLnTx/>
                  <a:uFillTx/>
                  <a:latin typeface="Lato"/>
                  <a:ea typeface="ＭＳ Ｐゴシック"/>
                  <a:cs typeface="Lato"/>
                </a:rPr>
                <a:t>Largest Car Collection</a:t>
              </a:r>
              <a:endParaRPr kumimoji="0" lang="en-US" sz="2400" b="1" i="0" u="none" strike="noStrike" kern="1200" cap="none" spc="-5" normalizeH="0" baseline="0" noProof="0" dirty="0">
                <a:ln>
                  <a:noFill/>
                </a:ln>
                <a:solidFill>
                  <a:srgbClr val="FFA21D"/>
                </a:solidFill>
                <a:effectLst/>
                <a:uLnTx/>
                <a:uFillTx/>
                <a:latin typeface="Lato"/>
                <a:ea typeface="ＭＳ Ｐゴシック"/>
                <a:cs typeface="Lato"/>
              </a:endParaRPr>
            </a:p>
          </p:txBody>
        </p:sp>
        <p:pic>
          <p:nvPicPr>
            <p:cNvPr id="19" name="Graphic 18" descr="Convertible with solid fill">
              <a:extLst>
                <a:ext uri="{FF2B5EF4-FFF2-40B4-BE49-F238E27FC236}">
                  <a16:creationId xmlns:a16="http://schemas.microsoft.com/office/drawing/2014/main" id="{8287E828-4D52-4B87-C7A3-557B7F6A6CD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649494" y="3362486"/>
              <a:ext cx="914400" cy="914400"/>
            </a:xfrm>
            <a:prstGeom prst="rect">
              <a:avLst/>
            </a:prstGeom>
          </p:spPr>
        </p:pic>
        <p:pic>
          <p:nvPicPr>
            <p:cNvPr id="20" name="Graphic 19" descr="Sport balls with solid fill">
              <a:extLst>
                <a:ext uri="{FF2B5EF4-FFF2-40B4-BE49-F238E27FC236}">
                  <a16:creationId xmlns:a16="http://schemas.microsoft.com/office/drawing/2014/main" id="{8E93C2E4-0D0C-C5AD-2E1A-898E773A0528}"/>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009084" y="2366099"/>
              <a:ext cx="644276" cy="644276"/>
            </a:xfrm>
            <a:prstGeom prst="rect">
              <a:avLst/>
            </a:prstGeom>
          </p:spPr>
        </p:pic>
        <p:sp>
          <p:nvSpPr>
            <p:cNvPr id="21" name="Freeform: Shape 20">
              <a:extLst>
                <a:ext uri="{FF2B5EF4-FFF2-40B4-BE49-F238E27FC236}">
                  <a16:creationId xmlns:a16="http://schemas.microsoft.com/office/drawing/2014/main" id="{BBE90C77-09CA-AD31-7D7E-C0C19847FD51}"/>
                </a:ext>
              </a:extLst>
            </p:cNvPr>
            <p:cNvSpPr/>
            <p:nvPr/>
          </p:nvSpPr>
          <p:spPr>
            <a:xfrm rot="16200000">
              <a:off x="124435" y="1143724"/>
              <a:ext cx="1849708" cy="210431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tx1"/>
            </a:solidFill>
            <a:ln>
              <a:noFill/>
            </a:ln>
          </p:spPr>
          <p:style>
            <a:lnRef idx="0">
              <a:scrgbClr r="0" g="0" b="0"/>
            </a:lnRef>
            <a:fillRef idx="0">
              <a:scrgbClr r="0" g="0" b="0"/>
            </a:fillRef>
            <a:effectRef idx="0">
              <a:scrgbClr r="0" g="0" b="0"/>
            </a:effectRef>
            <a:fontRef idx="minor">
              <a:schemeClr val="lt1"/>
            </a:fontRef>
          </p:style>
          <p:txBody>
            <a:bodyPr spcFirstLastPara="0" vert="horz" wrap="square" lIns="140046" tIns="160973" rIns="140047" bIns="160972"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dirty="0">
                <a:ln>
                  <a:noFill/>
                </a:ln>
                <a:solidFill>
                  <a:srgbClr val="D18F00"/>
                </a:solidFill>
                <a:effectLst/>
                <a:uLnTx/>
                <a:uFillTx/>
                <a:latin typeface="Lato"/>
                <a:ea typeface="+mn-ea"/>
                <a:cs typeface="+mn-cs"/>
              </a:endParaRPr>
            </a:p>
          </p:txBody>
        </p:sp>
        <p:sp>
          <p:nvSpPr>
            <p:cNvPr id="22" name="TextBox 21">
              <a:extLst>
                <a:ext uri="{FF2B5EF4-FFF2-40B4-BE49-F238E27FC236}">
                  <a16:creationId xmlns:a16="http://schemas.microsoft.com/office/drawing/2014/main" id="{2CF6BDF0-4B0F-3F7D-35FD-410B940C309B}"/>
                </a:ext>
              </a:extLst>
            </p:cNvPr>
            <p:cNvSpPr txBox="1"/>
            <p:nvPr/>
          </p:nvSpPr>
          <p:spPr>
            <a:xfrm>
              <a:off x="276188" y="2173414"/>
              <a:ext cx="1599995" cy="871094"/>
            </a:xfrm>
            <a:prstGeom prst="rect">
              <a:avLst/>
            </a:prstGeom>
            <a:noFill/>
          </p:spPr>
          <p:txBody>
            <a:bodyPr wrap="square" lIns="91440" tIns="45720" rIns="91440" bIns="45720" anchor="t">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 normalizeH="0" baseline="0" noProof="0" dirty="0">
                  <a:ln>
                    <a:noFill/>
                  </a:ln>
                  <a:solidFill>
                    <a:srgbClr val="FFA21D"/>
                  </a:solidFill>
                  <a:effectLst/>
                  <a:uLnTx/>
                  <a:uFillTx/>
                  <a:latin typeface="Lato"/>
                  <a:ea typeface="ＭＳ Ｐゴシック"/>
                  <a:cs typeface="Lato"/>
                </a:rPr>
                <a:t>$20M</a:t>
              </a:r>
              <a:br>
                <a:rPr kumimoji="0" lang="en-US" sz="2400" b="1" i="0" u="none" strike="noStrike" kern="1200" cap="none" spc="-5" normalizeH="0" baseline="0" noProof="0" dirty="0">
                  <a:ln>
                    <a:noFill/>
                  </a:ln>
                  <a:solidFill>
                    <a:srgbClr val="FFA21D"/>
                  </a:solidFill>
                  <a:effectLst/>
                  <a:uLnTx/>
                  <a:uFillTx/>
                  <a:latin typeface="Lato"/>
                  <a:ea typeface="ＭＳ Ｐゴシック"/>
                  <a:cs typeface="Lato"/>
                </a:rPr>
              </a:br>
              <a:r>
                <a:rPr kumimoji="0" lang="en-US" sz="1200" b="1" i="0" u="none" strike="noStrike" kern="1200" cap="none" spc="-5" normalizeH="0" baseline="0" noProof="0" dirty="0">
                  <a:ln>
                    <a:noFill/>
                  </a:ln>
                  <a:solidFill>
                    <a:srgbClr val="FFA21D"/>
                  </a:solidFill>
                  <a:effectLst/>
                  <a:uLnTx/>
                  <a:uFillTx/>
                  <a:latin typeface="Lato"/>
                  <a:ea typeface="ＭＳ Ｐゴシック"/>
                  <a:cs typeface="Lato"/>
                </a:rPr>
                <a:t>Most Valuable </a:t>
              </a:r>
              <a:br>
                <a:rPr kumimoji="0" lang="en-US" sz="1200" b="1" i="0" u="none" strike="noStrike" kern="1200" cap="none" spc="-5" normalizeH="0" baseline="0" noProof="0" dirty="0">
                  <a:ln>
                    <a:noFill/>
                  </a:ln>
                  <a:solidFill>
                    <a:srgbClr val="FFA21D"/>
                  </a:solidFill>
                  <a:effectLst/>
                  <a:uLnTx/>
                  <a:uFillTx/>
                  <a:latin typeface="Lato"/>
                  <a:ea typeface="ＭＳ Ｐゴシック"/>
                  <a:cs typeface="Lato"/>
                </a:rPr>
              </a:br>
              <a:r>
                <a:rPr kumimoji="0" lang="en-US" sz="1200" b="1" i="0" u="none" strike="noStrike" kern="1200" cap="none" spc="-5" normalizeH="0" baseline="0" noProof="0" dirty="0">
                  <a:ln>
                    <a:noFill/>
                  </a:ln>
                  <a:solidFill>
                    <a:srgbClr val="FFA21D"/>
                  </a:solidFill>
                  <a:effectLst/>
                  <a:uLnTx/>
                  <a:uFillTx/>
                  <a:latin typeface="Lato"/>
                  <a:ea typeface="ＭＳ Ｐゴシック"/>
                  <a:cs typeface="Lato"/>
                </a:rPr>
                <a:t>Baseball Card</a:t>
              </a:r>
              <a:endParaRPr kumimoji="0" lang="en-US" sz="2400" b="1" i="0" u="none" strike="noStrike" kern="1200" cap="none" spc="-5" normalizeH="0" baseline="0" noProof="0" dirty="0">
                <a:ln>
                  <a:noFill/>
                </a:ln>
                <a:solidFill>
                  <a:srgbClr val="FFA21D"/>
                </a:solidFill>
                <a:effectLst/>
                <a:uLnTx/>
                <a:uFillTx/>
                <a:latin typeface="Lato"/>
                <a:ea typeface="ＭＳ Ｐゴシック"/>
                <a:cs typeface="Lato"/>
              </a:endParaRPr>
            </a:p>
          </p:txBody>
        </p:sp>
        <p:sp>
          <p:nvSpPr>
            <p:cNvPr id="23" name="Rectangle 22">
              <a:extLst>
                <a:ext uri="{FF2B5EF4-FFF2-40B4-BE49-F238E27FC236}">
                  <a16:creationId xmlns:a16="http://schemas.microsoft.com/office/drawing/2014/main" id="{81C26FC0-689B-8B39-B740-E64113EBFB20}"/>
                </a:ext>
              </a:extLst>
            </p:cNvPr>
            <p:cNvSpPr/>
            <p:nvPr/>
          </p:nvSpPr>
          <p:spPr>
            <a:xfrm>
              <a:off x="818490" y="1510322"/>
              <a:ext cx="515389" cy="631067"/>
            </a:xfrm>
            <a:prstGeom prst="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D18F00"/>
                </a:solidFill>
                <a:effectLst/>
                <a:uLnTx/>
                <a:uFillTx/>
                <a:latin typeface="Lato"/>
                <a:ea typeface="+mn-ea"/>
                <a:cs typeface="+mn-cs"/>
              </a:endParaRPr>
            </a:p>
          </p:txBody>
        </p:sp>
        <p:pic>
          <p:nvPicPr>
            <p:cNvPr id="24" name="Graphic 23" descr="Baseball bat and ball with solid fill">
              <a:extLst>
                <a:ext uri="{FF2B5EF4-FFF2-40B4-BE49-F238E27FC236}">
                  <a16:creationId xmlns:a16="http://schemas.microsoft.com/office/drawing/2014/main" id="{FCCAC689-64CB-56EE-8EEC-B4AB47F3C820}"/>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808696" y="1541701"/>
              <a:ext cx="515389" cy="515389"/>
            </a:xfrm>
            <a:prstGeom prst="rect">
              <a:avLst/>
            </a:prstGeom>
          </p:spPr>
        </p:pic>
        <p:sp>
          <p:nvSpPr>
            <p:cNvPr id="25" name="Rectangle 24">
              <a:extLst>
                <a:ext uri="{FF2B5EF4-FFF2-40B4-BE49-F238E27FC236}">
                  <a16:creationId xmlns:a16="http://schemas.microsoft.com/office/drawing/2014/main" id="{0933402F-E30B-1049-6374-7B27D2EDC0A3}"/>
                </a:ext>
              </a:extLst>
            </p:cNvPr>
            <p:cNvSpPr/>
            <p:nvPr/>
          </p:nvSpPr>
          <p:spPr>
            <a:xfrm>
              <a:off x="1143000" y="1878806"/>
              <a:ext cx="138113" cy="13096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D18F00"/>
                </a:solidFill>
                <a:effectLst/>
                <a:uLnTx/>
                <a:uFillTx/>
                <a:latin typeface="Lato"/>
                <a:ea typeface="+mn-ea"/>
                <a:cs typeface="+mn-cs"/>
              </a:endParaRPr>
            </a:p>
          </p:txBody>
        </p:sp>
        <p:pic>
          <p:nvPicPr>
            <p:cNvPr id="26" name="Graphic 25" descr="Baseball bat and ball with solid fill">
              <a:extLst>
                <a:ext uri="{FF2B5EF4-FFF2-40B4-BE49-F238E27FC236}">
                  <a16:creationId xmlns:a16="http://schemas.microsoft.com/office/drawing/2014/main" id="{301DB3D7-7146-B8E0-1D2F-6F14B650C385}"/>
                </a:ext>
              </a:extLst>
            </p:cNvPr>
            <p:cNvPicPr>
              <a:picLocks noChangeAspect="1"/>
            </p:cNvPicPr>
            <p:nvPr/>
          </p:nvPicPr>
          <p:blipFill>
            <a:blip r:embed="rId29">
              <a:extLst>
                <a:ext uri="{96DAC541-7B7A-43D3-8B79-37D633B846F1}">
                  <asvg:svgBlip xmlns:asvg="http://schemas.microsoft.com/office/drawing/2016/SVG/main" r:embed="rId30"/>
                </a:ext>
              </a:extLst>
            </a:blip>
            <a:srcRect l="61292" t="59777"/>
            <a:stretch/>
          </p:blipFill>
          <p:spPr>
            <a:xfrm>
              <a:off x="1039226" y="1799395"/>
              <a:ext cx="345660" cy="359192"/>
            </a:xfrm>
            <a:prstGeom prst="rect">
              <a:avLst/>
            </a:prstGeom>
          </p:spPr>
        </p:pic>
      </p:grpSp>
      <p:sp>
        <p:nvSpPr>
          <p:cNvPr id="75" name="TextBox 74">
            <a:extLst>
              <a:ext uri="{FF2B5EF4-FFF2-40B4-BE49-F238E27FC236}">
                <a16:creationId xmlns:a16="http://schemas.microsoft.com/office/drawing/2014/main" id="{627A08E5-8764-3A77-59F2-F2D17C6DC967}"/>
              </a:ext>
            </a:extLst>
          </p:cNvPr>
          <p:cNvSpPr txBox="1"/>
          <p:nvPr/>
        </p:nvSpPr>
        <p:spPr>
          <a:xfrm>
            <a:off x="5347342" y="4914651"/>
            <a:ext cx="1526347" cy="830997"/>
          </a:xfrm>
          <a:prstGeom prst="rect">
            <a:avLst/>
          </a:prstGeom>
          <a:noFill/>
        </p:spPr>
        <p:txBody>
          <a:bodyPr wrap="square" lIns="91440" tIns="45720" rIns="91440" bIns="45720" anchor="t">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 normalizeH="0" baseline="0" noProof="0" dirty="0">
                <a:ln>
                  <a:noFill/>
                </a:ln>
                <a:solidFill>
                  <a:srgbClr val="FFA21D"/>
                </a:solidFill>
                <a:effectLst/>
                <a:uLnTx/>
                <a:uFillTx/>
                <a:latin typeface="Lato"/>
                <a:ea typeface="ＭＳ Ｐゴシック"/>
                <a:cs typeface="Lato"/>
              </a:rPr>
              <a:t>$180M</a:t>
            </a:r>
            <a:br>
              <a:rPr kumimoji="0" lang="en-US" sz="1400" b="1" i="0" u="none" strike="noStrike" kern="1200" cap="none" spc="-5" normalizeH="0" baseline="0" noProof="0" dirty="0">
                <a:ln>
                  <a:noFill/>
                </a:ln>
                <a:solidFill>
                  <a:srgbClr val="FFA21D"/>
                </a:solidFill>
                <a:effectLst/>
                <a:uLnTx/>
                <a:uFillTx/>
                <a:latin typeface="Lato"/>
                <a:ea typeface="ＭＳ Ｐゴシック"/>
                <a:cs typeface="Lato"/>
              </a:rPr>
            </a:br>
            <a:r>
              <a:rPr kumimoji="0" lang="en-US" sz="1200" b="1" i="0" u="none" strike="noStrike" kern="1200" cap="none" spc="-5" normalizeH="0" baseline="0" noProof="0" dirty="0">
                <a:ln>
                  <a:noFill/>
                </a:ln>
                <a:solidFill>
                  <a:srgbClr val="FFA21D"/>
                </a:solidFill>
                <a:effectLst/>
                <a:uLnTx/>
                <a:uFillTx/>
                <a:latin typeface="Lato"/>
                <a:ea typeface="ＭＳ Ｐゴシック"/>
                <a:cs typeface="Lato"/>
              </a:rPr>
              <a:t>Largest Jewelry</a:t>
            </a:r>
            <a:br>
              <a:rPr kumimoji="0" lang="en-US" sz="1200" b="1" i="0" u="none" strike="noStrike" kern="1200" cap="none" spc="-5" normalizeH="0" baseline="0" noProof="0" dirty="0">
                <a:ln>
                  <a:noFill/>
                </a:ln>
                <a:solidFill>
                  <a:srgbClr val="FFA21D"/>
                </a:solidFill>
                <a:effectLst/>
                <a:uLnTx/>
                <a:uFillTx/>
                <a:latin typeface="Lato"/>
                <a:ea typeface="ＭＳ Ｐゴシック"/>
                <a:cs typeface="Lato"/>
              </a:rPr>
            </a:br>
            <a:r>
              <a:rPr kumimoji="0" lang="en-US" sz="1200" b="1" i="0" u="none" strike="noStrike" kern="1200" cap="none" spc="-5" normalizeH="0" baseline="0" noProof="0" dirty="0">
                <a:ln>
                  <a:noFill/>
                </a:ln>
                <a:solidFill>
                  <a:srgbClr val="FFA21D"/>
                </a:solidFill>
                <a:effectLst/>
                <a:uLnTx/>
                <a:uFillTx/>
                <a:latin typeface="Lato"/>
                <a:ea typeface="ＭＳ Ｐゴシック"/>
                <a:cs typeface="Lato"/>
              </a:rPr>
              <a:t>Schedule</a:t>
            </a:r>
            <a:endParaRPr kumimoji="0" lang="en-US" sz="2400" b="1" i="0" u="none" strike="noStrike" kern="1200" cap="none" spc="-5" normalizeH="0" baseline="0" noProof="0" dirty="0">
              <a:ln>
                <a:noFill/>
              </a:ln>
              <a:solidFill>
                <a:srgbClr val="FFA21D"/>
              </a:solidFill>
              <a:effectLst/>
              <a:uLnTx/>
              <a:uFillTx/>
              <a:latin typeface="Lato"/>
              <a:ea typeface="ＭＳ Ｐゴシック"/>
              <a:cs typeface="Lato"/>
            </a:endParaRPr>
          </a:p>
        </p:txBody>
      </p:sp>
      <p:sp>
        <p:nvSpPr>
          <p:cNvPr id="2" name="Footer Placeholder 4">
            <a:extLst>
              <a:ext uri="{FF2B5EF4-FFF2-40B4-BE49-F238E27FC236}">
                <a16:creationId xmlns:a16="http://schemas.microsoft.com/office/drawing/2014/main" id="{A1BD6E2E-6ECD-5F03-75AD-1B0B53A14A35}"/>
              </a:ext>
            </a:extLst>
          </p:cNvPr>
          <p:cNvSpPr txBox="1">
            <a:spLocks/>
          </p:cNvSpPr>
          <p:nvPr/>
        </p:nvSpPr>
        <p:spPr>
          <a:xfrm>
            <a:off x="3388286" y="6522163"/>
            <a:ext cx="5403182" cy="1384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dirty="0">
                <a:solidFill>
                  <a:srgbClr val="000000">
                    <a:lumMod val="65000"/>
                    <a:lumOff val="35000"/>
                  </a:srgbClr>
                </a:solidFill>
                <a:latin typeface="Lato" panose="020F0502020204030203" pitchFamily="34" charset="77"/>
              </a:rPr>
              <a:t>Confidential &amp; Proprietary Information of Chubb- Not for Distribution</a:t>
            </a:r>
          </a:p>
        </p:txBody>
      </p:sp>
    </p:spTree>
    <p:extLst>
      <p:ext uri="{BB962C8B-B14F-4D97-AF65-F5344CB8AC3E}">
        <p14:creationId xmlns:p14="http://schemas.microsoft.com/office/powerpoint/2010/main" val="444778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F4DD1-10F4-F861-B47C-FB45FBA80C49}"/>
              </a:ext>
            </a:extLst>
          </p:cNvPr>
          <p:cNvSpPr>
            <a:spLocks noGrp="1"/>
          </p:cNvSpPr>
          <p:nvPr>
            <p:ph type="sldNum" sz="quarter" idx="12"/>
          </p:nvPr>
        </p:nvSpPr>
        <p:spPr>
          <a:xfrm>
            <a:off x="11365441" y="6388958"/>
            <a:ext cx="347133" cy="138499"/>
          </a:xfrm>
          <a:prstGeom prst="rect">
            <a:avLst/>
          </a:prstGeom>
        </p:spPr>
        <p:txBody>
          <a:bodyPr vert="horz" lIns="0" tIns="0" rIns="0" bIns="0" rtlCol="0" anchor="ctr">
            <a:noAutofit/>
          </a:bodyPr>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A6D2EC0-F72A-414E-A43D-B8A25FDD1ED2}" type="slidenum">
              <a:rPr kumimoji="0" lang="de-CH" sz="7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CH" sz="700" b="0" i="0" u="none" strike="noStrike" kern="1200" cap="none" spc="0" normalizeH="0" baseline="0" noProof="0">
              <a:ln>
                <a:noFill/>
              </a:ln>
              <a:solidFill>
                <a:srgbClr val="000000"/>
              </a:solidFill>
              <a:effectLst/>
              <a:uLnTx/>
              <a:uFillTx/>
              <a:latin typeface="Lato"/>
              <a:ea typeface="+mn-ea"/>
              <a:cs typeface="+mn-cs"/>
            </a:endParaRPr>
          </a:p>
        </p:txBody>
      </p:sp>
      <p:sp>
        <p:nvSpPr>
          <p:cNvPr id="3" name="Rectangle: Rounded Corners 2">
            <a:extLst>
              <a:ext uri="{FF2B5EF4-FFF2-40B4-BE49-F238E27FC236}">
                <a16:creationId xmlns:a16="http://schemas.microsoft.com/office/drawing/2014/main" id="{32D57871-F151-3B13-A368-458091B42F0B}"/>
              </a:ext>
            </a:extLst>
          </p:cNvPr>
          <p:cNvSpPr/>
          <p:nvPr/>
        </p:nvSpPr>
        <p:spPr>
          <a:xfrm>
            <a:off x="7436599" y="4218290"/>
            <a:ext cx="2103120" cy="159249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D18F00"/>
              </a:solidFill>
              <a:effectLst/>
              <a:uLnTx/>
              <a:uFillTx/>
              <a:latin typeface="Verdana" panose="020B0604030504040204" pitchFamily="34" charset="0"/>
              <a:ea typeface="Verdana" panose="020B0604030504040204" pitchFamily="34" charset="0"/>
            </a:endParaRPr>
          </a:p>
        </p:txBody>
      </p:sp>
      <p:sp>
        <p:nvSpPr>
          <p:cNvPr id="5" name="Rectangle: Rounded Corners 4">
            <a:extLst>
              <a:ext uri="{FF2B5EF4-FFF2-40B4-BE49-F238E27FC236}">
                <a16:creationId xmlns:a16="http://schemas.microsoft.com/office/drawing/2014/main" id="{34C1DA17-64A2-7C82-8680-98CB58ED3F82}"/>
              </a:ext>
            </a:extLst>
          </p:cNvPr>
          <p:cNvSpPr/>
          <p:nvPr/>
        </p:nvSpPr>
        <p:spPr>
          <a:xfrm>
            <a:off x="9750180" y="4210816"/>
            <a:ext cx="2103120" cy="159996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D18F00"/>
              </a:solidFill>
              <a:effectLst/>
              <a:uLnTx/>
              <a:uFillTx/>
              <a:latin typeface="Verdana" panose="020B0604030504040204" pitchFamily="34" charset="0"/>
              <a:ea typeface="Verdana" panose="020B0604030504040204" pitchFamily="34" charset="0"/>
            </a:endParaRPr>
          </a:p>
        </p:txBody>
      </p:sp>
      <p:sp>
        <p:nvSpPr>
          <p:cNvPr id="6" name="Rectangle: Rounded Corners 5">
            <a:extLst>
              <a:ext uri="{FF2B5EF4-FFF2-40B4-BE49-F238E27FC236}">
                <a16:creationId xmlns:a16="http://schemas.microsoft.com/office/drawing/2014/main" id="{7A965594-1865-5FAA-669A-496BFED7744B}"/>
              </a:ext>
            </a:extLst>
          </p:cNvPr>
          <p:cNvSpPr/>
          <p:nvPr/>
        </p:nvSpPr>
        <p:spPr>
          <a:xfrm>
            <a:off x="9750180" y="2538369"/>
            <a:ext cx="2103120" cy="15049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D18F00"/>
              </a:solidFill>
              <a:effectLst/>
              <a:uLnTx/>
              <a:uFillTx/>
              <a:latin typeface="Verdana" panose="020B0604030504040204" pitchFamily="34" charset="0"/>
              <a:ea typeface="Verdana" panose="020B0604030504040204" pitchFamily="34" charset="0"/>
            </a:endParaRPr>
          </a:p>
        </p:txBody>
      </p:sp>
      <p:sp>
        <p:nvSpPr>
          <p:cNvPr id="7" name="Rectangle: Rounded Corners 6">
            <a:extLst>
              <a:ext uri="{FF2B5EF4-FFF2-40B4-BE49-F238E27FC236}">
                <a16:creationId xmlns:a16="http://schemas.microsoft.com/office/drawing/2014/main" id="{CC575488-37F3-A136-AD15-40BC6650E785}"/>
              </a:ext>
            </a:extLst>
          </p:cNvPr>
          <p:cNvSpPr/>
          <p:nvPr/>
        </p:nvSpPr>
        <p:spPr>
          <a:xfrm>
            <a:off x="7438136" y="2538369"/>
            <a:ext cx="2103120" cy="15049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D18F00"/>
              </a:solidFill>
              <a:effectLst/>
              <a:uLnTx/>
              <a:uFillTx/>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32C85400-492A-080F-6C26-C9BE7B233075}"/>
              </a:ext>
            </a:extLst>
          </p:cNvPr>
          <p:cNvSpPr txBox="1"/>
          <p:nvPr/>
        </p:nvSpPr>
        <p:spPr>
          <a:xfrm>
            <a:off x="9819041" y="2705866"/>
            <a:ext cx="1962540" cy="1177245"/>
          </a:xfrm>
          <a:prstGeom prst="rect">
            <a:avLst/>
          </a:prstGeom>
          <a:noFill/>
        </p:spPr>
        <p:txBody>
          <a:bodyPr wrap="square" lIns="68580" tIns="34290" rIns="68580" bIns="3429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A21D"/>
                </a:solidFill>
                <a:effectLst/>
                <a:uLnTx/>
                <a:uFillTx/>
                <a:latin typeface="Lato" panose="020F0502020204030203" pitchFamily="34" charset="0"/>
                <a:ea typeface="+mn-ea"/>
                <a:cs typeface="+mn-cs"/>
              </a:rPr>
              <a:t>Satisfaction Score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A21D"/>
                </a:solidFill>
                <a:effectLst/>
                <a:uLnTx/>
                <a:uFillTx/>
                <a:latin typeface="Lato" panose="020F0502020204030203" pitchFamily="34" charset="0"/>
                <a:ea typeface="+mn-ea"/>
                <a:cs typeface="+mn-cs"/>
              </a:rPr>
              <a:t>95%</a:t>
            </a:r>
          </a:p>
        </p:txBody>
      </p:sp>
      <p:sp>
        <p:nvSpPr>
          <p:cNvPr id="9" name="TextBox 8">
            <a:extLst>
              <a:ext uri="{FF2B5EF4-FFF2-40B4-BE49-F238E27FC236}">
                <a16:creationId xmlns:a16="http://schemas.microsoft.com/office/drawing/2014/main" id="{714F0984-B634-B2F3-0796-6175E5B300A4}"/>
              </a:ext>
            </a:extLst>
          </p:cNvPr>
          <p:cNvSpPr txBox="1"/>
          <p:nvPr/>
        </p:nvSpPr>
        <p:spPr>
          <a:xfrm>
            <a:off x="9992607" y="4267142"/>
            <a:ext cx="1615407" cy="1084912"/>
          </a:xfrm>
          <a:prstGeom prst="rect">
            <a:avLst/>
          </a:prstGeom>
          <a:noFill/>
        </p:spPr>
        <p:txBody>
          <a:bodyPr wrap="square" lIns="68580" tIns="34290" rIns="68580" bIns="3429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18F00"/>
              </a:solidFill>
              <a:effectLst/>
              <a:uLnTx/>
              <a:uFillTx/>
              <a:latin typeface="Lato"/>
              <a:ea typeface="Lato"/>
              <a:cs typeface="Lat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A21D"/>
                </a:solidFill>
                <a:effectLst/>
                <a:uLnTx/>
                <a:uFillTx/>
                <a:latin typeface="Lato"/>
                <a:ea typeface="Lato"/>
                <a:cs typeface="Lato"/>
              </a:rPr>
              <a:t>NPS</a:t>
            </a:r>
            <a:endParaRPr kumimoji="0" lang="en-US" sz="2400" b="1" i="0" u="none" strike="noStrike" kern="1200" cap="none" spc="0" normalizeH="0" baseline="0" noProof="0" dirty="0">
              <a:ln>
                <a:noFill/>
              </a:ln>
              <a:solidFill>
                <a:srgbClr val="FFA21D"/>
              </a:solidFill>
              <a:effectLst/>
              <a:uLnTx/>
              <a:uFillTx/>
              <a:latin typeface="Lato" panose="020F0502020204030203" pitchFamily="34" charset="0"/>
              <a:ea typeface="Lato"/>
              <a:cs typeface="Lat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A21D"/>
                </a:solidFill>
                <a:effectLst/>
                <a:uLnTx/>
                <a:uFillTx/>
                <a:latin typeface="Lato"/>
                <a:ea typeface="Lato"/>
                <a:cs typeface="Lato"/>
              </a:rPr>
              <a:t>86</a:t>
            </a:r>
            <a:endParaRPr kumimoji="0" lang="en-US" sz="2400" b="1" i="0" u="none" strike="noStrike" kern="1200" cap="none" spc="0" normalizeH="0" baseline="0" noProof="0" dirty="0">
              <a:ln>
                <a:noFill/>
              </a:ln>
              <a:solidFill>
                <a:srgbClr val="FFA21D"/>
              </a:solidFill>
              <a:effectLst/>
              <a:uLnTx/>
              <a:uFillTx/>
              <a:latin typeface="Lato" panose="020F0502020204030203" pitchFamily="34" charset="0"/>
              <a:ea typeface="Lato"/>
              <a:cs typeface="Lato"/>
            </a:endParaRPr>
          </a:p>
        </p:txBody>
      </p:sp>
      <p:sp>
        <p:nvSpPr>
          <p:cNvPr id="10" name="TextBox 9">
            <a:extLst>
              <a:ext uri="{FF2B5EF4-FFF2-40B4-BE49-F238E27FC236}">
                <a16:creationId xmlns:a16="http://schemas.microsoft.com/office/drawing/2014/main" id="{77467A34-5204-78CA-9789-778FE1E74D5C}"/>
              </a:ext>
            </a:extLst>
          </p:cNvPr>
          <p:cNvSpPr txBox="1"/>
          <p:nvPr/>
        </p:nvSpPr>
        <p:spPr>
          <a:xfrm>
            <a:off x="7438136" y="2713340"/>
            <a:ext cx="2103120" cy="1077218"/>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A21D"/>
                </a:solidFill>
                <a:effectLst/>
                <a:uLnTx/>
                <a:uFillTx/>
                <a:latin typeface="Lato"/>
                <a:ea typeface="Lato"/>
                <a:cs typeface="Lato"/>
              </a:rPr>
              <a:t>Chubb claims adjusters       </a:t>
            </a:r>
            <a:r>
              <a:rPr kumimoji="0" lang="en-US" sz="1400" b="1" i="0" u="none" strike="noStrike" kern="1200" cap="none" spc="0" normalizeH="0" baseline="0" noProof="0" dirty="0">
                <a:ln>
                  <a:noFill/>
                </a:ln>
                <a:solidFill>
                  <a:srgbClr val="FFA21D"/>
                </a:solidFill>
                <a:effectLst/>
                <a:uLnTx/>
                <a:uFillTx/>
                <a:latin typeface="Lato"/>
                <a:ea typeface="Lato"/>
                <a:cs typeface="Lato"/>
              </a:rPr>
              <a:t>(not third parties)</a:t>
            </a:r>
            <a:endParaRPr kumimoji="0" lang="en-US" sz="2400" b="1" i="0" u="none" strike="noStrike" kern="1200" cap="none" spc="0" normalizeH="0" baseline="0" noProof="0" dirty="0">
              <a:ln>
                <a:noFill/>
              </a:ln>
              <a:solidFill>
                <a:srgbClr val="FFA21D"/>
              </a:solidFill>
              <a:effectLst/>
              <a:uLnTx/>
              <a:uFillTx/>
              <a:latin typeface="Lato"/>
              <a:ea typeface="Lato"/>
              <a:cs typeface="Lato"/>
            </a:endParaRPr>
          </a:p>
        </p:txBody>
      </p:sp>
      <p:sp>
        <p:nvSpPr>
          <p:cNvPr id="11" name="TextBox 10">
            <a:extLst>
              <a:ext uri="{FF2B5EF4-FFF2-40B4-BE49-F238E27FC236}">
                <a16:creationId xmlns:a16="http://schemas.microsoft.com/office/drawing/2014/main" id="{9D8DD7F6-EFF8-A814-A872-74A84C4B0FEB}"/>
              </a:ext>
            </a:extLst>
          </p:cNvPr>
          <p:cNvSpPr txBox="1"/>
          <p:nvPr/>
        </p:nvSpPr>
        <p:spPr>
          <a:xfrm>
            <a:off x="7290761" y="1491032"/>
            <a:ext cx="4497916" cy="33250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A21D"/>
                </a:solidFill>
                <a:effectLst/>
                <a:uLnTx/>
                <a:uFillTx/>
                <a:latin typeface="Lato" panose="020F0502020204030203" pitchFamily="34" charset="0"/>
                <a:ea typeface="+mn-ea"/>
                <a:cs typeface="+mn-cs"/>
              </a:rPr>
              <a:t>Delivering Results </a:t>
            </a:r>
            <a:br>
              <a:rPr kumimoji="0" lang="en-US" sz="2800" b="1" i="0" u="none" strike="noStrike" kern="1200" cap="none" spc="0" normalizeH="0" baseline="0" noProof="0" dirty="0">
                <a:ln>
                  <a:noFill/>
                </a:ln>
                <a:solidFill>
                  <a:srgbClr val="FFA21D"/>
                </a:solidFill>
                <a:effectLst/>
                <a:uLnTx/>
                <a:uFillTx/>
                <a:latin typeface="Lato" panose="020F0502020204030203" pitchFamily="34" charset="0"/>
                <a:ea typeface="+mn-ea"/>
                <a:cs typeface="+mn-cs"/>
              </a:rPr>
            </a:br>
            <a:r>
              <a:rPr kumimoji="0" lang="en-US" sz="2800" b="1" i="0" u="none" strike="noStrike" kern="1200" cap="none" spc="0" normalizeH="0" baseline="0" noProof="0" dirty="0">
                <a:ln>
                  <a:noFill/>
                </a:ln>
                <a:solidFill>
                  <a:srgbClr val="FFA21D"/>
                </a:solidFill>
                <a:effectLst/>
                <a:uLnTx/>
                <a:uFillTx/>
                <a:latin typeface="Lato" panose="020F0502020204030203" pitchFamily="34" charset="0"/>
                <a:ea typeface="+mn-ea"/>
                <a:cs typeface="+mn-cs"/>
              </a:rPr>
              <a:t>for our Clients </a:t>
            </a:r>
          </a:p>
        </p:txBody>
      </p:sp>
      <p:sp>
        <p:nvSpPr>
          <p:cNvPr id="12" name="TextBox 11">
            <a:extLst>
              <a:ext uri="{FF2B5EF4-FFF2-40B4-BE49-F238E27FC236}">
                <a16:creationId xmlns:a16="http://schemas.microsoft.com/office/drawing/2014/main" id="{E3E7B0E3-69A3-F68B-1EA3-B54B19D1F2B8}"/>
              </a:ext>
            </a:extLst>
          </p:cNvPr>
          <p:cNvSpPr txBox="1"/>
          <p:nvPr/>
        </p:nvSpPr>
        <p:spPr>
          <a:xfrm>
            <a:off x="7436599" y="4410635"/>
            <a:ext cx="210312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A21D"/>
                </a:solidFill>
                <a:effectLst/>
                <a:uLnTx/>
                <a:uFillTx/>
                <a:latin typeface="Lato" panose="020F0502020204030203" pitchFamily="34" charset="0"/>
                <a:ea typeface="+mn-ea"/>
                <a:cs typeface="+mn-cs"/>
              </a:rPr>
              <a:t>Claim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A21D"/>
                </a:solidFill>
                <a:effectLst/>
                <a:uLnTx/>
                <a:uFillTx/>
                <a:latin typeface="Lato" panose="020F0502020204030203" pitchFamily="34" charset="0"/>
                <a:ea typeface="+mn-ea"/>
                <a:cs typeface="+mn-cs"/>
              </a:rPr>
              <a:t>Centers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A21D"/>
                </a:solidFill>
                <a:effectLst/>
                <a:uLnTx/>
                <a:uFillTx/>
                <a:latin typeface="Lato" panose="020F0502020204030203" pitchFamily="34" charset="0"/>
                <a:ea typeface="+mn-ea"/>
                <a:cs typeface="+mn-cs"/>
              </a:rPr>
              <a:t>24/7</a:t>
            </a:r>
          </a:p>
        </p:txBody>
      </p:sp>
      <p:sp>
        <p:nvSpPr>
          <p:cNvPr id="15" name="Title 14">
            <a:extLst>
              <a:ext uri="{FF2B5EF4-FFF2-40B4-BE49-F238E27FC236}">
                <a16:creationId xmlns:a16="http://schemas.microsoft.com/office/drawing/2014/main" id="{5D3DD056-949C-C04B-C987-E6AEFF71EBE0}"/>
              </a:ext>
            </a:extLst>
          </p:cNvPr>
          <p:cNvSpPr>
            <a:spLocks noGrp="1"/>
          </p:cNvSpPr>
          <p:nvPr>
            <p:ph type="title"/>
          </p:nvPr>
        </p:nvSpPr>
        <p:spPr/>
        <p:txBody>
          <a:bodyPr/>
          <a:lstStyle/>
          <a:p>
            <a:endParaRPr lang="en-US" dirty="0"/>
          </a:p>
        </p:txBody>
      </p:sp>
      <p:sp>
        <p:nvSpPr>
          <p:cNvPr id="16" name="Rectangle 15">
            <a:extLst>
              <a:ext uri="{FF2B5EF4-FFF2-40B4-BE49-F238E27FC236}">
                <a16:creationId xmlns:a16="http://schemas.microsoft.com/office/drawing/2014/main" id="{A20D047D-08D2-66F1-3404-2A79FF1100F1}"/>
              </a:ext>
            </a:extLst>
          </p:cNvPr>
          <p:cNvSpPr/>
          <p:nvPr/>
        </p:nvSpPr>
        <p:spPr>
          <a:xfrm>
            <a:off x="0" y="0"/>
            <a:ext cx="12192000" cy="978131"/>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Lato"/>
              <a:ea typeface="+mn-ea"/>
              <a:cs typeface="+mn-cs"/>
            </a:endParaRPr>
          </a:p>
        </p:txBody>
      </p:sp>
      <p:sp>
        <p:nvSpPr>
          <p:cNvPr id="17" name="Title 3">
            <a:extLst>
              <a:ext uri="{FF2B5EF4-FFF2-40B4-BE49-F238E27FC236}">
                <a16:creationId xmlns:a16="http://schemas.microsoft.com/office/drawing/2014/main" id="{E94299D4-2B98-32A7-EFA7-54B89CF9C33B}"/>
              </a:ext>
            </a:extLst>
          </p:cNvPr>
          <p:cNvSpPr txBox="1">
            <a:spLocks/>
          </p:cNvSpPr>
          <p:nvPr/>
        </p:nvSpPr>
        <p:spPr>
          <a:xfrm>
            <a:off x="375005" y="65560"/>
            <a:ext cx="8091488" cy="890587"/>
          </a:xfrm>
          <a:prstGeom prst="rect">
            <a:avLst/>
          </a:prstGeom>
        </p:spPr>
        <p:style>
          <a:lnRef idx="0">
            <a:scrgbClr r="0" g="0" b="0"/>
          </a:lnRef>
          <a:fillRef idx="0">
            <a:scrgbClr r="0" g="0" b="0"/>
          </a:fillRef>
          <a:effectRef idx="0">
            <a:scrgbClr r="0" g="0" b="0"/>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600" b="0" i="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hubb Publico Office (Heading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hubb Publico Office (Headings)"/>
              </a:rPr>
              <a:t>Personal Risk Services – Claims Service</a:t>
            </a:r>
          </a:p>
        </p:txBody>
      </p:sp>
      <p:sp>
        <p:nvSpPr>
          <p:cNvPr id="25" name="Footer Placeholder 4">
            <a:extLst>
              <a:ext uri="{FF2B5EF4-FFF2-40B4-BE49-F238E27FC236}">
                <a16:creationId xmlns:a16="http://schemas.microsoft.com/office/drawing/2014/main" id="{28080CF4-4310-0838-F0B8-7E246117361C}"/>
              </a:ext>
            </a:extLst>
          </p:cNvPr>
          <p:cNvSpPr txBox="1">
            <a:spLocks/>
          </p:cNvSpPr>
          <p:nvPr/>
        </p:nvSpPr>
        <p:spPr>
          <a:xfrm>
            <a:off x="3388286" y="6522163"/>
            <a:ext cx="5403182" cy="1384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dirty="0">
                <a:solidFill>
                  <a:srgbClr val="000000">
                    <a:lumMod val="65000"/>
                    <a:lumOff val="35000"/>
                  </a:srgbClr>
                </a:solidFill>
                <a:latin typeface="Lato" panose="020F0502020204030203" pitchFamily="34" charset="77"/>
              </a:rPr>
              <a:t>Confidential &amp; Proprietary Information of Chubb- Not for Distribution</a:t>
            </a:r>
          </a:p>
        </p:txBody>
      </p:sp>
      <p:grpSp>
        <p:nvGrpSpPr>
          <p:cNvPr id="29" name="Group 28">
            <a:extLst>
              <a:ext uri="{FF2B5EF4-FFF2-40B4-BE49-F238E27FC236}">
                <a16:creationId xmlns:a16="http://schemas.microsoft.com/office/drawing/2014/main" id="{6EB6911B-001D-B37F-4BB3-0DC029DC49C5}"/>
              </a:ext>
            </a:extLst>
          </p:cNvPr>
          <p:cNvGrpSpPr/>
          <p:nvPr/>
        </p:nvGrpSpPr>
        <p:grpSpPr>
          <a:xfrm>
            <a:off x="1015916" y="1226540"/>
            <a:ext cx="4497916" cy="5009263"/>
            <a:chOff x="1015916" y="1226540"/>
            <a:chExt cx="4497916" cy="5009263"/>
          </a:xfrm>
        </p:grpSpPr>
        <p:sp>
          <p:nvSpPr>
            <p:cNvPr id="19" name="Arrow: Up 18">
              <a:extLst>
                <a:ext uri="{FF2B5EF4-FFF2-40B4-BE49-F238E27FC236}">
                  <a16:creationId xmlns:a16="http://schemas.microsoft.com/office/drawing/2014/main" id="{090C8B0D-7D5B-DA97-08C2-A9CD8FD5D351}"/>
                </a:ext>
              </a:extLst>
            </p:cNvPr>
            <p:cNvSpPr/>
            <p:nvPr/>
          </p:nvSpPr>
          <p:spPr>
            <a:xfrm>
              <a:off x="1015916" y="1226540"/>
              <a:ext cx="4497916" cy="5009262"/>
            </a:xfrm>
            <a:prstGeom prst="up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Up 19">
              <a:extLst>
                <a:ext uri="{FF2B5EF4-FFF2-40B4-BE49-F238E27FC236}">
                  <a16:creationId xmlns:a16="http://schemas.microsoft.com/office/drawing/2014/main" id="{A5D6A3B5-95DF-8054-901F-3DCA814F43CB}"/>
                </a:ext>
              </a:extLst>
            </p:cNvPr>
            <p:cNvSpPr/>
            <p:nvPr/>
          </p:nvSpPr>
          <p:spPr>
            <a:xfrm>
              <a:off x="1374648" y="2014521"/>
              <a:ext cx="3706368" cy="4221281"/>
            </a:xfrm>
            <a:prstGeom prst="upArrow">
              <a:avLst/>
            </a:prstGeom>
            <a:solidFill>
              <a:schemeClr val="tx1">
                <a:lumMod val="65000"/>
                <a:lumOff val="3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Up 20">
              <a:extLst>
                <a:ext uri="{FF2B5EF4-FFF2-40B4-BE49-F238E27FC236}">
                  <a16:creationId xmlns:a16="http://schemas.microsoft.com/office/drawing/2014/main" id="{CFDCA1CD-3020-2FB8-4EBD-AEC05DB75400}"/>
                </a:ext>
              </a:extLst>
            </p:cNvPr>
            <p:cNvSpPr/>
            <p:nvPr/>
          </p:nvSpPr>
          <p:spPr>
            <a:xfrm>
              <a:off x="1659636" y="2705866"/>
              <a:ext cx="3215640" cy="3529936"/>
            </a:xfrm>
            <a:prstGeom prst="upArrow">
              <a:avLst/>
            </a:prstGeom>
            <a:solidFill>
              <a:schemeClr val="tx1">
                <a:lumMod val="50000"/>
                <a:lumOff val="5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Up 21">
              <a:extLst>
                <a:ext uri="{FF2B5EF4-FFF2-40B4-BE49-F238E27FC236}">
                  <a16:creationId xmlns:a16="http://schemas.microsoft.com/office/drawing/2014/main" id="{D3525D8C-7531-398E-BCAA-6C781B2A1F86}"/>
                </a:ext>
              </a:extLst>
            </p:cNvPr>
            <p:cNvSpPr/>
            <p:nvPr/>
          </p:nvSpPr>
          <p:spPr>
            <a:xfrm>
              <a:off x="1923261" y="3575305"/>
              <a:ext cx="2660904" cy="2660498"/>
            </a:xfrm>
            <a:prstGeom prst="upArrow">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Arrow Connector 26">
              <a:extLst>
                <a:ext uri="{FF2B5EF4-FFF2-40B4-BE49-F238E27FC236}">
                  <a16:creationId xmlns:a16="http://schemas.microsoft.com/office/drawing/2014/main" id="{14A6BE9E-8772-F8E0-28A6-E554EB0D5020}"/>
                </a:ext>
              </a:extLst>
            </p:cNvPr>
            <p:cNvCxnSpPr>
              <a:cxnSpLocks/>
              <a:stCxn id="22" idx="2"/>
            </p:cNvCxnSpPr>
            <p:nvPr/>
          </p:nvCxnSpPr>
          <p:spPr>
            <a:xfrm flipV="1">
              <a:off x="3253713" y="1594843"/>
              <a:ext cx="0" cy="4640960"/>
            </a:xfrm>
            <a:prstGeom prst="straightConnector1">
              <a:avLst/>
            </a:prstGeom>
            <a:ln w="57150">
              <a:solidFill>
                <a:srgbClr val="FFA21D"/>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6678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06BFA6A-6265-4428-8325-A58DA3480041}"/>
              </a:ext>
            </a:extLst>
          </p:cNvPr>
          <p:cNvSpPr>
            <a:spLocks noGrp="1"/>
          </p:cNvSpPr>
          <p:nvPr>
            <p:ph sz="quarter" idx="13"/>
          </p:nvPr>
        </p:nvSpPr>
        <p:spPr>
          <a:xfrm>
            <a:off x="695326" y="1512097"/>
            <a:ext cx="5321426" cy="4675979"/>
          </a:xfrm>
        </p:spPr>
        <p:txBody>
          <a:bodyPr>
            <a:normAutofit/>
          </a:bodyPr>
          <a:lstStyle/>
          <a:p>
            <a:pPr marL="252000" marR="0" lvl="0" indent="-252000" algn="l" defTabSz="914400" rtl="0" eaLnBrk="1" fontAlgn="auto" latinLnBrk="0" hangingPunct="1">
              <a:lnSpc>
                <a:spcPct val="110000"/>
              </a:lnSpc>
              <a:spcBef>
                <a:spcPts val="0"/>
              </a:spcBef>
              <a:spcAft>
                <a:spcPts val="1200"/>
              </a:spcAft>
              <a:buClrTx/>
              <a:buSzPct val="120000"/>
              <a:buFontTx/>
              <a:buBlip>
                <a:blip r:embed="rId4">
                  <a:extLst>
                    <a:ext uri="{96DAC541-7B7A-43D3-8B79-37D633B846F1}">
                      <asvg:svgBlip xmlns:asvg="http://schemas.microsoft.com/office/drawing/2016/SVG/main" r:embed="rId5"/>
                    </a:ext>
                  </a:extLst>
                </a:blip>
              </a:buBlip>
              <a:tabLst/>
              <a:defRPr/>
            </a:pPr>
            <a:r>
              <a:rPr lang="en-GB" sz="1500" dirty="0">
                <a:solidFill>
                  <a:srgbClr val="000000"/>
                </a:solidFill>
                <a:latin typeface="Verdana" panose="020B0604030504040204" pitchFamily="34" charset="0"/>
                <a:ea typeface="Verdana" panose="020B0604030504040204" pitchFamily="34" charset="0"/>
              </a:rPr>
              <a:t>Insurable wealth</a:t>
            </a:r>
          </a:p>
          <a:p>
            <a:pPr marL="252000" marR="0" lvl="0" indent="-252000" algn="l" defTabSz="914400" rtl="0" eaLnBrk="1" fontAlgn="auto" latinLnBrk="0" hangingPunct="1">
              <a:lnSpc>
                <a:spcPct val="110000"/>
              </a:lnSpc>
              <a:spcBef>
                <a:spcPts val="0"/>
              </a:spcBef>
              <a:spcAft>
                <a:spcPts val="1200"/>
              </a:spcAft>
              <a:buClrTx/>
              <a:buSzPct val="120000"/>
              <a:buFontTx/>
              <a:buBlip>
                <a:blip r:embed="rId4">
                  <a:extLst>
                    <a:ext uri="{96DAC541-7B7A-43D3-8B79-37D633B846F1}">
                      <asvg:svgBlip xmlns:asvg="http://schemas.microsoft.com/office/drawing/2016/SVG/main" r:embed="rId5"/>
                    </a:ext>
                  </a:extLst>
                </a:blip>
              </a:buBlip>
              <a:tabLst/>
              <a:defRPr/>
            </a:pPr>
            <a:r>
              <a:rPr lang="en-US" sz="1500" dirty="0">
                <a:latin typeface="Verdana" panose="020B0604030504040204" pitchFamily="34" charset="0"/>
                <a:ea typeface="Verdana" panose="020B0604030504040204" pitchFamily="34" charset="0"/>
              </a:rPr>
              <a:t>Professional occupation</a:t>
            </a:r>
          </a:p>
          <a:p>
            <a:pPr marL="252000" marR="0" lvl="0" indent="-252000" algn="l" defTabSz="914400" rtl="0" eaLnBrk="1" fontAlgn="auto" latinLnBrk="0" hangingPunct="1">
              <a:lnSpc>
                <a:spcPct val="110000"/>
              </a:lnSpc>
              <a:spcBef>
                <a:spcPts val="0"/>
              </a:spcBef>
              <a:spcAft>
                <a:spcPts val="1200"/>
              </a:spcAft>
              <a:buClrTx/>
              <a:buSzPct val="120000"/>
              <a:buFontTx/>
              <a:buBlip>
                <a:blip r:embed="rId4">
                  <a:extLst>
                    <a:ext uri="{96DAC541-7B7A-43D3-8B79-37D633B846F1}">
                      <asvg:svgBlip xmlns:asvg="http://schemas.microsoft.com/office/drawing/2016/SVG/main" r:embed="rId5"/>
                    </a:ext>
                  </a:extLst>
                </a:blip>
              </a:buBlip>
              <a:tabLst/>
              <a:defRPr/>
            </a:pPr>
            <a:r>
              <a:rPr lang="en-US" sz="1500" dirty="0">
                <a:latin typeface="Verdana" panose="020B0604030504040204" pitchFamily="34" charset="0"/>
                <a:ea typeface="Verdana" panose="020B0604030504040204" pitchFamily="34" charset="0"/>
              </a:rPr>
              <a:t>See insurance as an important financial service</a:t>
            </a:r>
          </a:p>
          <a:p>
            <a:pPr marL="252000" marR="0" lvl="0" indent="-252000" algn="l" defTabSz="914400" rtl="0" eaLnBrk="1" fontAlgn="auto" latinLnBrk="0" hangingPunct="1">
              <a:lnSpc>
                <a:spcPct val="110000"/>
              </a:lnSpc>
              <a:spcBef>
                <a:spcPts val="0"/>
              </a:spcBef>
              <a:spcAft>
                <a:spcPts val="1200"/>
              </a:spcAft>
              <a:buClrTx/>
              <a:buSzPct val="120000"/>
              <a:buFontTx/>
              <a:buBlip>
                <a:blip r:embed="rId4">
                  <a:extLst>
                    <a:ext uri="{96DAC541-7B7A-43D3-8B79-37D633B846F1}">
                      <asvg:svgBlip xmlns:asvg="http://schemas.microsoft.com/office/drawing/2016/SVG/main" r:embed="rId5"/>
                    </a:ext>
                  </a:extLst>
                </a:blip>
              </a:buBlip>
              <a:tabLst/>
              <a:defRPr/>
            </a:pPr>
            <a:r>
              <a:rPr lang="en-US" sz="1500" dirty="0">
                <a:latin typeface="Verdana" panose="020B0604030504040204" pitchFamily="34" charset="0"/>
                <a:ea typeface="Verdana" panose="020B0604030504040204" pitchFamily="34" charset="0"/>
              </a:rPr>
              <a:t>Values our financial position </a:t>
            </a:r>
          </a:p>
          <a:p>
            <a:pPr marL="252000" marR="0" lvl="0" indent="-252000" algn="l" defTabSz="914400" rtl="0" eaLnBrk="1" fontAlgn="auto" latinLnBrk="0" hangingPunct="1">
              <a:lnSpc>
                <a:spcPct val="110000"/>
              </a:lnSpc>
              <a:spcBef>
                <a:spcPts val="0"/>
              </a:spcBef>
              <a:spcAft>
                <a:spcPts val="1200"/>
              </a:spcAft>
              <a:buClrTx/>
              <a:buSzPct val="120000"/>
              <a:buFontTx/>
              <a:buBlip>
                <a:blip r:embed="rId4">
                  <a:extLst>
                    <a:ext uri="{96DAC541-7B7A-43D3-8B79-37D633B846F1}">
                      <asvg:svgBlip xmlns:asvg="http://schemas.microsoft.com/office/drawing/2016/SVG/main" r:embed="rId5"/>
                    </a:ext>
                  </a:extLst>
                </a:blip>
              </a:buBlip>
              <a:tabLst/>
              <a:defRPr/>
            </a:pPr>
            <a:r>
              <a:rPr lang="en-US" sz="1500" dirty="0">
                <a:latin typeface="Verdana" panose="020B0604030504040204" pitchFamily="34" charset="0"/>
                <a:ea typeface="Verdana" panose="020B0604030504040204" pitchFamily="34" charset="0"/>
              </a:rPr>
              <a:t>Appreciate our value-added approach</a:t>
            </a:r>
          </a:p>
          <a:p>
            <a:pPr marL="252000" marR="0" lvl="0" indent="-252000" algn="l" defTabSz="914400" rtl="0" eaLnBrk="1" fontAlgn="auto" latinLnBrk="0" hangingPunct="1">
              <a:lnSpc>
                <a:spcPct val="110000"/>
              </a:lnSpc>
              <a:spcBef>
                <a:spcPts val="0"/>
              </a:spcBef>
              <a:spcAft>
                <a:spcPts val="1200"/>
              </a:spcAft>
              <a:buClrTx/>
              <a:buSzPct val="120000"/>
              <a:buFontTx/>
              <a:buBlip>
                <a:blip r:embed="rId4">
                  <a:extLst>
                    <a:ext uri="{96DAC541-7B7A-43D3-8B79-37D633B846F1}">
                      <asvg:svgBlip xmlns:asvg="http://schemas.microsoft.com/office/drawing/2016/SVG/main" r:embed="rId5"/>
                    </a:ext>
                  </a:extLst>
                </a:blip>
              </a:buBlip>
              <a:tabLst/>
              <a:defRPr/>
            </a:pPr>
            <a:r>
              <a:rPr lang="en-US" sz="1500" dirty="0">
                <a:latin typeface="Verdana" panose="020B0604030504040204" pitchFamily="34" charset="0"/>
                <a:ea typeface="Verdana" panose="020B0604030504040204" pitchFamily="34" charset="0"/>
              </a:rPr>
              <a:t>Interested in loss prevention and resilience </a:t>
            </a:r>
          </a:p>
          <a:p>
            <a:pPr marL="252000" marR="0" lvl="0" indent="-252000" algn="l" defTabSz="914400" rtl="0" eaLnBrk="1" fontAlgn="auto" latinLnBrk="0" hangingPunct="1">
              <a:lnSpc>
                <a:spcPct val="110000"/>
              </a:lnSpc>
              <a:spcBef>
                <a:spcPts val="0"/>
              </a:spcBef>
              <a:spcAft>
                <a:spcPts val="1200"/>
              </a:spcAft>
              <a:buClrTx/>
              <a:buSzPct val="120000"/>
              <a:buFontTx/>
              <a:buBlip>
                <a:blip r:embed="rId4">
                  <a:extLst>
                    <a:ext uri="{96DAC541-7B7A-43D3-8B79-37D633B846F1}">
                      <asvg:svgBlip xmlns:asvg="http://schemas.microsoft.com/office/drawing/2016/SVG/main" r:embed="rId5"/>
                    </a:ext>
                  </a:extLst>
                </a:blip>
              </a:buBlip>
              <a:tabLst/>
              <a:defRPr/>
            </a:pPr>
            <a:r>
              <a:rPr lang="en-US" sz="1500" dirty="0">
                <a:latin typeface="Verdana" panose="020B0604030504040204" pitchFamily="34" charset="0"/>
                <a:ea typeface="Verdana" panose="020B0604030504040204" pitchFamily="34" charset="0"/>
              </a:rPr>
              <a:t>Nearly clean loss experience</a:t>
            </a:r>
          </a:p>
          <a:p>
            <a:pPr marL="252000" marR="0" lvl="0" indent="-252000" algn="l" defTabSz="914400" rtl="0" eaLnBrk="1" fontAlgn="auto" latinLnBrk="0" hangingPunct="1">
              <a:lnSpc>
                <a:spcPct val="110000"/>
              </a:lnSpc>
              <a:spcBef>
                <a:spcPts val="0"/>
              </a:spcBef>
              <a:spcAft>
                <a:spcPts val="1200"/>
              </a:spcAft>
              <a:buClrTx/>
              <a:buSzPct val="120000"/>
              <a:buFontTx/>
              <a:buBlip>
                <a:blip r:embed="rId4">
                  <a:extLst>
                    <a:ext uri="{96DAC541-7B7A-43D3-8B79-37D633B846F1}">
                      <asvg:svgBlip xmlns:asvg="http://schemas.microsoft.com/office/drawing/2016/SVG/main" r:embed="rId5"/>
                    </a:ext>
                  </a:extLst>
                </a:blip>
              </a:buBlip>
              <a:tabLst/>
              <a:defRPr/>
            </a:pPr>
            <a:r>
              <a:rPr lang="en-US" sz="1500" dirty="0">
                <a:latin typeface="Verdana" panose="020B0604030504040204" pitchFamily="34" charset="0"/>
                <a:ea typeface="Verdana" panose="020B0604030504040204" pitchFamily="34" charset="0"/>
              </a:rPr>
              <a:t>Potential for account to grow over time</a:t>
            </a:r>
          </a:p>
          <a:p>
            <a:pPr marL="252000" marR="0" lvl="0" indent="-252000" algn="l" defTabSz="914400" rtl="0" eaLnBrk="1" fontAlgn="auto" latinLnBrk="0" hangingPunct="1">
              <a:lnSpc>
                <a:spcPct val="110000"/>
              </a:lnSpc>
              <a:spcBef>
                <a:spcPts val="0"/>
              </a:spcBef>
              <a:spcAft>
                <a:spcPts val="1200"/>
              </a:spcAft>
              <a:buClrTx/>
              <a:buSzPct val="120000"/>
              <a:buFontTx/>
              <a:buBlip>
                <a:blip r:embed="rId4">
                  <a:extLst>
                    <a:ext uri="{96DAC541-7B7A-43D3-8B79-37D633B846F1}">
                      <asvg:svgBlip xmlns:asvg="http://schemas.microsoft.com/office/drawing/2016/SVG/main" r:embed="rId5"/>
                    </a:ext>
                  </a:extLst>
                </a:blip>
              </a:buBlip>
              <a:tabLst/>
              <a:defRPr/>
            </a:pPr>
            <a:r>
              <a:rPr lang="en-US" sz="1500" dirty="0">
                <a:latin typeface="Verdana" panose="020B0604030504040204" pitchFamily="34" charset="0"/>
                <a:ea typeface="Verdana" panose="020B0604030504040204" pitchFamily="34" charset="0"/>
              </a:rPr>
              <a:t>Require a more sophisticated level of insurance</a:t>
            </a:r>
          </a:p>
          <a:p>
            <a:pPr marL="252000" marR="0" lvl="0" indent="-252000" algn="l" defTabSz="914400" rtl="0" eaLnBrk="1" fontAlgn="auto" latinLnBrk="0" hangingPunct="1">
              <a:lnSpc>
                <a:spcPct val="110000"/>
              </a:lnSpc>
              <a:spcBef>
                <a:spcPts val="0"/>
              </a:spcBef>
              <a:spcAft>
                <a:spcPts val="1200"/>
              </a:spcAft>
              <a:buClrTx/>
              <a:buSzPct val="120000"/>
              <a:buFontTx/>
              <a:buBlip>
                <a:blip r:embed="rId4">
                  <a:extLst>
                    <a:ext uri="{96DAC541-7B7A-43D3-8B79-37D633B846F1}">
                      <asvg:svgBlip xmlns:asvg="http://schemas.microsoft.com/office/drawing/2016/SVG/main" r:embed="rId5"/>
                    </a:ext>
                  </a:extLst>
                </a:blip>
              </a:buBlip>
              <a:tabLst/>
              <a:defRPr/>
            </a:pPr>
            <a:r>
              <a:rPr lang="en-US" sz="1500" dirty="0">
                <a:latin typeface="Verdana" panose="020B0604030504040204" pitchFamily="34" charset="0"/>
                <a:ea typeface="Verdana" panose="020B0604030504040204" pitchFamily="34" charset="0"/>
              </a:rPr>
              <a:t>Wants their carrier to be a full solution provider</a:t>
            </a:r>
          </a:p>
          <a:p>
            <a:endParaRPr lang="en-US" dirty="0"/>
          </a:p>
        </p:txBody>
      </p:sp>
      <p:pic>
        <p:nvPicPr>
          <p:cNvPr id="9" name="Picture 4" descr="Screen Clipping">
            <a:extLst>
              <a:ext uri="{FF2B5EF4-FFF2-40B4-BE49-F238E27FC236}">
                <a16:creationId xmlns:a16="http://schemas.microsoft.com/office/drawing/2014/main" id="{C6EBBADD-E1D1-4C73-8B76-49F4FC597D6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14166" y="3077661"/>
            <a:ext cx="2170302" cy="2140571"/>
          </a:xfrm>
          <a:prstGeom prst="rect">
            <a:avLst/>
          </a:prstGeom>
          <a:noFill/>
          <a:ln w="57150">
            <a:solidFill>
              <a:srgbClr val="FFA21D"/>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BFDF109-4600-421D-A4FD-5501526F994D}"/>
              </a:ext>
            </a:extLst>
          </p:cNvPr>
          <p:cNvPicPr>
            <a:picLocks noChangeAspect="1"/>
          </p:cNvPicPr>
          <p:nvPr/>
        </p:nvPicPr>
        <p:blipFill>
          <a:blip r:embed="rId7"/>
          <a:stretch>
            <a:fillRect/>
          </a:stretch>
        </p:blipFill>
        <p:spPr>
          <a:xfrm>
            <a:off x="9242025" y="3850085"/>
            <a:ext cx="2339013" cy="1781457"/>
          </a:xfrm>
          <a:prstGeom prst="rect">
            <a:avLst/>
          </a:prstGeom>
          <a:ln w="57150">
            <a:solidFill>
              <a:srgbClr val="FFA21D"/>
            </a:solidFill>
          </a:ln>
        </p:spPr>
      </p:pic>
      <p:pic>
        <p:nvPicPr>
          <p:cNvPr id="12" name="Picture 11">
            <a:extLst>
              <a:ext uri="{FF2B5EF4-FFF2-40B4-BE49-F238E27FC236}">
                <a16:creationId xmlns:a16="http://schemas.microsoft.com/office/drawing/2014/main" id="{1EAC90FC-F04B-48ED-9E03-7C7D69F68F87}"/>
              </a:ext>
            </a:extLst>
          </p:cNvPr>
          <p:cNvPicPr>
            <a:picLocks noChangeAspect="1"/>
          </p:cNvPicPr>
          <p:nvPr/>
        </p:nvPicPr>
        <p:blipFill>
          <a:blip r:embed="rId8"/>
          <a:stretch>
            <a:fillRect/>
          </a:stretch>
        </p:blipFill>
        <p:spPr>
          <a:xfrm>
            <a:off x="10281558" y="5527598"/>
            <a:ext cx="1298561" cy="304826"/>
          </a:xfrm>
          <a:prstGeom prst="rect">
            <a:avLst/>
          </a:prstGeom>
        </p:spPr>
      </p:pic>
      <p:pic>
        <p:nvPicPr>
          <p:cNvPr id="13" name="Picture 12">
            <a:extLst>
              <a:ext uri="{FF2B5EF4-FFF2-40B4-BE49-F238E27FC236}">
                <a16:creationId xmlns:a16="http://schemas.microsoft.com/office/drawing/2014/main" id="{42ADDA04-BACF-4CB0-BEAF-2007F66446FA}"/>
              </a:ext>
            </a:extLst>
          </p:cNvPr>
          <p:cNvPicPr>
            <a:picLocks noChangeAspect="1"/>
          </p:cNvPicPr>
          <p:nvPr/>
        </p:nvPicPr>
        <p:blipFill>
          <a:blip r:embed="rId9"/>
          <a:stretch>
            <a:fillRect/>
          </a:stretch>
        </p:blipFill>
        <p:spPr>
          <a:xfrm>
            <a:off x="7577102" y="5200751"/>
            <a:ext cx="1201016" cy="310923"/>
          </a:xfrm>
          <a:prstGeom prst="rect">
            <a:avLst/>
          </a:prstGeom>
        </p:spPr>
      </p:pic>
      <p:sp>
        <p:nvSpPr>
          <p:cNvPr id="2" name="Title 3">
            <a:extLst>
              <a:ext uri="{FF2B5EF4-FFF2-40B4-BE49-F238E27FC236}">
                <a16:creationId xmlns:a16="http://schemas.microsoft.com/office/drawing/2014/main" id="{31B41E1F-6E23-BFC5-A7C9-F604FB1EB375}"/>
              </a:ext>
            </a:extLst>
          </p:cNvPr>
          <p:cNvSpPr txBox="1">
            <a:spLocks/>
          </p:cNvSpPr>
          <p:nvPr/>
        </p:nvSpPr>
        <p:spPr>
          <a:xfrm>
            <a:off x="0" y="-7354"/>
            <a:ext cx="12192000" cy="889474"/>
          </a:xfrm>
          <a:prstGeom prst="rect">
            <a:avLst/>
          </a:prstGeom>
          <a:solidFill>
            <a:srgbClr val="000ECC"/>
          </a:solidFill>
        </p:spPr>
        <p:txBody>
          <a:bodyPr vert="horz" lIns="0" tIns="0" rIns="0" bIns="0" rtlCol="0" anchor="ctr" anchorCtr="0">
            <a:noAutofit/>
          </a:bodyPr>
          <a:lstStyle>
            <a:lvl1pPr algn="l" defTabSz="914400" rtl="0" eaLnBrk="1" latinLnBrk="0" hangingPunct="1">
              <a:lnSpc>
                <a:spcPts val="3120"/>
              </a:lnSpc>
              <a:spcBef>
                <a:spcPct val="0"/>
              </a:spcBef>
              <a:buNone/>
              <a:defRPr sz="2800" b="0" i="0" kern="1200">
                <a:solidFill>
                  <a:schemeClr val="bg1"/>
                </a:solidFill>
                <a:latin typeface="+mj-lt"/>
                <a:ea typeface="+mj-ea"/>
                <a:cs typeface="+mj-cs"/>
              </a:defRPr>
            </a:lvl1pPr>
          </a:lstStyle>
          <a:p>
            <a:pPr marL="0" marR="0" lvl="0" indent="0" algn="l" defTabSz="914400" rtl="0" eaLnBrk="1" fontAlgn="auto" latinLnBrk="0" hangingPunct="1">
              <a:lnSpc>
                <a:spcPts val="312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hubb Publico Light"/>
                <a:ea typeface="+mj-ea"/>
                <a:cs typeface="+mj-cs"/>
              </a:rPr>
              <a:t> The Chubb Insured – Successful Families &amp; Individuals</a:t>
            </a:r>
          </a:p>
        </p:txBody>
      </p:sp>
      <p:sp>
        <p:nvSpPr>
          <p:cNvPr id="3" name="Rectangle 2">
            <a:extLst>
              <a:ext uri="{FF2B5EF4-FFF2-40B4-BE49-F238E27FC236}">
                <a16:creationId xmlns:a16="http://schemas.microsoft.com/office/drawing/2014/main" id="{A29E5009-1553-BF35-C47F-DF685B7DDE49}"/>
              </a:ext>
            </a:extLst>
          </p:cNvPr>
          <p:cNvSpPr/>
          <p:nvPr/>
        </p:nvSpPr>
        <p:spPr>
          <a:xfrm>
            <a:off x="0" y="0"/>
            <a:ext cx="12192000" cy="978131"/>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Lato"/>
              <a:ea typeface="+mn-ea"/>
              <a:cs typeface="+mn-cs"/>
            </a:endParaRPr>
          </a:p>
        </p:txBody>
      </p:sp>
      <p:sp>
        <p:nvSpPr>
          <p:cNvPr id="7" name="Title 3">
            <a:extLst>
              <a:ext uri="{FF2B5EF4-FFF2-40B4-BE49-F238E27FC236}">
                <a16:creationId xmlns:a16="http://schemas.microsoft.com/office/drawing/2014/main" id="{4558ADCA-4278-06C6-3614-366AC80E288B}"/>
              </a:ext>
            </a:extLst>
          </p:cNvPr>
          <p:cNvSpPr txBox="1">
            <a:spLocks/>
          </p:cNvSpPr>
          <p:nvPr/>
        </p:nvSpPr>
        <p:spPr>
          <a:xfrm>
            <a:off x="375005" y="65560"/>
            <a:ext cx="8091488" cy="890587"/>
          </a:xfrm>
          <a:prstGeom prst="rect">
            <a:avLst/>
          </a:prstGeom>
        </p:spPr>
        <p:style>
          <a:lnRef idx="0">
            <a:scrgbClr r="0" g="0" b="0"/>
          </a:lnRef>
          <a:fillRef idx="0">
            <a:scrgbClr r="0" g="0" b="0"/>
          </a:fillRef>
          <a:effectRef idx="0">
            <a:scrgbClr r="0" g="0" b="0"/>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600" b="0" i="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hubb Publico Office (Heading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hubb Publico Office (Headings)"/>
              </a:rPr>
              <a:t>The Chubb Insured – Successful Families &amp; Individuals</a:t>
            </a:r>
          </a:p>
        </p:txBody>
      </p:sp>
      <p:sp>
        <p:nvSpPr>
          <p:cNvPr id="4" name="Footer Placeholder 4">
            <a:extLst>
              <a:ext uri="{FF2B5EF4-FFF2-40B4-BE49-F238E27FC236}">
                <a16:creationId xmlns:a16="http://schemas.microsoft.com/office/drawing/2014/main" id="{095E0D35-4B3C-97FF-CF2B-77AFB0E01888}"/>
              </a:ext>
            </a:extLst>
          </p:cNvPr>
          <p:cNvSpPr>
            <a:spLocks noGrp="1"/>
          </p:cNvSpPr>
          <p:nvPr>
            <p:ph type="ftr" sz="quarter" idx="11"/>
          </p:nvPr>
        </p:nvSpPr>
        <p:spPr>
          <a:xfrm>
            <a:off x="3388286" y="6522163"/>
            <a:ext cx="5403182" cy="13849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65000"/>
                    <a:lumOff val="35000"/>
                  </a:srgbClr>
                </a:solidFill>
                <a:effectLst/>
                <a:uLnTx/>
                <a:uFillTx/>
                <a:latin typeface="Lato" panose="020F0502020204030203" pitchFamily="34" charset="77"/>
                <a:ea typeface="+mn-ea"/>
                <a:cs typeface="+mn-cs"/>
              </a:rPr>
              <a:t>Confidential &amp; Proprietary Information of Chubb- Not for Distribution</a:t>
            </a:r>
          </a:p>
        </p:txBody>
      </p:sp>
      <p:pic>
        <p:nvPicPr>
          <p:cNvPr id="16" name="Picture 15">
            <a:extLst>
              <a:ext uri="{FF2B5EF4-FFF2-40B4-BE49-F238E27FC236}">
                <a16:creationId xmlns:a16="http://schemas.microsoft.com/office/drawing/2014/main" id="{8D76C4C7-2DC2-62ED-B46B-4EC3B158BCAB}"/>
              </a:ext>
            </a:extLst>
          </p:cNvPr>
          <p:cNvPicPr>
            <a:picLocks noChangeAspect="1"/>
          </p:cNvPicPr>
          <p:nvPr/>
        </p:nvPicPr>
        <p:blipFill>
          <a:blip r:embed="rId10"/>
          <a:stretch>
            <a:fillRect/>
          </a:stretch>
        </p:blipFill>
        <p:spPr>
          <a:xfrm>
            <a:off x="8582683" y="1500210"/>
            <a:ext cx="1828848" cy="1926822"/>
          </a:xfrm>
          <a:prstGeom prst="rect">
            <a:avLst/>
          </a:prstGeom>
          <a:ln w="38100">
            <a:solidFill>
              <a:srgbClr val="FFA21D"/>
            </a:solidFill>
          </a:ln>
        </p:spPr>
      </p:pic>
      <p:pic>
        <p:nvPicPr>
          <p:cNvPr id="20" name="Picture 19">
            <a:extLst>
              <a:ext uri="{FF2B5EF4-FFF2-40B4-BE49-F238E27FC236}">
                <a16:creationId xmlns:a16="http://schemas.microsoft.com/office/drawing/2014/main" id="{20C7E49B-A74D-04E9-F89F-F458AB600903}"/>
              </a:ext>
            </a:extLst>
          </p:cNvPr>
          <p:cNvPicPr>
            <a:picLocks noChangeAspect="1"/>
          </p:cNvPicPr>
          <p:nvPr/>
        </p:nvPicPr>
        <p:blipFill>
          <a:blip r:embed="rId11"/>
          <a:stretch>
            <a:fillRect/>
          </a:stretch>
        </p:blipFill>
        <p:spPr>
          <a:xfrm>
            <a:off x="9808529" y="2699641"/>
            <a:ext cx="2013910" cy="914424"/>
          </a:xfrm>
          <a:prstGeom prst="rect">
            <a:avLst/>
          </a:prstGeom>
        </p:spPr>
      </p:pic>
    </p:spTree>
    <p:extLst>
      <p:ext uri="{BB962C8B-B14F-4D97-AF65-F5344CB8AC3E}">
        <p14:creationId xmlns:p14="http://schemas.microsoft.com/office/powerpoint/2010/main" val="4145138447"/>
      </p:ext>
    </p:extLst>
  </p:cSld>
  <p:clrMapOvr>
    <a:masterClrMapping/>
  </p:clrMapOvr>
  <p:extLst>
    <p:ext uri="{6950BFC3-D8DA-4A85-94F7-54DA5524770B}">
      <p188:commentRel xmlns:p188="http://schemas.microsoft.com/office/powerpoint/2018/8/main" r:id="rId3"/>
    </p:ext>
  </p:extLst>
</p:sld>
</file>

<file path=ppt/tags/tag1.xml><?xml version="1.0" encoding="utf-8"?>
<p:tagLst xmlns:a="http://schemas.openxmlformats.org/drawingml/2006/main" xmlns:r="http://schemas.openxmlformats.org/officeDocument/2006/relationships" xmlns:p="http://schemas.openxmlformats.org/presentationml/2006/main">
  <p:tag name="BRANDID" val="1"/>
  <p:tag name="CLIENT" val="Chubb"/>
  <p:tag name="COLORTHEMEID" val="1"/>
  <p:tag name="DATE" val="January 22, 2024"/>
  <p:tag name="LANGUAGEID" val="1033"/>
  <p:tag name="REFERENCEDATE" val="45313"/>
  <p:tag name="TEMPLATEID" val="Chubb169"/>
  <p:tag name="VERSINFO" val="Chubb_16/9_1002"/>
  <p:tag name="VERSION" val="1002"/>
</p:tagLst>
</file>

<file path=ppt/tags/tag1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1.xml><?xml version="1.0" encoding="utf-8"?>
<p:tagLst xmlns:a="http://schemas.openxmlformats.org/drawingml/2006/main" xmlns:r="http://schemas.openxmlformats.org/officeDocument/2006/relationships" xmlns:p="http://schemas.openxmlformats.org/presentationml/2006/main">
  <p:tag name="SHAPETYPE" val="Status"/>
</p:tagLst>
</file>

<file path=ppt/tags/tag10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3.xml><?xml version="1.0" encoding="utf-8"?>
<p:tagLst xmlns:a="http://schemas.openxmlformats.org/drawingml/2006/main" xmlns:r="http://schemas.openxmlformats.org/officeDocument/2006/relationships" xmlns:p="http://schemas.openxmlformats.org/presentationml/2006/main">
  <p:tag name="SHAPETYPE" val="Status"/>
</p:tagLst>
</file>

<file path=ppt/tags/tag10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5.xml><?xml version="1.0" encoding="utf-8"?>
<p:tagLst xmlns:a="http://schemas.openxmlformats.org/drawingml/2006/main" xmlns:r="http://schemas.openxmlformats.org/officeDocument/2006/relationships" xmlns:p="http://schemas.openxmlformats.org/presentationml/2006/main">
  <p:tag name="SHAPETYPE" val="Status"/>
</p:tagLst>
</file>

<file path=ppt/tags/tag10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7.xml><?xml version="1.0" encoding="utf-8"?>
<p:tagLst xmlns:a="http://schemas.openxmlformats.org/drawingml/2006/main" xmlns:r="http://schemas.openxmlformats.org/officeDocument/2006/relationships" xmlns:p="http://schemas.openxmlformats.org/presentationml/2006/main">
  <p:tag name="SHAPETYPE" val="Status"/>
</p:tagLst>
</file>

<file path=ppt/tags/tag108.xml><?xml version="1.0" encoding="utf-8"?>
<p:tagLst xmlns:a="http://schemas.openxmlformats.org/drawingml/2006/main" xmlns:r="http://schemas.openxmlformats.org/officeDocument/2006/relationships" xmlns:p="http://schemas.openxmlformats.org/presentationml/2006/main">
  <p:tag name="SHAPETYPE" val="Source"/>
</p:tagLst>
</file>

<file path=ppt/tags/tag109.xml><?xml version="1.0" encoding="utf-8"?>
<p:tagLst xmlns:a="http://schemas.openxmlformats.org/drawingml/2006/main" xmlns:r="http://schemas.openxmlformats.org/officeDocument/2006/relationships" xmlns:p="http://schemas.openxmlformats.org/presentationml/2006/main">
  <p:tag name="SHAPETYPE" val="Source"/>
</p:tagLst>
</file>

<file path=ppt/tags/tag11.xml><?xml version="1.0" encoding="utf-8"?>
<p:tagLst xmlns:a="http://schemas.openxmlformats.org/drawingml/2006/main" xmlns:r="http://schemas.openxmlformats.org/officeDocument/2006/relationships" xmlns:p="http://schemas.openxmlformats.org/presentationml/2006/main">
  <p:tag name="SHAPETYPE" val="Status"/>
</p:tagLst>
</file>

<file path=ppt/tags/tag110.xml><?xml version="1.0" encoding="utf-8"?>
<p:tagLst xmlns:a="http://schemas.openxmlformats.org/drawingml/2006/main" xmlns:r="http://schemas.openxmlformats.org/officeDocument/2006/relationships" xmlns:p="http://schemas.openxmlformats.org/presentationml/2006/main">
  <p:tag name="SHAPETYPE" val="Source"/>
</p:tagLst>
</file>

<file path=ppt/tags/tag11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2.xml><?xml version="1.0" encoding="utf-8"?>
<p:tagLst xmlns:a="http://schemas.openxmlformats.org/drawingml/2006/main" xmlns:r="http://schemas.openxmlformats.org/officeDocument/2006/relationships" xmlns:p="http://schemas.openxmlformats.org/presentationml/2006/main">
  <p:tag name="SHAPETYPE" val="Status"/>
</p:tagLst>
</file>

<file path=ppt/tags/tag11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4.xml><?xml version="1.0" encoding="utf-8"?>
<p:tagLst xmlns:a="http://schemas.openxmlformats.org/drawingml/2006/main" xmlns:r="http://schemas.openxmlformats.org/officeDocument/2006/relationships" xmlns:p="http://schemas.openxmlformats.org/presentationml/2006/main">
  <p:tag name="SHAPETYPE" val="Status"/>
</p:tagLst>
</file>

<file path=ppt/tags/tag11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6.xml><?xml version="1.0" encoding="utf-8"?>
<p:tagLst xmlns:a="http://schemas.openxmlformats.org/drawingml/2006/main" xmlns:r="http://schemas.openxmlformats.org/officeDocument/2006/relationships" xmlns:p="http://schemas.openxmlformats.org/presentationml/2006/main">
  <p:tag name="SHAPETYPE" val="Status"/>
</p:tagLst>
</file>

<file path=ppt/tags/tag11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8.xml><?xml version="1.0" encoding="utf-8"?>
<p:tagLst xmlns:a="http://schemas.openxmlformats.org/drawingml/2006/main" xmlns:r="http://schemas.openxmlformats.org/officeDocument/2006/relationships" xmlns:p="http://schemas.openxmlformats.org/presentationml/2006/main">
  <p:tag name="SHAPETYPE" val="Status"/>
</p:tagLst>
</file>

<file path=ppt/tags/tag119.xml><?xml version="1.0" encoding="utf-8"?>
<p:tagLst xmlns:a="http://schemas.openxmlformats.org/drawingml/2006/main" xmlns:r="http://schemas.openxmlformats.org/officeDocument/2006/relationships" xmlns:p="http://schemas.openxmlformats.org/presentationml/2006/main">
  <p:tag name="SHAPETYPE" val="Logo"/>
</p:tagLst>
</file>

<file path=ppt/tags/tag12.xml><?xml version="1.0" encoding="utf-8"?>
<p:tagLst xmlns:a="http://schemas.openxmlformats.org/drawingml/2006/main" xmlns:r="http://schemas.openxmlformats.org/officeDocument/2006/relationships" xmlns:p="http://schemas.openxmlformats.org/presentationml/2006/main">
  <p:tag name="SHAPETYPE" val="Logo"/>
</p:tagLst>
</file>

<file path=ppt/tags/tag12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1.xml><?xml version="1.0" encoding="utf-8"?>
<p:tagLst xmlns:a="http://schemas.openxmlformats.org/drawingml/2006/main" xmlns:r="http://schemas.openxmlformats.org/officeDocument/2006/relationships" xmlns:p="http://schemas.openxmlformats.org/presentationml/2006/main">
  <p:tag name="SHAPETYPE" val="Status"/>
</p:tagLst>
</file>

<file path=ppt/tags/tag122.xml><?xml version="1.0" encoding="utf-8"?>
<p:tagLst xmlns:a="http://schemas.openxmlformats.org/drawingml/2006/main" xmlns:r="http://schemas.openxmlformats.org/officeDocument/2006/relationships" xmlns:p="http://schemas.openxmlformats.org/presentationml/2006/main">
  <p:tag name="SHAPETYPE" val="Logo"/>
</p:tagLst>
</file>

<file path=ppt/tags/tag123.xml><?xml version="1.0" encoding="utf-8"?>
<p:tagLst xmlns:a="http://schemas.openxmlformats.org/drawingml/2006/main" xmlns:r="http://schemas.openxmlformats.org/officeDocument/2006/relationships" xmlns:p="http://schemas.openxmlformats.org/presentationml/2006/main">
  <p:tag name="SHAPETYPE" val="Source"/>
</p:tagLst>
</file>

<file path=ppt/tags/tag124.xml><?xml version="1.0" encoding="utf-8"?>
<p:tagLst xmlns:a="http://schemas.openxmlformats.org/drawingml/2006/main" xmlns:r="http://schemas.openxmlformats.org/officeDocument/2006/relationships" xmlns:p="http://schemas.openxmlformats.org/presentationml/2006/main">
  <p:tag name="SHAPETYPE" val="Source"/>
</p:tagLst>
</file>

<file path=ppt/tags/tag12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6.xml><?xml version="1.0" encoding="utf-8"?>
<p:tagLst xmlns:a="http://schemas.openxmlformats.org/drawingml/2006/main" xmlns:r="http://schemas.openxmlformats.org/officeDocument/2006/relationships" xmlns:p="http://schemas.openxmlformats.org/presentationml/2006/main">
  <p:tag name="SHAPETYPE" val="Status"/>
</p:tagLst>
</file>

<file path=ppt/tags/tag127.xml><?xml version="1.0" encoding="utf-8"?>
<p:tagLst xmlns:a="http://schemas.openxmlformats.org/drawingml/2006/main" xmlns:r="http://schemas.openxmlformats.org/officeDocument/2006/relationships" xmlns:p="http://schemas.openxmlformats.org/presentationml/2006/main">
  <p:tag name="SHAPETYPE" val="Logo"/>
</p:tagLst>
</file>

<file path=ppt/tags/tag128.xml><?xml version="1.0" encoding="utf-8"?>
<p:tagLst xmlns:a="http://schemas.openxmlformats.org/drawingml/2006/main" xmlns:r="http://schemas.openxmlformats.org/officeDocument/2006/relationships" xmlns:p="http://schemas.openxmlformats.org/presentationml/2006/main">
  <p:tag name="DUPLICATEONIMAGE" val="True"/>
  <p:tag name="SHAPETYPE" val="Classification"/>
</p:tagLst>
</file>

<file path=ppt/tags/tag129.xml><?xml version="1.0" encoding="utf-8"?>
<p:tagLst xmlns:a="http://schemas.openxmlformats.org/drawingml/2006/main" xmlns:r="http://schemas.openxmlformats.org/officeDocument/2006/relationships" xmlns:p="http://schemas.openxmlformats.org/presentationml/2006/main">
  <p:tag name="DUPLICATEONIMAGE" val="True"/>
  <p:tag name="SHAPETYPE" val="Status"/>
</p:tagLst>
</file>

<file path=ppt/tags/tag13.xml><?xml version="1.0" encoding="utf-8"?>
<p:tagLst xmlns:a="http://schemas.openxmlformats.org/drawingml/2006/main" xmlns:r="http://schemas.openxmlformats.org/officeDocument/2006/relationships" xmlns:p="http://schemas.openxmlformats.org/presentationml/2006/main">
  <p:tag name="DUPLICATEONIMAGE" val="True"/>
  <p:tag name="SHAPETYPE" val="Classification"/>
</p:tagLst>
</file>

<file path=ppt/tags/tag130.xml><?xml version="1.0" encoding="utf-8"?>
<p:tagLst xmlns:a="http://schemas.openxmlformats.org/drawingml/2006/main" xmlns:r="http://schemas.openxmlformats.org/officeDocument/2006/relationships" xmlns:p="http://schemas.openxmlformats.org/presentationml/2006/main">
  <p:tag name="DUPLICATEONIMAGE" val="True"/>
  <p:tag name="SHAPETYPE" val="Logo"/>
</p:tagLst>
</file>

<file path=ppt/tags/tag13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2.xml><?xml version="1.0" encoding="utf-8"?>
<p:tagLst xmlns:a="http://schemas.openxmlformats.org/drawingml/2006/main" xmlns:r="http://schemas.openxmlformats.org/officeDocument/2006/relationships" xmlns:p="http://schemas.openxmlformats.org/presentationml/2006/main">
  <p:tag name="SHAPETYPE" val="Status"/>
</p:tagLst>
</file>

<file path=ppt/tags/tag133.xml><?xml version="1.0" encoding="utf-8"?>
<p:tagLst xmlns:a="http://schemas.openxmlformats.org/drawingml/2006/main" xmlns:r="http://schemas.openxmlformats.org/officeDocument/2006/relationships" xmlns:p="http://schemas.openxmlformats.org/presentationml/2006/main">
  <p:tag name="SHAPETYPE" val="Logo"/>
</p:tagLst>
</file>

<file path=ppt/tags/tag13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5.xml><?xml version="1.0" encoding="utf-8"?>
<p:tagLst xmlns:a="http://schemas.openxmlformats.org/drawingml/2006/main" xmlns:r="http://schemas.openxmlformats.org/officeDocument/2006/relationships" xmlns:p="http://schemas.openxmlformats.org/presentationml/2006/main">
  <p:tag name="SHAPETYPE" val="Status"/>
</p:tagLst>
</file>

<file path=ppt/tags/tag136.xml><?xml version="1.0" encoding="utf-8"?>
<p:tagLst xmlns:a="http://schemas.openxmlformats.org/drawingml/2006/main" xmlns:r="http://schemas.openxmlformats.org/officeDocument/2006/relationships" xmlns:p="http://schemas.openxmlformats.org/presentationml/2006/main">
  <p:tag name="SHAPETYPE" val="Logo"/>
</p:tagLst>
</file>

<file path=ppt/tags/tag13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8.xml><?xml version="1.0" encoding="utf-8"?>
<p:tagLst xmlns:a="http://schemas.openxmlformats.org/drawingml/2006/main" xmlns:r="http://schemas.openxmlformats.org/officeDocument/2006/relationships" xmlns:p="http://schemas.openxmlformats.org/presentationml/2006/main">
  <p:tag name="SHAPETYPE" val="Status"/>
</p:tagLst>
</file>

<file path=ppt/tags/tag139.xml><?xml version="1.0" encoding="utf-8"?>
<p:tagLst xmlns:a="http://schemas.openxmlformats.org/drawingml/2006/main" xmlns:r="http://schemas.openxmlformats.org/officeDocument/2006/relationships" xmlns:p="http://schemas.openxmlformats.org/presentationml/2006/main">
  <p:tag name="SHAPETYPE" val="Logo"/>
</p:tagLst>
</file>

<file path=ppt/tags/tag14.xml><?xml version="1.0" encoding="utf-8"?>
<p:tagLst xmlns:a="http://schemas.openxmlformats.org/drawingml/2006/main" xmlns:r="http://schemas.openxmlformats.org/officeDocument/2006/relationships" xmlns:p="http://schemas.openxmlformats.org/presentationml/2006/main">
  <p:tag name="DUPLICATEONIMAGE" val="True"/>
  <p:tag name="SHAPETYPE" val="Status"/>
</p:tagLst>
</file>

<file path=ppt/tags/tag140.xml><?xml version="1.0" encoding="utf-8"?>
<p:tagLst xmlns:a="http://schemas.openxmlformats.org/drawingml/2006/main" xmlns:r="http://schemas.openxmlformats.org/officeDocument/2006/relationships" xmlns:p="http://schemas.openxmlformats.org/presentationml/2006/main">
  <p:tag name="DUPLICATEONIMAGE" val="True"/>
  <p:tag name="SHAPETYPE" val="Classification"/>
</p:tagLst>
</file>

<file path=ppt/tags/tag141.xml><?xml version="1.0" encoding="utf-8"?>
<p:tagLst xmlns:a="http://schemas.openxmlformats.org/drawingml/2006/main" xmlns:r="http://schemas.openxmlformats.org/officeDocument/2006/relationships" xmlns:p="http://schemas.openxmlformats.org/presentationml/2006/main">
  <p:tag name="DUPLICATEONIMAGE" val="True"/>
  <p:tag name="SHAPETYPE" val="Status"/>
</p:tagLst>
</file>

<file path=ppt/tags/tag142.xml><?xml version="1.0" encoding="utf-8"?>
<p:tagLst xmlns:a="http://schemas.openxmlformats.org/drawingml/2006/main" xmlns:r="http://schemas.openxmlformats.org/officeDocument/2006/relationships" xmlns:p="http://schemas.openxmlformats.org/presentationml/2006/main">
  <p:tag name="DUPLICATEONIMAGE" val="True"/>
  <p:tag name="SHAPETYPE" val="Logo"/>
</p:tagLst>
</file>

<file path=ppt/tags/tag14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44.xml><?xml version="1.0" encoding="utf-8"?>
<p:tagLst xmlns:a="http://schemas.openxmlformats.org/drawingml/2006/main" xmlns:r="http://schemas.openxmlformats.org/officeDocument/2006/relationships" xmlns:p="http://schemas.openxmlformats.org/presentationml/2006/main">
  <p:tag name="SHAPETYPE" val="Status"/>
</p:tagLst>
</file>

<file path=ppt/tags/tag145.xml><?xml version="1.0" encoding="utf-8"?>
<p:tagLst xmlns:a="http://schemas.openxmlformats.org/drawingml/2006/main" xmlns:r="http://schemas.openxmlformats.org/officeDocument/2006/relationships" xmlns:p="http://schemas.openxmlformats.org/presentationml/2006/main">
  <p:tag name="SHAPETYPE" val="Logo"/>
</p:tagLst>
</file>

<file path=ppt/tags/tag14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47.xml><?xml version="1.0" encoding="utf-8"?>
<p:tagLst xmlns:a="http://schemas.openxmlformats.org/drawingml/2006/main" xmlns:r="http://schemas.openxmlformats.org/officeDocument/2006/relationships" xmlns:p="http://schemas.openxmlformats.org/presentationml/2006/main">
  <p:tag name="SHAPETYPE" val="Status"/>
</p:tagLst>
</file>

<file path=ppt/tags/tag148.xml><?xml version="1.0" encoding="utf-8"?>
<p:tagLst xmlns:a="http://schemas.openxmlformats.org/drawingml/2006/main" xmlns:r="http://schemas.openxmlformats.org/officeDocument/2006/relationships" xmlns:p="http://schemas.openxmlformats.org/presentationml/2006/main">
  <p:tag name="SHAPETYPE" val="Logo"/>
</p:tagLst>
</file>

<file path=ppt/tags/tag14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xml><?xml version="1.0" encoding="utf-8"?>
<p:tagLst xmlns:a="http://schemas.openxmlformats.org/drawingml/2006/main" xmlns:r="http://schemas.openxmlformats.org/officeDocument/2006/relationships" xmlns:p="http://schemas.openxmlformats.org/presentationml/2006/main">
  <p:tag name="DUPLICATEONIMAGE" val="True"/>
  <p:tag name="SHAPETYPE" val="Logo"/>
</p:tagLst>
</file>

<file path=ppt/tags/tag150.xml><?xml version="1.0" encoding="utf-8"?>
<p:tagLst xmlns:a="http://schemas.openxmlformats.org/drawingml/2006/main" xmlns:r="http://schemas.openxmlformats.org/officeDocument/2006/relationships" xmlns:p="http://schemas.openxmlformats.org/presentationml/2006/main">
  <p:tag name="SHAPETYPE" val="Status"/>
</p:tagLst>
</file>

<file path=ppt/tags/tag151.xml><?xml version="1.0" encoding="utf-8"?>
<p:tagLst xmlns:a="http://schemas.openxmlformats.org/drawingml/2006/main" xmlns:r="http://schemas.openxmlformats.org/officeDocument/2006/relationships" xmlns:p="http://schemas.openxmlformats.org/presentationml/2006/main">
  <p:tag name="SHAPETYPE" val="Logo"/>
</p:tagLst>
</file>

<file path=ppt/tags/tag15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3.xml><?xml version="1.0" encoding="utf-8"?>
<p:tagLst xmlns:a="http://schemas.openxmlformats.org/drawingml/2006/main" xmlns:r="http://schemas.openxmlformats.org/officeDocument/2006/relationships" xmlns:p="http://schemas.openxmlformats.org/presentationml/2006/main">
  <p:tag name="SHAPETYPE" val="Status"/>
</p:tagLst>
</file>

<file path=ppt/tags/tag154.xml><?xml version="1.0" encoding="utf-8"?>
<p:tagLst xmlns:a="http://schemas.openxmlformats.org/drawingml/2006/main" xmlns:r="http://schemas.openxmlformats.org/officeDocument/2006/relationships" xmlns:p="http://schemas.openxmlformats.org/presentationml/2006/main">
  <p:tag name="SHAPETYPE" val="Logo"/>
</p:tagLst>
</file>

<file path=ppt/tags/tag15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6.xml><?xml version="1.0" encoding="utf-8"?>
<p:tagLst xmlns:a="http://schemas.openxmlformats.org/drawingml/2006/main" xmlns:r="http://schemas.openxmlformats.org/officeDocument/2006/relationships" xmlns:p="http://schemas.openxmlformats.org/presentationml/2006/main">
  <p:tag name="SHAPETYPE" val="Status"/>
</p:tagLst>
</file>

<file path=ppt/tags/tag157.xml><?xml version="1.0" encoding="utf-8"?>
<p:tagLst xmlns:a="http://schemas.openxmlformats.org/drawingml/2006/main" xmlns:r="http://schemas.openxmlformats.org/officeDocument/2006/relationships" xmlns:p="http://schemas.openxmlformats.org/presentationml/2006/main">
  <p:tag name="SHAPETYPE" val="Logo"/>
</p:tagLst>
</file>

<file path=ppt/tags/tag158.xml><?xml version="1.0" encoding="utf-8"?>
<p:tagLst xmlns:a="http://schemas.openxmlformats.org/drawingml/2006/main" xmlns:r="http://schemas.openxmlformats.org/officeDocument/2006/relationships" xmlns:p="http://schemas.openxmlformats.org/presentationml/2006/main">
  <p:tag name="SHAPETYPE" val="Source"/>
</p:tagLst>
</file>

<file path=ppt/tags/tag159.xml><?xml version="1.0" encoding="utf-8"?>
<p:tagLst xmlns:a="http://schemas.openxmlformats.org/drawingml/2006/main" xmlns:r="http://schemas.openxmlformats.org/officeDocument/2006/relationships" xmlns:p="http://schemas.openxmlformats.org/presentationml/2006/main">
  <p:tag name="SHAPETYPE" val="Source"/>
</p:tagLst>
</file>

<file path=ppt/tags/tag1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60.xml><?xml version="1.0" encoding="utf-8"?>
<p:tagLst xmlns:a="http://schemas.openxmlformats.org/drawingml/2006/main" xmlns:r="http://schemas.openxmlformats.org/officeDocument/2006/relationships" xmlns:p="http://schemas.openxmlformats.org/presentationml/2006/main">
  <p:tag name="SHAPETYPE" val="Source"/>
</p:tagLst>
</file>

<file path=ppt/tags/tag161.xml><?xml version="1.0" encoding="utf-8"?>
<p:tagLst xmlns:a="http://schemas.openxmlformats.org/drawingml/2006/main" xmlns:r="http://schemas.openxmlformats.org/officeDocument/2006/relationships" xmlns:p="http://schemas.openxmlformats.org/presentationml/2006/main">
  <p:tag name="SHAPETYPE" val="Source"/>
</p:tagLst>
</file>

<file path=ppt/tags/tag162.xml><?xml version="1.0" encoding="utf-8"?>
<p:tagLst xmlns:a="http://schemas.openxmlformats.org/drawingml/2006/main" xmlns:r="http://schemas.openxmlformats.org/officeDocument/2006/relationships" xmlns:p="http://schemas.openxmlformats.org/presentationml/2006/main">
  <p:tag name="SHAPETYPE" val="Source"/>
</p:tagLst>
</file>

<file path=ppt/tags/tag163.xml><?xml version="1.0" encoding="utf-8"?>
<p:tagLst xmlns:a="http://schemas.openxmlformats.org/drawingml/2006/main" xmlns:r="http://schemas.openxmlformats.org/officeDocument/2006/relationships" xmlns:p="http://schemas.openxmlformats.org/presentationml/2006/main">
  <p:tag name="SHAPETYPE" val="Source"/>
</p:tagLst>
</file>

<file path=ppt/tags/tag164.xml><?xml version="1.0" encoding="utf-8"?>
<p:tagLst xmlns:a="http://schemas.openxmlformats.org/drawingml/2006/main" xmlns:r="http://schemas.openxmlformats.org/officeDocument/2006/relationships" xmlns:p="http://schemas.openxmlformats.org/presentationml/2006/main">
  <p:tag name="SHAPETYPE" val="Source"/>
</p:tagLst>
</file>

<file path=ppt/tags/tag165.xml><?xml version="1.0" encoding="utf-8"?>
<p:tagLst xmlns:a="http://schemas.openxmlformats.org/drawingml/2006/main" xmlns:r="http://schemas.openxmlformats.org/officeDocument/2006/relationships" xmlns:p="http://schemas.openxmlformats.org/presentationml/2006/main">
  <p:tag name="SHAPETYPE" val="Source"/>
</p:tagLst>
</file>

<file path=ppt/tags/tag166.xml><?xml version="1.0" encoding="utf-8"?>
<p:tagLst xmlns:a="http://schemas.openxmlformats.org/drawingml/2006/main" xmlns:r="http://schemas.openxmlformats.org/officeDocument/2006/relationships" xmlns:p="http://schemas.openxmlformats.org/presentationml/2006/main">
  <p:tag name="SHAPETYPE" val="Source"/>
</p:tagLst>
</file>

<file path=ppt/tags/tag167.xml><?xml version="1.0" encoding="utf-8"?>
<p:tagLst xmlns:a="http://schemas.openxmlformats.org/drawingml/2006/main" xmlns:r="http://schemas.openxmlformats.org/officeDocument/2006/relationships" xmlns:p="http://schemas.openxmlformats.org/presentationml/2006/main">
  <p:tag name="SHAPETYPE" val="Source"/>
</p:tagLst>
</file>

<file path=ppt/tags/tag168.xml><?xml version="1.0" encoding="utf-8"?>
<p:tagLst xmlns:a="http://schemas.openxmlformats.org/drawingml/2006/main" xmlns:r="http://schemas.openxmlformats.org/officeDocument/2006/relationships" xmlns:p="http://schemas.openxmlformats.org/presentationml/2006/main">
  <p:tag name="SHAPETYPE" val="Logo"/>
</p:tagLst>
</file>

<file path=ppt/tags/tag16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xml><?xml version="1.0" encoding="utf-8"?>
<p:tagLst xmlns:a="http://schemas.openxmlformats.org/drawingml/2006/main" xmlns:r="http://schemas.openxmlformats.org/officeDocument/2006/relationships" xmlns:p="http://schemas.openxmlformats.org/presentationml/2006/main">
  <p:tag name="SHAPETYPE" val="Status"/>
</p:tagLst>
</file>

<file path=ppt/tags/tag170.xml><?xml version="1.0" encoding="utf-8"?>
<p:tagLst xmlns:a="http://schemas.openxmlformats.org/drawingml/2006/main" xmlns:r="http://schemas.openxmlformats.org/officeDocument/2006/relationships" xmlns:p="http://schemas.openxmlformats.org/presentationml/2006/main">
  <p:tag name="SHAPETYPE" val="Status"/>
</p:tagLst>
</file>

<file path=ppt/tags/tag17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2.xml><?xml version="1.0" encoding="utf-8"?>
<p:tagLst xmlns:a="http://schemas.openxmlformats.org/drawingml/2006/main" xmlns:r="http://schemas.openxmlformats.org/officeDocument/2006/relationships" xmlns:p="http://schemas.openxmlformats.org/presentationml/2006/main">
  <p:tag name="SHAPETYPE" val="Status"/>
</p:tagLst>
</file>

<file path=ppt/tags/tag173.xml><?xml version="1.0" encoding="utf-8"?>
<p:tagLst xmlns:a="http://schemas.openxmlformats.org/drawingml/2006/main" xmlns:r="http://schemas.openxmlformats.org/officeDocument/2006/relationships" xmlns:p="http://schemas.openxmlformats.org/presentationml/2006/main">
  <p:tag name="SHAPETYPE" val="Logo"/>
</p:tagLst>
</file>

<file path=ppt/tags/tag17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5.xml><?xml version="1.0" encoding="utf-8"?>
<p:tagLst xmlns:a="http://schemas.openxmlformats.org/drawingml/2006/main" xmlns:r="http://schemas.openxmlformats.org/officeDocument/2006/relationships" xmlns:p="http://schemas.openxmlformats.org/presentationml/2006/main">
  <p:tag name="SHAPETYPE" val="Status"/>
</p:tagLst>
</file>

<file path=ppt/tags/tag176.xml><?xml version="1.0" encoding="utf-8"?>
<p:tagLst xmlns:a="http://schemas.openxmlformats.org/drawingml/2006/main" xmlns:r="http://schemas.openxmlformats.org/officeDocument/2006/relationships" xmlns:p="http://schemas.openxmlformats.org/presentationml/2006/main">
  <p:tag name="SHAPETYPE" val="Logo"/>
</p:tagLst>
</file>

<file path=ppt/tags/tag17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8.xml><?xml version="1.0" encoding="utf-8"?>
<p:tagLst xmlns:a="http://schemas.openxmlformats.org/drawingml/2006/main" xmlns:r="http://schemas.openxmlformats.org/officeDocument/2006/relationships" xmlns:p="http://schemas.openxmlformats.org/presentationml/2006/main">
  <p:tag name="SHAPETYPE" val="Status"/>
</p:tagLst>
</file>

<file path=ppt/tags/tag179.xml><?xml version="1.0" encoding="utf-8"?>
<p:tagLst xmlns:a="http://schemas.openxmlformats.org/drawingml/2006/main" xmlns:r="http://schemas.openxmlformats.org/officeDocument/2006/relationships" xmlns:p="http://schemas.openxmlformats.org/presentationml/2006/main">
  <p:tag name="SHAPETYPE" val="Logo"/>
</p:tagLst>
</file>

<file path=ppt/tags/tag18.xml><?xml version="1.0" encoding="utf-8"?>
<p:tagLst xmlns:a="http://schemas.openxmlformats.org/drawingml/2006/main" xmlns:r="http://schemas.openxmlformats.org/officeDocument/2006/relationships" xmlns:p="http://schemas.openxmlformats.org/presentationml/2006/main">
  <p:tag name="SHAPETYPE" val="Logo"/>
</p:tagLst>
</file>

<file path=ppt/tags/tag180.xml><?xml version="1.0" encoding="utf-8"?>
<p:tagLst xmlns:a="http://schemas.openxmlformats.org/drawingml/2006/main" xmlns:r="http://schemas.openxmlformats.org/officeDocument/2006/relationships" xmlns:p="http://schemas.openxmlformats.org/presentationml/2006/main">
  <p:tag name="SHAPETYPE" val="Source"/>
</p:tagLst>
</file>

<file path=ppt/tags/tag181.xml><?xml version="1.0" encoding="utf-8"?>
<p:tagLst xmlns:a="http://schemas.openxmlformats.org/drawingml/2006/main" xmlns:r="http://schemas.openxmlformats.org/officeDocument/2006/relationships" xmlns:p="http://schemas.openxmlformats.org/presentationml/2006/main">
  <p:tag name="SHAPETYPE" val="Source"/>
</p:tagLst>
</file>

<file path=ppt/tags/tag18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83.xml><?xml version="1.0" encoding="utf-8"?>
<p:tagLst xmlns:a="http://schemas.openxmlformats.org/drawingml/2006/main" xmlns:r="http://schemas.openxmlformats.org/officeDocument/2006/relationships" xmlns:p="http://schemas.openxmlformats.org/presentationml/2006/main">
  <p:tag name="SHAPETYPE" val="Status"/>
</p:tagLst>
</file>

<file path=ppt/tags/tag184.xml><?xml version="1.0" encoding="utf-8"?>
<p:tagLst xmlns:a="http://schemas.openxmlformats.org/drawingml/2006/main" xmlns:r="http://schemas.openxmlformats.org/officeDocument/2006/relationships" xmlns:p="http://schemas.openxmlformats.org/presentationml/2006/main">
  <p:tag name="SHAPETYPE" val="Logo"/>
</p:tagLst>
</file>

<file path=ppt/tags/tag18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86.xml><?xml version="1.0" encoding="utf-8"?>
<p:tagLst xmlns:a="http://schemas.openxmlformats.org/drawingml/2006/main" xmlns:r="http://schemas.openxmlformats.org/officeDocument/2006/relationships" xmlns:p="http://schemas.openxmlformats.org/presentationml/2006/main">
  <p:tag name="SHAPETYPE" val="Status"/>
</p:tagLst>
</file>

<file path=ppt/tags/tag187.xml><?xml version="1.0" encoding="utf-8"?>
<p:tagLst xmlns:a="http://schemas.openxmlformats.org/drawingml/2006/main" xmlns:r="http://schemas.openxmlformats.org/officeDocument/2006/relationships" xmlns:p="http://schemas.openxmlformats.org/presentationml/2006/main">
  <p:tag name="SHAPETYPE" val="Logo"/>
</p:tagLst>
</file>

<file path=ppt/tags/tag188.xml><?xml version="1.0" encoding="utf-8"?>
<p:tagLst xmlns:a="http://schemas.openxmlformats.org/drawingml/2006/main" xmlns:r="http://schemas.openxmlformats.org/officeDocument/2006/relationships" xmlns:p="http://schemas.openxmlformats.org/presentationml/2006/main">
  <p:tag name="DUPLICATEONIMAGE" val="True"/>
  <p:tag name="SHAPETYPE" val="Classification"/>
</p:tagLst>
</file>

<file path=ppt/tags/tag189.xml><?xml version="1.0" encoding="utf-8"?>
<p:tagLst xmlns:a="http://schemas.openxmlformats.org/drawingml/2006/main" xmlns:r="http://schemas.openxmlformats.org/officeDocument/2006/relationships" xmlns:p="http://schemas.openxmlformats.org/presentationml/2006/main">
  <p:tag name="DUPLICATEONIMAGE" val="True"/>
  <p:tag name="SHAPETYPE" val="Status"/>
</p:tagLst>
</file>

<file path=ppt/tags/tag1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90.xml><?xml version="1.0" encoding="utf-8"?>
<p:tagLst xmlns:a="http://schemas.openxmlformats.org/drawingml/2006/main" xmlns:r="http://schemas.openxmlformats.org/officeDocument/2006/relationships" xmlns:p="http://schemas.openxmlformats.org/presentationml/2006/main">
  <p:tag name="DUPLICATEONIMAGE" val="True"/>
  <p:tag name="SHAPETYPE" val="Logo"/>
</p:tagLst>
</file>

<file path=ppt/tags/tag19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92.xml><?xml version="1.0" encoding="utf-8"?>
<p:tagLst xmlns:a="http://schemas.openxmlformats.org/drawingml/2006/main" xmlns:r="http://schemas.openxmlformats.org/officeDocument/2006/relationships" xmlns:p="http://schemas.openxmlformats.org/presentationml/2006/main">
  <p:tag name="SHAPETYPE" val="Status"/>
</p:tagLst>
</file>

<file path=ppt/tags/tag193.xml><?xml version="1.0" encoding="utf-8"?>
<p:tagLst xmlns:a="http://schemas.openxmlformats.org/drawingml/2006/main" xmlns:r="http://schemas.openxmlformats.org/officeDocument/2006/relationships" xmlns:p="http://schemas.openxmlformats.org/presentationml/2006/main">
  <p:tag name="SHAPETYPE" val="Logo"/>
</p:tagLst>
</file>

<file path=ppt/tags/tag19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95.xml><?xml version="1.0" encoding="utf-8"?>
<p:tagLst xmlns:a="http://schemas.openxmlformats.org/drawingml/2006/main" xmlns:r="http://schemas.openxmlformats.org/officeDocument/2006/relationships" xmlns:p="http://schemas.openxmlformats.org/presentationml/2006/main">
  <p:tag name="SHAPETYPE" val="Status"/>
</p:tagLst>
</file>

<file path=ppt/tags/tag196.xml><?xml version="1.0" encoding="utf-8"?>
<p:tagLst xmlns:a="http://schemas.openxmlformats.org/drawingml/2006/main" xmlns:r="http://schemas.openxmlformats.org/officeDocument/2006/relationships" xmlns:p="http://schemas.openxmlformats.org/presentationml/2006/main">
  <p:tag name="SHAPETYPE" val="Logo"/>
</p:tagLst>
</file>

<file path=ppt/tags/tag19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98.xml><?xml version="1.0" encoding="utf-8"?>
<p:tagLst xmlns:a="http://schemas.openxmlformats.org/drawingml/2006/main" xmlns:r="http://schemas.openxmlformats.org/officeDocument/2006/relationships" xmlns:p="http://schemas.openxmlformats.org/presentationml/2006/main">
  <p:tag name="SHAPETYPE" val="Status"/>
</p:tagLst>
</file>

<file path=ppt/tags/tag199.xml><?xml version="1.0" encoding="utf-8"?>
<p:tagLst xmlns:a="http://schemas.openxmlformats.org/drawingml/2006/main" xmlns:r="http://schemas.openxmlformats.org/officeDocument/2006/relationships" xmlns:p="http://schemas.openxmlformats.org/presentationml/2006/main">
  <p:tag name="SHAPETYPE" val="Logo"/>
</p:tagLst>
</file>

<file path=ppt/tags/tag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0.xml><?xml version="1.0" encoding="utf-8"?>
<p:tagLst xmlns:a="http://schemas.openxmlformats.org/drawingml/2006/main" xmlns:r="http://schemas.openxmlformats.org/officeDocument/2006/relationships" xmlns:p="http://schemas.openxmlformats.org/presentationml/2006/main">
  <p:tag name="SHAPETYPE" val="Status"/>
</p:tagLst>
</file>

<file path=ppt/tags/tag20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01.xml><?xml version="1.0" encoding="utf-8"?>
<p:tagLst xmlns:a="http://schemas.openxmlformats.org/drawingml/2006/main" xmlns:r="http://schemas.openxmlformats.org/officeDocument/2006/relationships" xmlns:p="http://schemas.openxmlformats.org/presentationml/2006/main">
  <p:tag name="SHAPETYPE" val="Status"/>
</p:tagLst>
</file>

<file path=ppt/tags/tag202.xml><?xml version="1.0" encoding="utf-8"?>
<p:tagLst xmlns:a="http://schemas.openxmlformats.org/drawingml/2006/main" xmlns:r="http://schemas.openxmlformats.org/officeDocument/2006/relationships" xmlns:p="http://schemas.openxmlformats.org/presentationml/2006/main">
  <p:tag name="SHAPETYPE" val="Logo"/>
</p:tagLst>
</file>

<file path=ppt/tags/tag20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04.xml><?xml version="1.0" encoding="utf-8"?>
<p:tagLst xmlns:a="http://schemas.openxmlformats.org/drawingml/2006/main" xmlns:r="http://schemas.openxmlformats.org/officeDocument/2006/relationships" xmlns:p="http://schemas.openxmlformats.org/presentationml/2006/main">
  <p:tag name="SHAPETYPE" val="Status"/>
</p:tagLst>
</file>

<file path=ppt/tags/tag205.xml><?xml version="1.0" encoding="utf-8"?>
<p:tagLst xmlns:a="http://schemas.openxmlformats.org/drawingml/2006/main" xmlns:r="http://schemas.openxmlformats.org/officeDocument/2006/relationships" xmlns:p="http://schemas.openxmlformats.org/presentationml/2006/main">
  <p:tag name="SHAPETYPE" val="Logo"/>
</p:tagLst>
</file>

<file path=ppt/tags/tag206.xml><?xml version="1.0" encoding="utf-8"?>
<p:tagLst xmlns:a="http://schemas.openxmlformats.org/drawingml/2006/main" xmlns:r="http://schemas.openxmlformats.org/officeDocument/2006/relationships" xmlns:p="http://schemas.openxmlformats.org/presentationml/2006/main">
  <p:tag name="SHAPETYPE" val="Source"/>
</p:tagLst>
</file>

<file path=ppt/tags/tag207.xml><?xml version="1.0" encoding="utf-8"?>
<p:tagLst xmlns:a="http://schemas.openxmlformats.org/drawingml/2006/main" xmlns:r="http://schemas.openxmlformats.org/officeDocument/2006/relationships" xmlns:p="http://schemas.openxmlformats.org/presentationml/2006/main">
  <p:tag name="SHAPETYPE" val="Source"/>
</p:tagLst>
</file>

<file path=ppt/tags/tag208.xml><?xml version="1.0" encoding="utf-8"?>
<p:tagLst xmlns:a="http://schemas.openxmlformats.org/drawingml/2006/main" xmlns:r="http://schemas.openxmlformats.org/officeDocument/2006/relationships" xmlns:p="http://schemas.openxmlformats.org/presentationml/2006/main">
  <p:tag name="SHAPETYPE" val="Source"/>
</p:tagLst>
</file>

<file path=ppt/tags/tag209.xml><?xml version="1.0" encoding="utf-8"?>
<p:tagLst xmlns:a="http://schemas.openxmlformats.org/drawingml/2006/main" xmlns:r="http://schemas.openxmlformats.org/officeDocument/2006/relationships" xmlns:p="http://schemas.openxmlformats.org/presentationml/2006/main">
  <p:tag name="SHAPETYPE" val="Source"/>
</p:tagLst>
</file>

<file path=ppt/tags/tag21.xml><?xml version="1.0" encoding="utf-8"?>
<p:tagLst xmlns:a="http://schemas.openxmlformats.org/drawingml/2006/main" xmlns:r="http://schemas.openxmlformats.org/officeDocument/2006/relationships" xmlns:p="http://schemas.openxmlformats.org/presentationml/2006/main">
  <p:tag name="SHAPETYPE" val="Logo"/>
</p:tagLst>
</file>

<file path=ppt/tags/tag210.xml><?xml version="1.0" encoding="utf-8"?>
<p:tagLst xmlns:a="http://schemas.openxmlformats.org/drawingml/2006/main" xmlns:r="http://schemas.openxmlformats.org/officeDocument/2006/relationships" xmlns:p="http://schemas.openxmlformats.org/presentationml/2006/main">
  <p:tag name="SHAPETYPE" val="Source"/>
</p:tagLst>
</file>

<file path=ppt/tags/tag211.xml><?xml version="1.0" encoding="utf-8"?>
<p:tagLst xmlns:a="http://schemas.openxmlformats.org/drawingml/2006/main" xmlns:r="http://schemas.openxmlformats.org/officeDocument/2006/relationships" xmlns:p="http://schemas.openxmlformats.org/presentationml/2006/main">
  <p:tag name="SHAPETYPE" val="Source"/>
</p:tagLst>
</file>

<file path=ppt/tags/tag212.xml><?xml version="1.0" encoding="utf-8"?>
<p:tagLst xmlns:a="http://schemas.openxmlformats.org/drawingml/2006/main" xmlns:r="http://schemas.openxmlformats.org/officeDocument/2006/relationships" xmlns:p="http://schemas.openxmlformats.org/presentationml/2006/main">
  <p:tag name="SHAPETYPE" val="Source"/>
</p:tagLst>
</file>

<file path=ppt/tags/tag213.xml><?xml version="1.0" encoding="utf-8"?>
<p:tagLst xmlns:a="http://schemas.openxmlformats.org/drawingml/2006/main" xmlns:r="http://schemas.openxmlformats.org/officeDocument/2006/relationships" xmlns:p="http://schemas.openxmlformats.org/presentationml/2006/main">
  <p:tag name="SHAPETYPE" val="Source"/>
</p:tagLst>
</file>

<file path=ppt/tags/tag214.xml><?xml version="1.0" encoding="utf-8"?>
<p:tagLst xmlns:a="http://schemas.openxmlformats.org/drawingml/2006/main" xmlns:r="http://schemas.openxmlformats.org/officeDocument/2006/relationships" xmlns:p="http://schemas.openxmlformats.org/presentationml/2006/main">
  <p:tag name="SHAPETYPE" val="Source"/>
</p:tagLst>
</file>

<file path=ppt/tags/tag215.xml><?xml version="1.0" encoding="utf-8"?>
<p:tagLst xmlns:a="http://schemas.openxmlformats.org/drawingml/2006/main" xmlns:r="http://schemas.openxmlformats.org/officeDocument/2006/relationships" xmlns:p="http://schemas.openxmlformats.org/presentationml/2006/main">
  <p:tag name="SHAPETYPE" val="Source"/>
</p:tagLst>
</file>

<file path=ppt/tags/tag216.xml><?xml version="1.0" encoding="utf-8"?>
<p:tagLst xmlns:a="http://schemas.openxmlformats.org/drawingml/2006/main" xmlns:r="http://schemas.openxmlformats.org/officeDocument/2006/relationships" xmlns:p="http://schemas.openxmlformats.org/presentationml/2006/main">
  <p:tag name="SHAPETYPE" val="Logo"/>
</p:tagLst>
</file>

<file path=ppt/tags/tag21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18.xml><?xml version="1.0" encoding="utf-8"?>
<p:tagLst xmlns:a="http://schemas.openxmlformats.org/drawingml/2006/main" xmlns:r="http://schemas.openxmlformats.org/officeDocument/2006/relationships" xmlns:p="http://schemas.openxmlformats.org/presentationml/2006/main">
  <p:tag name="SHAPETYPE" val="Status"/>
</p:tagLst>
</file>

<file path=ppt/tags/tag21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20.xml><?xml version="1.0" encoding="utf-8"?>
<p:tagLst xmlns:a="http://schemas.openxmlformats.org/drawingml/2006/main" xmlns:r="http://schemas.openxmlformats.org/officeDocument/2006/relationships" xmlns:p="http://schemas.openxmlformats.org/presentationml/2006/main">
  <p:tag name="SHAPETYPE" val="Status"/>
</p:tagLst>
</file>

<file path=ppt/tags/tag221.xml><?xml version="1.0" encoding="utf-8"?>
<p:tagLst xmlns:a="http://schemas.openxmlformats.org/drawingml/2006/main" xmlns:r="http://schemas.openxmlformats.org/officeDocument/2006/relationships" xmlns:p="http://schemas.openxmlformats.org/presentationml/2006/main">
  <p:tag name="SHAPETYPE" val="Logo"/>
</p:tagLst>
</file>

<file path=ppt/tags/tag222.xml><?xml version="1.0" encoding="utf-8"?>
<p:tagLst xmlns:a="http://schemas.openxmlformats.org/drawingml/2006/main" xmlns:r="http://schemas.openxmlformats.org/officeDocument/2006/relationships" xmlns:p="http://schemas.openxmlformats.org/presentationml/2006/main">
  <p:tag name="SHAPETYPE" val="Logo"/>
</p:tagLst>
</file>

<file path=ppt/tags/tag223.xml><?xml version="1.0" encoding="utf-8"?>
<p:tagLst xmlns:a="http://schemas.openxmlformats.org/drawingml/2006/main" xmlns:r="http://schemas.openxmlformats.org/officeDocument/2006/relationships" xmlns:p="http://schemas.openxmlformats.org/presentationml/2006/main">
  <p:tag name="SHAPETYPE" val="Logo"/>
</p:tagLst>
</file>

<file path=ppt/tags/tag224.xml><?xml version="1.0" encoding="utf-8"?>
<p:tagLst xmlns:a="http://schemas.openxmlformats.org/drawingml/2006/main" xmlns:r="http://schemas.openxmlformats.org/officeDocument/2006/relationships" xmlns:p="http://schemas.openxmlformats.org/presentationml/2006/main">
  <p:tag name="SHAPETYPE" val="Logo"/>
</p:tagLst>
</file>

<file path=ppt/tags/tag225.xml><?xml version="1.0" encoding="utf-8"?>
<p:tagLst xmlns:a="http://schemas.openxmlformats.org/drawingml/2006/main" xmlns:r="http://schemas.openxmlformats.org/officeDocument/2006/relationships" xmlns:p="http://schemas.openxmlformats.org/presentationml/2006/main">
  <p:tag name="SHAPETYPE" val="Logo"/>
</p:tagLst>
</file>

<file path=ppt/tags/tag226.xml><?xml version="1.0" encoding="utf-8"?>
<p:tagLst xmlns:a="http://schemas.openxmlformats.org/drawingml/2006/main" xmlns:r="http://schemas.openxmlformats.org/officeDocument/2006/relationships" xmlns:p="http://schemas.openxmlformats.org/presentationml/2006/main">
  <p:tag name="SHAPETYPE" val="Logo"/>
</p:tagLst>
</file>

<file path=ppt/tags/tag227.xml><?xml version="1.0" encoding="utf-8"?>
<p:tagLst xmlns:a="http://schemas.openxmlformats.org/drawingml/2006/main" xmlns:r="http://schemas.openxmlformats.org/officeDocument/2006/relationships" xmlns:p="http://schemas.openxmlformats.org/presentationml/2006/main">
  <p:tag name="SHAPETYPE" val="Logo"/>
</p:tagLst>
</file>

<file path=ppt/tags/tag228.xml><?xml version="1.0" encoding="utf-8"?>
<p:tagLst xmlns:a="http://schemas.openxmlformats.org/drawingml/2006/main" xmlns:r="http://schemas.openxmlformats.org/officeDocument/2006/relationships" xmlns:p="http://schemas.openxmlformats.org/presentationml/2006/main">
  <p:tag name="SHAPETYPE" val="Logo"/>
</p:tagLst>
</file>

<file path=ppt/tags/tag229.xml><?xml version="1.0" encoding="utf-8"?>
<p:tagLst xmlns:a="http://schemas.openxmlformats.org/drawingml/2006/main" xmlns:r="http://schemas.openxmlformats.org/officeDocument/2006/relationships" xmlns:p="http://schemas.openxmlformats.org/presentationml/2006/main">
  <p:tag name="SHAPETYPE" val="Logo"/>
</p:tagLst>
</file>

<file path=ppt/tags/tag23.xml><?xml version="1.0" encoding="utf-8"?>
<p:tagLst xmlns:a="http://schemas.openxmlformats.org/drawingml/2006/main" xmlns:r="http://schemas.openxmlformats.org/officeDocument/2006/relationships" xmlns:p="http://schemas.openxmlformats.org/presentationml/2006/main">
  <p:tag name="SHAPETYPE" val="Status"/>
</p:tagLst>
</file>

<file path=ppt/tags/tag230.xml><?xml version="1.0" encoding="utf-8"?>
<p:tagLst xmlns:a="http://schemas.openxmlformats.org/drawingml/2006/main" xmlns:r="http://schemas.openxmlformats.org/officeDocument/2006/relationships" xmlns:p="http://schemas.openxmlformats.org/presentationml/2006/main">
  <p:tag name="SHAPETYPE" val="Logo"/>
</p:tagLst>
</file>

<file path=ppt/tags/tag231.xml><?xml version="1.0" encoding="utf-8"?>
<p:tagLst xmlns:a="http://schemas.openxmlformats.org/drawingml/2006/main" xmlns:r="http://schemas.openxmlformats.org/officeDocument/2006/relationships" xmlns:p="http://schemas.openxmlformats.org/presentationml/2006/main">
  <p:tag name="SHAPETYPE" val="Logo"/>
</p:tagLst>
</file>

<file path=ppt/tags/tag232.xml><?xml version="1.0" encoding="utf-8"?>
<p:tagLst xmlns:a="http://schemas.openxmlformats.org/drawingml/2006/main" xmlns:r="http://schemas.openxmlformats.org/officeDocument/2006/relationships" xmlns:p="http://schemas.openxmlformats.org/presentationml/2006/main">
  <p:tag name="SHAPETYPE" val="Logo"/>
</p:tagLst>
</file>

<file path=ppt/tags/tag233.xml><?xml version="1.0" encoding="utf-8"?>
<p:tagLst xmlns:a="http://schemas.openxmlformats.org/drawingml/2006/main" xmlns:r="http://schemas.openxmlformats.org/officeDocument/2006/relationships" xmlns:p="http://schemas.openxmlformats.org/presentationml/2006/main">
  <p:tag name="SHAPETYPE" val="Logo"/>
</p:tagLst>
</file>

<file path=ppt/tags/tag234.xml><?xml version="1.0" encoding="utf-8"?>
<p:tagLst xmlns:a="http://schemas.openxmlformats.org/drawingml/2006/main" xmlns:r="http://schemas.openxmlformats.org/officeDocument/2006/relationships" xmlns:p="http://schemas.openxmlformats.org/presentationml/2006/main">
  <p:tag name="SHAPETYPE" val="Logo"/>
</p:tagLst>
</file>

<file path=ppt/tags/tag235.xml><?xml version="1.0" encoding="utf-8"?>
<p:tagLst xmlns:a="http://schemas.openxmlformats.org/drawingml/2006/main" xmlns:r="http://schemas.openxmlformats.org/officeDocument/2006/relationships" xmlns:p="http://schemas.openxmlformats.org/presentationml/2006/main">
  <p:tag name="SHAPETYPE" val="Logo"/>
</p:tagLst>
</file>

<file path=ppt/tags/tag236.xml><?xml version="1.0" encoding="utf-8"?>
<p:tagLst xmlns:a="http://schemas.openxmlformats.org/drawingml/2006/main" xmlns:r="http://schemas.openxmlformats.org/officeDocument/2006/relationships" xmlns:p="http://schemas.openxmlformats.org/presentationml/2006/main">
  <p:tag name="SHAPETYPE" val="Logo"/>
</p:tagLst>
</file>

<file path=ppt/tags/tag237.xml><?xml version="1.0" encoding="utf-8"?>
<p:tagLst xmlns:a="http://schemas.openxmlformats.org/drawingml/2006/main" xmlns:r="http://schemas.openxmlformats.org/officeDocument/2006/relationships" xmlns:p="http://schemas.openxmlformats.org/presentationml/2006/main">
  <p:tag name="SHAPETYPE" val="Logo"/>
</p:tagLst>
</file>

<file path=ppt/tags/tag238.xml><?xml version="1.0" encoding="utf-8"?>
<p:tagLst xmlns:a="http://schemas.openxmlformats.org/drawingml/2006/main" xmlns:r="http://schemas.openxmlformats.org/officeDocument/2006/relationships" xmlns:p="http://schemas.openxmlformats.org/presentationml/2006/main">
  <p:tag name="SHAPETYPE" val="Logo"/>
</p:tagLst>
</file>

<file path=ppt/tags/tag239.xml><?xml version="1.0" encoding="utf-8"?>
<p:tagLst xmlns:a="http://schemas.openxmlformats.org/drawingml/2006/main" xmlns:r="http://schemas.openxmlformats.org/officeDocument/2006/relationships" xmlns:p="http://schemas.openxmlformats.org/presentationml/2006/main">
  <p:tag name="SHAPETYPE" val="Logo"/>
</p:tagLst>
</file>

<file path=ppt/tags/tag24.xml><?xml version="1.0" encoding="utf-8"?>
<p:tagLst xmlns:a="http://schemas.openxmlformats.org/drawingml/2006/main" xmlns:r="http://schemas.openxmlformats.org/officeDocument/2006/relationships" xmlns:p="http://schemas.openxmlformats.org/presentationml/2006/main">
  <p:tag name="SHAPETYPE" val="Logo"/>
</p:tagLst>
</file>

<file path=ppt/tags/tag240.xml><?xml version="1.0" encoding="utf-8"?>
<p:tagLst xmlns:a="http://schemas.openxmlformats.org/drawingml/2006/main" xmlns:r="http://schemas.openxmlformats.org/officeDocument/2006/relationships" xmlns:p="http://schemas.openxmlformats.org/presentationml/2006/main">
  <p:tag name="SHAPETYPE" val="Logo"/>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SHAPETYPE" val="Source"/>
</p:tagLst>
</file>

<file path=ppt/tags/tag243.xml><?xml version="1.0" encoding="utf-8"?>
<p:tagLst xmlns:a="http://schemas.openxmlformats.org/drawingml/2006/main" xmlns:r="http://schemas.openxmlformats.org/officeDocument/2006/relationships" xmlns:p="http://schemas.openxmlformats.org/presentationml/2006/main">
  <p:tag name="SHAPETYPE" val="Logo"/>
</p:tagLst>
</file>

<file path=ppt/tags/tag244.xml><?xml version="1.0" encoding="utf-8"?>
<p:tagLst xmlns:a="http://schemas.openxmlformats.org/drawingml/2006/main" xmlns:r="http://schemas.openxmlformats.org/officeDocument/2006/relationships" xmlns:p="http://schemas.openxmlformats.org/presentationml/2006/main">
  <p:tag name="SHAPETYPE" val="Logo"/>
</p:tagLst>
</file>

<file path=ppt/tags/tag245.xml><?xml version="1.0" encoding="utf-8"?>
<p:tagLst xmlns:a="http://schemas.openxmlformats.org/drawingml/2006/main" xmlns:r="http://schemas.openxmlformats.org/officeDocument/2006/relationships" xmlns:p="http://schemas.openxmlformats.org/presentationml/2006/main">
  <p:tag name="SHAPETYPE" val="Logo"/>
</p:tagLst>
</file>

<file path=ppt/tags/tag246.xml><?xml version="1.0" encoding="utf-8"?>
<p:tagLst xmlns:a="http://schemas.openxmlformats.org/drawingml/2006/main" xmlns:r="http://schemas.openxmlformats.org/officeDocument/2006/relationships" xmlns:p="http://schemas.openxmlformats.org/presentationml/2006/main">
  <p:tag name="SHAPETYPE" val="Logo"/>
</p:tagLst>
</file>

<file path=ppt/tags/tag247.xml><?xml version="1.0" encoding="utf-8"?>
<p:tagLst xmlns:a="http://schemas.openxmlformats.org/drawingml/2006/main" xmlns:r="http://schemas.openxmlformats.org/officeDocument/2006/relationships" xmlns:p="http://schemas.openxmlformats.org/presentationml/2006/main">
  <p:tag name="SHAPETYPE" val="Logo"/>
</p:tagLst>
</file>

<file path=ppt/tags/tag248.xml><?xml version="1.0" encoding="utf-8"?>
<p:tagLst xmlns:a="http://schemas.openxmlformats.org/drawingml/2006/main" xmlns:r="http://schemas.openxmlformats.org/officeDocument/2006/relationships" xmlns:p="http://schemas.openxmlformats.org/presentationml/2006/main">
  <p:tag name="SHAPETYPE" val="Logo"/>
</p:tagLst>
</file>

<file path=ppt/tags/tag249.xml><?xml version="1.0" encoding="utf-8"?>
<p:tagLst xmlns:a="http://schemas.openxmlformats.org/drawingml/2006/main" xmlns:r="http://schemas.openxmlformats.org/officeDocument/2006/relationships" xmlns:p="http://schemas.openxmlformats.org/presentationml/2006/main">
  <p:tag name="SHAPETYPE" val="Logo"/>
</p:tagLst>
</file>

<file path=ppt/tags/tag25.xml><?xml version="1.0" encoding="utf-8"?>
<p:tagLst xmlns:a="http://schemas.openxmlformats.org/drawingml/2006/main" xmlns:r="http://schemas.openxmlformats.org/officeDocument/2006/relationships" xmlns:p="http://schemas.openxmlformats.org/presentationml/2006/main">
  <p:tag name="DUPLICATEONIMAGE" val="True"/>
  <p:tag name="SHAPETYPE" val="Classification"/>
</p:tagLst>
</file>

<file path=ppt/tags/tag250.xml><?xml version="1.0" encoding="utf-8"?>
<p:tagLst xmlns:a="http://schemas.openxmlformats.org/drawingml/2006/main" xmlns:r="http://schemas.openxmlformats.org/officeDocument/2006/relationships" xmlns:p="http://schemas.openxmlformats.org/presentationml/2006/main">
  <p:tag name="SHAPETYPE" val="Logo"/>
</p:tagLst>
</file>

<file path=ppt/tags/tag251.xml><?xml version="1.0" encoding="utf-8"?>
<p:tagLst xmlns:a="http://schemas.openxmlformats.org/drawingml/2006/main" xmlns:r="http://schemas.openxmlformats.org/officeDocument/2006/relationships" xmlns:p="http://schemas.openxmlformats.org/presentationml/2006/main">
  <p:tag name="SHAPETYPE" val="Logo"/>
</p:tagLst>
</file>

<file path=ppt/tags/tag252.xml><?xml version="1.0" encoding="utf-8"?>
<p:tagLst xmlns:a="http://schemas.openxmlformats.org/drawingml/2006/main" xmlns:r="http://schemas.openxmlformats.org/officeDocument/2006/relationships" xmlns:p="http://schemas.openxmlformats.org/presentationml/2006/main">
  <p:tag name="SHAPETYPE" val="Logo"/>
</p:tagLst>
</file>

<file path=ppt/tags/tag253.xml><?xml version="1.0" encoding="utf-8"?>
<p:tagLst xmlns:a="http://schemas.openxmlformats.org/drawingml/2006/main" xmlns:r="http://schemas.openxmlformats.org/officeDocument/2006/relationships" xmlns:p="http://schemas.openxmlformats.org/presentationml/2006/main">
  <p:tag name="SHAPETYPE" val="Logo"/>
</p:tagLst>
</file>

<file path=ppt/tags/tag254.xml><?xml version="1.0" encoding="utf-8"?>
<p:tagLst xmlns:a="http://schemas.openxmlformats.org/drawingml/2006/main" xmlns:r="http://schemas.openxmlformats.org/officeDocument/2006/relationships" xmlns:p="http://schemas.openxmlformats.org/presentationml/2006/main">
  <p:tag name="SHAPETYPE" val="Logo"/>
</p:tagLst>
</file>

<file path=ppt/tags/tag255.xml><?xml version="1.0" encoding="utf-8"?>
<p:tagLst xmlns:a="http://schemas.openxmlformats.org/drawingml/2006/main" xmlns:r="http://schemas.openxmlformats.org/officeDocument/2006/relationships" xmlns:p="http://schemas.openxmlformats.org/presentationml/2006/main">
  <p:tag name="SHAPETYPE" val="Logo"/>
</p:tagLst>
</file>

<file path=ppt/tags/tag256.xml><?xml version="1.0" encoding="utf-8"?>
<p:tagLst xmlns:a="http://schemas.openxmlformats.org/drawingml/2006/main" xmlns:r="http://schemas.openxmlformats.org/officeDocument/2006/relationships" xmlns:p="http://schemas.openxmlformats.org/presentationml/2006/main">
  <p:tag name="SHAPETYPE" val="Logo"/>
</p:tagLst>
</file>

<file path=ppt/tags/tag257.xml><?xml version="1.0" encoding="utf-8"?>
<p:tagLst xmlns:a="http://schemas.openxmlformats.org/drawingml/2006/main" xmlns:r="http://schemas.openxmlformats.org/officeDocument/2006/relationships" xmlns:p="http://schemas.openxmlformats.org/presentationml/2006/main">
  <p:tag name="SHAPETYPE" val="Logo"/>
</p:tagLst>
</file>

<file path=ppt/tags/tag258.xml><?xml version="1.0" encoding="utf-8"?>
<p:tagLst xmlns:a="http://schemas.openxmlformats.org/drawingml/2006/main" xmlns:r="http://schemas.openxmlformats.org/officeDocument/2006/relationships" xmlns:p="http://schemas.openxmlformats.org/presentationml/2006/main">
  <p:tag name="SHAPETYPE" val="Logo"/>
</p:tagLst>
</file>

<file path=ppt/tags/tag259.xml><?xml version="1.0" encoding="utf-8"?>
<p:tagLst xmlns:a="http://schemas.openxmlformats.org/drawingml/2006/main" xmlns:r="http://schemas.openxmlformats.org/officeDocument/2006/relationships" xmlns:p="http://schemas.openxmlformats.org/presentationml/2006/main">
  <p:tag name="SHAPETYPE" val="Logo"/>
</p:tagLst>
</file>

<file path=ppt/tags/tag26.xml><?xml version="1.0" encoding="utf-8"?>
<p:tagLst xmlns:a="http://schemas.openxmlformats.org/drawingml/2006/main" xmlns:r="http://schemas.openxmlformats.org/officeDocument/2006/relationships" xmlns:p="http://schemas.openxmlformats.org/presentationml/2006/main">
  <p:tag name="DUPLICATEONIMAGE" val="True"/>
  <p:tag name="SHAPETYPE" val="Status"/>
</p:tagLst>
</file>

<file path=ppt/tags/tag260.xml><?xml version="1.0" encoding="utf-8"?>
<p:tagLst xmlns:a="http://schemas.openxmlformats.org/drawingml/2006/main" xmlns:r="http://schemas.openxmlformats.org/officeDocument/2006/relationships" xmlns:p="http://schemas.openxmlformats.org/presentationml/2006/main">
  <p:tag name="SHAPETYPE" val="Logo"/>
</p:tagLst>
</file>

<file path=ppt/tags/tag261.xml><?xml version="1.0" encoding="utf-8"?>
<p:tagLst xmlns:a="http://schemas.openxmlformats.org/drawingml/2006/main" xmlns:r="http://schemas.openxmlformats.org/officeDocument/2006/relationships" xmlns:p="http://schemas.openxmlformats.org/presentationml/2006/main">
  <p:tag name="SHAPETYPE" val="Logo"/>
</p:tagLst>
</file>

<file path=ppt/tags/tag262.xml><?xml version="1.0" encoding="utf-8"?>
<p:tagLst xmlns:a="http://schemas.openxmlformats.org/drawingml/2006/main" xmlns:r="http://schemas.openxmlformats.org/officeDocument/2006/relationships" xmlns:p="http://schemas.openxmlformats.org/presentationml/2006/main">
  <p:tag name="SHAPETYPE" val="Logo"/>
</p:tagLst>
</file>

<file path=ppt/tags/tag263.xml><?xml version="1.0" encoding="utf-8"?>
<p:tagLst xmlns:a="http://schemas.openxmlformats.org/drawingml/2006/main" xmlns:r="http://schemas.openxmlformats.org/officeDocument/2006/relationships" xmlns:p="http://schemas.openxmlformats.org/presentationml/2006/main">
  <p:tag name="SHAPETYPE" val="Logo"/>
</p:tagLst>
</file>

<file path=ppt/tags/tag264.xml><?xml version="1.0" encoding="utf-8"?>
<p:tagLst xmlns:a="http://schemas.openxmlformats.org/drawingml/2006/main" xmlns:r="http://schemas.openxmlformats.org/officeDocument/2006/relationships" xmlns:p="http://schemas.openxmlformats.org/presentationml/2006/main">
  <p:tag name="SHAPETYPE" val="Logo"/>
</p:tagLst>
</file>

<file path=ppt/tags/tag265.xml><?xml version="1.0" encoding="utf-8"?>
<p:tagLst xmlns:a="http://schemas.openxmlformats.org/drawingml/2006/main" xmlns:r="http://schemas.openxmlformats.org/officeDocument/2006/relationships" xmlns:p="http://schemas.openxmlformats.org/presentationml/2006/main">
  <p:tag name="SHAPETYPE" val="Logo"/>
</p:tagLst>
</file>

<file path=ppt/tags/tag266.xml><?xml version="1.0" encoding="utf-8"?>
<p:tagLst xmlns:a="http://schemas.openxmlformats.org/drawingml/2006/main" xmlns:r="http://schemas.openxmlformats.org/officeDocument/2006/relationships" xmlns:p="http://schemas.openxmlformats.org/presentationml/2006/main">
  <p:tag name="SHAPETYPE" val="Logo"/>
</p:tagLst>
</file>

<file path=ppt/tags/tag267.xml><?xml version="1.0" encoding="utf-8"?>
<p:tagLst xmlns:a="http://schemas.openxmlformats.org/drawingml/2006/main" xmlns:r="http://schemas.openxmlformats.org/officeDocument/2006/relationships" xmlns:p="http://schemas.openxmlformats.org/presentationml/2006/main">
  <p:tag name="SHAPETYPE" val="Logo"/>
</p:tagLst>
</file>

<file path=ppt/tags/tag268.xml><?xml version="1.0" encoding="utf-8"?>
<p:tagLst xmlns:a="http://schemas.openxmlformats.org/drawingml/2006/main" xmlns:r="http://schemas.openxmlformats.org/officeDocument/2006/relationships" xmlns:p="http://schemas.openxmlformats.org/presentationml/2006/main">
  <p:tag name="SHAPETYPE" val="Logo"/>
</p:tagLst>
</file>

<file path=ppt/tags/tag269.xml><?xml version="1.0" encoding="utf-8"?>
<p:tagLst xmlns:a="http://schemas.openxmlformats.org/drawingml/2006/main" xmlns:r="http://schemas.openxmlformats.org/officeDocument/2006/relationships" xmlns:p="http://schemas.openxmlformats.org/presentationml/2006/main">
  <p:tag name="SHAPETYPE" val="Logo"/>
</p:tagLst>
</file>

<file path=ppt/tags/tag27.xml><?xml version="1.0" encoding="utf-8"?>
<p:tagLst xmlns:a="http://schemas.openxmlformats.org/drawingml/2006/main" xmlns:r="http://schemas.openxmlformats.org/officeDocument/2006/relationships" xmlns:p="http://schemas.openxmlformats.org/presentationml/2006/main">
  <p:tag name="DUPLICATEONIMAGE" val="True"/>
  <p:tag name="SHAPETYPE" val="Logo"/>
</p:tagLst>
</file>

<file path=ppt/tags/tag270.xml><?xml version="1.0" encoding="utf-8"?>
<p:tagLst xmlns:a="http://schemas.openxmlformats.org/drawingml/2006/main" xmlns:r="http://schemas.openxmlformats.org/officeDocument/2006/relationships" xmlns:p="http://schemas.openxmlformats.org/presentationml/2006/main">
  <p:tag name="SHAPETYPE" val="Logo"/>
</p:tagLst>
</file>

<file path=ppt/tags/tag271.xml><?xml version="1.0" encoding="utf-8"?>
<p:tagLst xmlns:a="http://schemas.openxmlformats.org/drawingml/2006/main" xmlns:r="http://schemas.openxmlformats.org/officeDocument/2006/relationships" xmlns:p="http://schemas.openxmlformats.org/presentationml/2006/main">
  <p:tag name="SHAPETYPE" val="Logo"/>
</p:tagLst>
</file>

<file path=ppt/tags/tag272.xml><?xml version="1.0" encoding="utf-8"?>
<p:tagLst xmlns:a="http://schemas.openxmlformats.org/drawingml/2006/main" xmlns:r="http://schemas.openxmlformats.org/officeDocument/2006/relationships" xmlns:p="http://schemas.openxmlformats.org/presentationml/2006/main">
  <p:tag name="SHAPETYPE" val="Logo"/>
</p:tagLst>
</file>

<file path=ppt/tags/tag273.xml><?xml version="1.0" encoding="utf-8"?>
<p:tagLst xmlns:a="http://schemas.openxmlformats.org/drawingml/2006/main" xmlns:r="http://schemas.openxmlformats.org/officeDocument/2006/relationships" xmlns:p="http://schemas.openxmlformats.org/presentationml/2006/main">
  <p:tag name="SHAPETYPE" val="Logo"/>
</p:tagLst>
</file>

<file path=ppt/tags/tag274.xml><?xml version="1.0" encoding="utf-8"?>
<p:tagLst xmlns:a="http://schemas.openxmlformats.org/drawingml/2006/main" xmlns:r="http://schemas.openxmlformats.org/officeDocument/2006/relationships" xmlns:p="http://schemas.openxmlformats.org/presentationml/2006/main">
  <p:tag name="SHAPETYPE" val="Logo"/>
</p:tagLst>
</file>

<file path=ppt/tags/tag275.xml><?xml version="1.0" encoding="utf-8"?>
<p:tagLst xmlns:a="http://schemas.openxmlformats.org/drawingml/2006/main" xmlns:r="http://schemas.openxmlformats.org/officeDocument/2006/relationships" xmlns:p="http://schemas.openxmlformats.org/presentationml/2006/main">
  <p:tag name="SHAPETYPE" val="Logo"/>
</p:tagLst>
</file>

<file path=ppt/tags/tag276.xml><?xml version="1.0" encoding="utf-8"?>
<p:tagLst xmlns:a="http://schemas.openxmlformats.org/drawingml/2006/main" xmlns:r="http://schemas.openxmlformats.org/officeDocument/2006/relationships" xmlns:p="http://schemas.openxmlformats.org/presentationml/2006/main">
  <p:tag name="SHAPETYPE" val="Logo"/>
</p:tagLst>
</file>

<file path=ppt/tags/tag277.xml><?xml version="1.0" encoding="utf-8"?>
<p:tagLst xmlns:a="http://schemas.openxmlformats.org/drawingml/2006/main" xmlns:r="http://schemas.openxmlformats.org/officeDocument/2006/relationships" xmlns:p="http://schemas.openxmlformats.org/presentationml/2006/main">
  <p:tag name="SHAPETYPE" val="Logo"/>
</p:tagLst>
</file>

<file path=ppt/tags/tag278.xml><?xml version="1.0" encoding="utf-8"?>
<p:tagLst xmlns:a="http://schemas.openxmlformats.org/drawingml/2006/main" xmlns:r="http://schemas.openxmlformats.org/officeDocument/2006/relationships" xmlns:p="http://schemas.openxmlformats.org/presentationml/2006/main">
  <p:tag name="SHAPETYPE" val="Logo"/>
</p:tagLst>
</file>

<file path=ppt/tags/tag279.xml><?xml version="1.0" encoding="utf-8"?>
<p:tagLst xmlns:a="http://schemas.openxmlformats.org/drawingml/2006/main" xmlns:r="http://schemas.openxmlformats.org/officeDocument/2006/relationships" xmlns:p="http://schemas.openxmlformats.org/presentationml/2006/main">
  <p:tag name="SHAPETYPE" val="Logo"/>
</p:tagLst>
</file>

<file path=ppt/tags/tag2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80.xml><?xml version="1.0" encoding="utf-8"?>
<p:tagLst xmlns:a="http://schemas.openxmlformats.org/drawingml/2006/main" xmlns:r="http://schemas.openxmlformats.org/officeDocument/2006/relationships" xmlns:p="http://schemas.openxmlformats.org/presentationml/2006/main">
  <p:tag name="SHAPETYPE" val="Logo"/>
</p:tagLst>
</file>

<file path=ppt/tags/tag281.xml><?xml version="1.0" encoding="utf-8"?>
<p:tagLst xmlns:a="http://schemas.openxmlformats.org/drawingml/2006/main" xmlns:r="http://schemas.openxmlformats.org/officeDocument/2006/relationships" xmlns:p="http://schemas.openxmlformats.org/presentationml/2006/main">
  <p:tag name="SHAPETYPE" val="Logo"/>
</p:tagLst>
</file>

<file path=ppt/tags/tag282.xml><?xml version="1.0" encoding="utf-8"?>
<p:tagLst xmlns:a="http://schemas.openxmlformats.org/drawingml/2006/main" xmlns:r="http://schemas.openxmlformats.org/officeDocument/2006/relationships" xmlns:p="http://schemas.openxmlformats.org/presentationml/2006/main">
  <p:tag name="SHAPETYPE" val="Logo"/>
</p:tagLst>
</file>

<file path=ppt/tags/tag283.xml><?xml version="1.0" encoding="utf-8"?>
<p:tagLst xmlns:a="http://schemas.openxmlformats.org/drawingml/2006/main" xmlns:r="http://schemas.openxmlformats.org/officeDocument/2006/relationships" xmlns:p="http://schemas.openxmlformats.org/presentationml/2006/main">
  <p:tag name="SHAPETYPE" val="Logo"/>
</p:tagLst>
</file>

<file path=ppt/tags/tag284.xml><?xml version="1.0" encoding="utf-8"?>
<p:tagLst xmlns:a="http://schemas.openxmlformats.org/drawingml/2006/main" xmlns:r="http://schemas.openxmlformats.org/officeDocument/2006/relationships" xmlns:p="http://schemas.openxmlformats.org/presentationml/2006/main">
  <p:tag name="SHAPETYPE" val="Logo"/>
</p:tagLst>
</file>

<file path=ppt/tags/tag285.xml><?xml version="1.0" encoding="utf-8"?>
<p:tagLst xmlns:a="http://schemas.openxmlformats.org/drawingml/2006/main" xmlns:r="http://schemas.openxmlformats.org/officeDocument/2006/relationships" xmlns:p="http://schemas.openxmlformats.org/presentationml/2006/main">
  <p:tag name="SHAPETYPE" val="Logo"/>
</p:tagLst>
</file>

<file path=ppt/tags/tag286.xml><?xml version="1.0" encoding="utf-8"?>
<p:tagLst xmlns:a="http://schemas.openxmlformats.org/drawingml/2006/main" xmlns:r="http://schemas.openxmlformats.org/officeDocument/2006/relationships" xmlns:p="http://schemas.openxmlformats.org/presentationml/2006/main">
  <p:tag name="SHAPETYPE" val="Logo"/>
</p:tagLst>
</file>

<file path=ppt/tags/tag287.xml><?xml version="1.0" encoding="utf-8"?>
<p:tagLst xmlns:a="http://schemas.openxmlformats.org/drawingml/2006/main" xmlns:r="http://schemas.openxmlformats.org/officeDocument/2006/relationships" xmlns:p="http://schemas.openxmlformats.org/presentationml/2006/main">
  <p:tag name="SHAPETYPE" val="Logo"/>
</p:tagLst>
</file>

<file path=ppt/tags/tag288.xml><?xml version="1.0" encoding="utf-8"?>
<p:tagLst xmlns:a="http://schemas.openxmlformats.org/drawingml/2006/main" xmlns:r="http://schemas.openxmlformats.org/officeDocument/2006/relationships" xmlns:p="http://schemas.openxmlformats.org/presentationml/2006/main">
  <p:tag name="SHAPETYPE" val="Logo"/>
</p:tagLst>
</file>

<file path=ppt/tags/tag289.xml><?xml version="1.0" encoding="utf-8"?>
<p:tagLst xmlns:a="http://schemas.openxmlformats.org/drawingml/2006/main" xmlns:r="http://schemas.openxmlformats.org/officeDocument/2006/relationships" xmlns:p="http://schemas.openxmlformats.org/presentationml/2006/main">
  <p:tag name="SHAPETYPE" val="Logo"/>
</p:tagLst>
</file>

<file path=ppt/tags/tag29.xml><?xml version="1.0" encoding="utf-8"?>
<p:tagLst xmlns:a="http://schemas.openxmlformats.org/drawingml/2006/main" xmlns:r="http://schemas.openxmlformats.org/officeDocument/2006/relationships" xmlns:p="http://schemas.openxmlformats.org/presentationml/2006/main">
  <p:tag name="SHAPETYPE" val="Status"/>
</p:tagLst>
</file>

<file path=ppt/tags/tag290.xml><?xml version="1.0" encoding="utf-8"?>
<p:tagLst xmlns:a="http://schemas.openxmlformats.org/drawingml/2006/main" xmlns:r="http://schemas.openxmlformats.org/officeDocument/2006/relationships" xmlns:p="http://schemas.openxmlformats.org/presentationml/2006/main">
  <p:tag name="SHAPETYPE" val="Logo"/>
</p:tagLst>
</file>

<file path=ppt/tags/tag291.xml><?xml version="1.0" encoding="utf-8"?>
<p:tagLst xmlns:a="http://schemas.openxmlformats.org/drawingml/2006/main" xmlns:r="http://schemas.openxmlformats.org/officeDocument/2006/relationships" xmlns:p="http://schemas.openxmlformats.org/presentationml/2006/main">
  <p:tag name="SHAPETYPE" val="Logo"/>
</p:tagLst>
</file>

<file path=ppt/tags/tag292.xml><?xml version="1.0" encoding="utf-8"?>
<p:tagLst xmlns:a="http://schemas.openxmlformats.org/drawingml/2006/main" xmlns:r="http://schemas.openxmlformats.org/officeDocument/2006/relationships" xmlns:p="http://schemas.openxmlformats.org/presentationml/2006/main">
  <p:tag name="SHAPETYPE" val="Logo"/>
</p:tagLst>
</file>

<file path=ppt/tags/tag293.xml><?xml version="1.0" encoding="utf-8"?>
<p:tagLst xmlns:a="http://schemas.openxmlformats.org/drawingml/2006/main" xmlns:r="http://schemas.openxmlformats.org/officeDocument/2006/relationships" xmlns:p="http://schemas.openxmlformats.org/presentationml/2006/main">
  <p:tag name="SHAPETYPE" val="Logo"/>
</p:tagLst>
</file>

<file path=ppt/tags/tag294.xml><?xml version="1.0" encoding="utf-8"?>
<p:tagLst xmlns:a="http://schemas.openxmlformats.org/drawingml/2006/main" xmlns:r="http://schemas.openxmlformats.org/officeDocument/2006/relationships" xmlns:p="http://schemas.openxmlformats.org/presentationml/2006/main">
  <p:tag name="SHAPETYPE" val="Logo"/>
</p:tagLst>
</file>

<file path=ppt/tags/tag295.xml><?xml version="1.0" encoding="utf-8"?>
<p:tagLst xmlns:a="http://schemas.openxmlformats.org/drawingml/2006/main" xmlns:r="http://schemas.openxmlformats.org/officeDocument/2006/relationships" xmlns:p="http://schemas.openxmlformats.org/presentationml/2006/main">
  <p:tag name="SHAPETYPE" val="Logo"/>
</p:tagLst>
</file>

<file path=ppt/tags/tag296.xml><?xml version="1.0" encoding="utf-8"?>
<p:tagLst xmlns:a="http://schemas.openxmlformats.org/drawingml/2006/main" xmlns:r="http://schemas.openxmlformats.org/officeDocument/2006/relationships" xmlns:p="http://schemas.openxmlformats.org/presentationml/2006/main">
  <p:tag name="SHAPETYPE" val="Logo"/>
</p:tagLst>
</file>

<file path=ppt/tags/tag297.xml><?xml version="1.0" encoding="utf-8"?>
<p:tagLst xmlns:a="http://schemas.openxmlformats.org/drawingml/2006/main" xmlns:r="http://schemas.openxmlformats.org/officeDocument/2006/relationships" xmlns:p="http://schemas.openxmlformats.org/presentationml/2006/main">
  <p:tag name="SHAPETYPE" val="Logo"/>
</p:tagLst>
</file>

<file path=ppt/tags/tag298.xml><?xml version="1.0" encoding="utf-8"?>
<p:tagLst xmlns:a="http://schemas.openxmlformats.org/drawingml/2006/main" xmlns:r="http://schemas.openxmlformats.org/officeDocument/2006/relationships" xmlns:p="http://schemas.openxmlformats.org/presentationml/2006/main">
  <p:tag name="SHAPETYPE" val="Logo"/>
</p:tagLst>
</file>

<file path=ppt/tags/tag299.xml><?xml version="1.0" encoding="utf-8"?>
<p:tagLst xmlns:a="http://schemas.openxmlformats.org/drawingml/2006/main" xmlns:r="http://schemas.openxmlformats.org/officeDocument/2006/relationships" xmlns:p="http://schemas.openxmlformats.org/presentationml/2006/main">
  <p:tag name="SHAPETYPE" val="Logo"/>
</p:tagLst>
</file>

<file path=ppt/tags/tag3.xml><?xml version="1.0" encoding="utf-8"?>
<p:tagLst xmlns:a="http://schemas.openxmlformats.org/drawingml/2006/main" xmlns:r="http://schemas.openxmlformats.org/officeDocument/2006/relationships" xmlns:p="http://schemas.openxmlformats.org/presentationml/2006/main">
  <p:tag name="SHAPETYPE" val="Status"/>
</p:tagLst>
</file>

<file path=ppt/tags/tag30.xml><?xml version="1.0" encoding="utf-8"?>
<p:tagLst xmlns:a="http://schemas.openxmlformats.org/drawingml/2006/main" xmlns:r="http://schemas.openxmlformats.org/officeDocument/2006/relationships" xmlns:p="http://schemas.openxmlformats.org/presentationml/2006/main">
  <p:tag name="SHAPETYPE" val="Logo"/>
</p:tagLst>
</file>

<file path=ppt/tags/tag300.xml><?xml version="1.0" encoding="utf-8"?>
<p:tagLst xmlns:a="http://schemas.openxmlformats.org/drawingml/2006/main" xmlns:r="http://schemas.openxmlformats.org/officeDocument/2006/relationships" xmlns:p="http://schemas.openxmlformats.org/presentationml/2006/main">
  <p:tag name="SHAPETYPE" val="Logo"/>
</p:tagLst>
</file>

<file path=ppt/tags/tag301.xml><?xml version="1.0" encoding="utf-8"?>
<p:tagLst xmlns:a="http://schemas.openxmlformats.org/drawingml/2006/main" xmlns:r="http://schemas.openxmlformats.org/officeDocument/2006/relationships" xmlns:p="http://schemas.openxmlformats.org/presentationml/2006/main">
  <p:tag name="SHAPETYPE" val="Logo"/>
</p:tagLst>
</file>

<file path=ppt/tags/tag302.xml><?xml version="1.0" encoding="utf-8"?>
<p:tagLst xmlns:a="http://schemas.openxmlformats.org/drawingml/2006/main" xmlns:r="http://schemas.openxmlformats.org/officeDocument/2006/relationships" xmlns:p="http://schemas.openxmlformats.org/presentationml/2006/main">
  <p:tag name="SHAPETYPE" val="Logo"/>
</p:tagLst>
</file>

<file path=ppt/tags/tag303.xml><?xml version="1.0" encoding="utf-8"?>
<p:tagLst xmlns:a="http://schemas.openxmlformats.org/drawingml/2006/main" xmlns:r="http://schemas.openxmlformats.org/officeDocument/2006/relationships" xmlns:p="http://schemas.openxmlformats.org/presentationml/2006/main">
  <p:tag name="SHAPETYPE" val="Logo"/>
</p:tagLst>
</file>

<file path=ppt/tags/tag304.xml><?xml version="1.0" encoding="utf-8"?>
<p:tagLst xmlns:a="http://schemas.openxmlformats.org/drawingml/2006/main" xmlns:r="http://schemas.openxmlformats.org/officeDocument/2006/relationships" xmlns:p="http://schemas.openxmlformats.org/presentationml/2006/main">
  <p:tag name="SHAPETYPE" val="Logo"/>
</p:tagLst>
</file>

<file path=ppt/tags/tag305.xml><?xml version="1.0" encoding="utf-8"?>
<p:tagLst xmlns:a="http://schemas.openxmlformats.org/drawingml/2006/main" xmlns:r="http://schemas.openxmlformats.org/officeDocument/2006/relationships" xmlns:p="http://schemas.openxmlformats.org/presentationml/2006/main">
  <p:tag name="SHAPETYPE" val="Logo"/>
</p:tagLst>
</file>

<file path=ppt/tags/tag306.xml><?xml version="1.0" encoding="utf-8"?>
<p:tagLst xmlns:a="http://schemas.openxmlformats.org/drawingml/2006/main" xmlns:r="http://schemas.openxmlformats.org/officeDocument/2006/relationships" xmlns:p="http://schemas.openxmlformats.org/presentationml/2006/main">
  <p:tag name="SHAPETYPE" val="Logo"/>
</p:tagLst>
</file>

<file path=ppt/tags/tag307.xml><?xml version="1.0" encoding="utf-8"?>
<p:tagLst xmlns:a="http://schemas.openxmlformats.org/drawingml/2006/main" xmlns:r="http://schemas.openxmlformats.org/officeDocument/2006/relationships" xmlns:p="http://schemas.openxmlformats.org/presentationml/2006/main">
  <p:tag name="SHAPETYPE" val="Logo"/>
</p:tagLst>
</file>

<file path=ppt/tags/tag308.xml><?xml version="1.0" encoding="utf-8"?>
<p:tagLst xmlns:a="http://schemas.openxmlformats.org/drawingml/2006/main" xmlns:r="http://schemas.openxmlformats.org/officeDocument/2006/relationships" xmlns:p="http://schemas.openxmlformats.org/presentationml/2006/main">
  <p:tag name="SHAPETYPE" val="Logo"/>
</p:tagLst>
</file>

<file path=ppt/tags/tag309.xml><?xml version="1.0" encoding="utf-8"?>
<p:tagLst xmlns:a="http://schemas.openxmlformats.org/drawingml/2006/main" xmlns:r="http://schemas.openxmlformats.org/officeDocument/2006/relationships" xmlns:p="http://schemas.openxmlformats.org/presentationml/2006/main">
  <p:tag name="SHAPETYPE" val="Logo"/>
</p:tagLst>
</file>

<file path=ppt/tags/tag3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10.xml><?xml version="1.0" encoding="utf-8"?>
<p:tagLst xmlns:a="http://schemas.openxmlformats.org/drawingml/2006/main" xmlns:r="http://schemas.openxmlformats.org/officeDocument/2006/relationships" xmlns:p="http://schemas.openxmlformats.org/presentationml/2006/main">
  <p:tag name="SHAPETYPE" val="Logo"/>
</p:tagLst>
</file>

<file path=ppt/tags/tag311.xml><?xml version="1.0" encoding="utf-8"?>
<p:tagLst xmlns:a="http://schemas.openxmlformats.org/drawingml/2006/main" xmlns:r="http://schemas.openxmlformats.org/officeDocument/2006/relationships" xmlns:p="http://schemas.openxmlformats.org/presentationml/2006/main">
  <p:tag name="SHAPETYPE" val="Logo"/>
</p:tagLst>
</file>

<file path=ppt/tags/tag312.xml><?xml version="1.0" encoding="utf-8"?>
<p:tagLst xmlns:a="http://schemas.openxmlformats.org/drawingml/2006/main" xmlns:r="http://schemas.openxmlformats.org/officeDocument/2006/relationships" xmlns:p="http://schemas.openxmlformats.org/presentationml/2006/main">
  <p:tag name="SHAPETYPE" val="Logo"/>
</p:tagLst>
</file>

<file path=ppt/tags/tag313.xml><?xml version="1.0" encoding="utf-8"?>
<p:tagLst xmlns:a="http://schemas.openxmlformats.org/drawingml/2006/main" xmlns:r="http://schemas.openxmlformats.org/officeDocument/2006/relationships" xmlns:p="http://schemas.openxmlformats.org/presentationml/2006/main">
  <p:tag name="SHAPETYPE" val="Logo"/>
</p:tagLst>
</file>

<file path=ppt/tags/tag314.xml><?xml version="1.0" encoding="utf-8"?>
<p:tagLst xmlns:a="http://schemas.openxmlformats.org/drawingml/2006/main" xmlns:r="http://schemas.openxmlformats.org/officeDocument/2006/relationships" xmlns:p="http://schemas.openxmlformats.org/presentationml/2006/main">
  <p:tag name="SHAPETYPE" val="Logo"/>
</p:tagLst>
</file>

<file path=ppt/tags/tag315.xml><?xml version="1.0" encoding="utf-8"?>
<p:tagLst xmlns:a="http://schemas.openxmlformats.org/drawingml/2006/main" xmlns:r="http://schemas.openxmlformats.org/officeDocument/2006/relationships" xmlns:p="http://schemas.openxmlformats.org/presentationml/2006/main">
  <p:tag name="SHAPETYPE" val="Logo"/>
</p:tagLst>
</file>

<file path=ppt/tags/tag316.xml><?xml version="1.0" encoding="utf-8"?>
<p:tagLst xmlns:a="http://schemas.openxmlformats.org/drawingml/2006/main" xmlns:r="http://schemas.openxmlformats.org/officeDocument/2006/relationships" xmlns:p="http://schemas.openxmlformats.org/presentationml/2006/main">
  <p:tag name="SHAPETYPE" val="Logo"/>
</p:tagLst>
</file>

<file path=ppt/tags/tag317.xml><?xml version="1.0" encoding="utf-8"?>
<p:tagLst xmlns:a="http://schemas.openxmlformats.org/drawingml/2006/main" xmlns:r="http://schemas.openxmlformats.org/officeDocument/2006/relationships" xmlns:p="http://schemas.openxmlformats.org/presentationml/2006/main">
  <p:tag name="SHAPETYPE" val="Logo"/>
</p:tagLst>
</file>

<file path=ppt/tags/tag318.xml><?xml version="1.0" encoding="utf-8"?>
<p:tagLst xmlns:a="http://schemas.openxmlformats.org/drawingml/2006/main" xmlns:r="http://schemas.openxmlformats.org/officeDocument/2006/relationships" xmlns:p="http://schemas.openxmlformats.org/presentationml/2006/main">
  <p:tag name="SHAPETYPE" val="Logo"/>
</p:tagLst>
</file>

<file path=ppt/tags/tag319.xml><?xml version="1.0" encoding="utf-8"?>
<p:tagLst xmlns:a="http://schemas.openxmlformats.org/drawingml/2006/main" xmlns:r="http://schemas.openxmlformats.org/officeDocument/2006/relationships" xmlns:p="http://schemas.openxmlformats.org/presentationml/2006/main">
  <p:tag name="SHAPETYPE" val="Logo"/>
</p:tagLst>
</file>

<file path=ppt/tags/tag32.xml><?xml version="1.0" encoding="utf-8"?>
<p:tagLst xmlns:a="http://schemas.openxmlformats.org/drawingml/2006/main" xmlns:r="http://schemas.openxmlformats.org/officeDocument/2006/relationships" xmlns:p="http://schemas.openxmlformats.org/presentationml/2006/main">
  <p:tag name="SHAPETYPE" val="Status"/>
</p:tagLst>
</file>

<file path=ppt/tags/tag320.xml><?xml version="1.0" encoding="utf-8"?>
<p:tagLst xmlns:a="http://schemas.openxmlformats.org/drawingml/2006/main" xmlns:r="http://schemas.openxmlformats.org/officeDocument/2006/relationships" xmlns:p="http://schemas.openxmlformats.org/presentationml/2006/main">
  <p:tag name="SHAPETYPE" val="Logo"/>
</p:tagLst>
</file>

<file path=ppt/tags/tag321.xml><?xml version="1.0" encoding="utf-8"?>
<p:tagLst xmlns:a="http://schemas.openxmlformats.org/drawingml/2006/main" xmlns:r="http://schemas.openxmlformats.org/officeDocument/2006/relationships" xmlns:p="http://schemas.openxmlformats.org/presentationml/2006/main">
  <p:tag name="SHAPETYPE" val="Logo"/>
</p:tagLst>
</file>

<file path=ppt/tags/tag322.xml><?xml version="1.0" encoding="utf-8"?>
<p:tagLst xmlns:a="http://schemas.openxmlformats.org/drawingml/2006/main" xmlns:r="http://schemas.openxmlformats.org/officeDocument/2006/relationships" xmlns:p="http://schemas.openxmlformats.org/presentationml/2006/main">
  <p:tag name="SHAPETYPE" val="Logo"/>
</p:tagLst>
</file>

<file path=ppt/tags/tag323.xml><?xml version="1.0" encoding="utf-8"?>
<p:tagLst xmlns:a="http://schemas.openxmlformats.org/drawingml/2006/main" xmlns:r="http://schemas.openxmlformats.org/officeDocument/2006/relationships" xmlns:p="http://schemas.openxmlformats.org/presentationml/2006/main">
  <p:tag name="SHAPETYPE" val="Logo"/>
</p:tagLst>
</file>

<file path=ppt/tags/tag324.xml><?xml version="1.0" encoding="utf-8"?>
<p:tagLst xmlns:a="http://schemas.openxmlformats.org/drawingml/2006/main" xmlns:r="http://schemas.openxmlformats.org/officeDocument/2006/relationships" xmlns:p="http://schemas.openxmlformats.org/presentationml/2006/main">
  <p:tag name="SHAPETYPE" val="Logo"/>
</p:tagLst>
</file>

<file path=ppt/tags/tag325.xml><?xml version="1.0" encoding="utf-8"?>
<p:tagLst xmlns:a="http://schemas.openxmlformats.org/drawingml/2006/main" xmlns:r="http://schemas.openxmlformats.org/officeDocument/2006/relationships" xmlns:p="http://schemas.openxmlformats.org/presentationml/2006/main">
  <p:tag name="SHAPETYPE" val="Logo"/>
</p:tagLst>
</file>

<file path=ppt/tags/tag326.xml><?xml version="1.0" encoding="utf-8"?>
<p:tagLst xmlns:a="http://schemas.openxmlformats.org/drawingml/2006/main" xmlns:r="http://schemas.openxmlformats.org/officeDocument/2006/relationships" xmlns:p="http://schemas.openxmlformats.org/presentationml/2006/main">
  <p:tag name="SHAPETYPE" val="Logo"/>
</p:tagLst>
</file>

<file path=ppt/tags/tag327.xml><?xml version="1.0" encoding="utf-8"?>
<p:tagLst xmlns:a="http://schemas.openxmlformats.org/drawingml/2006/main" xmlns:r="http://schemas.openxmlformats.org/officeDocument/2006/relationships" xmlns:p="http://schemas.openxmlformats.org/presentationml/2006/main">
  <p:tag name="SHAPETYPE" val="Logo"/>
</p:tagLst>
</file>

<file path=ppt/tags/tag328.xml><?xml version="1.0" encoding="utf-8"?>
<p:tagLst xmlns:a="http://schemas.openxmlformats.org/drawingml/2006/main" xmlns:r="http://schemas.openxmlformats.org/officeDocument/2006/relationships" xmlns:p="http://schemas.openxmlformats.org/presentationml/2006/main">
  <p:tag name="SHAPETYPE" val="Logo"/>
</p:tagLst>
</file>

<file path=ppt/tags/tag329.xml><?xml version="1.0" encoding="utf-8"?>
<p:tagLst xmlns:a="http://schemas.openxmlformats.org/drawingml/2006/main" xmlns:r="http://schemas.openxmlformats.org/officeDocument/2006/relationships" xmlns:p="http://schemas.openxmlformats.org/presentationml/2006/main">
  <p:tag name="SHAPETYPE" val="Logo"/>
</p:tagLst>
</file>

<file path=ppt/tags/tag33.xml><?xml version="1.0" encoding="utf-8"?>
<p:tagLst xmlns:a="http://schemas.openxmlformats.org/drawingml/2006/main" xmlns:r="http://schemas.openxmlformats.org/officeDocument/2006/relationships" xmlns:p="http://schemas.openxmlformats.org/presentationml/2006/main">
  <p:tag name="SHAPETYPE" val="Logo"/>
</p:tagLst>
</file>

<file path=ppt/tags/tag330.xml><?xml version="1.0" encoding="utf-8"?>
<p:tagLst xmlns:a="http://schemas.openxmlformats.org/drawingml/2006/main" xmlns:r="http://schemas.openxmlformats.org/officeDocument/2006/relationships" xmlns:p="http://schemas.openxmlformats.org/presentationml/2006/main">
  <p:tag name="SHAPETYPE" val="Logo"/>
</p:tagLst>
</file>

<file path=ppt/tags/tag331.xml><?xml version="1.0" encoding="utf-8"?>
<p:tagLst xmlns:a="http://schemas.openxmlformats.org/drawingml/2006/main" xmlns:r="http://schemas.openxmlformats.org/officeDocument/2006/relationships" xmlns:p="http://schemas.openxmlformats.org/presentationml/2006/main">
  <p:tag name="SHAPETYPE" val="Logo"/>
</p:tagLst>
</file>

<file path=ppt/tags/tag332.xml><?xml version="1.0" encoding="utf-8"?>
<p:tagLst xmlns:a="http://schemas.openxmlformats.org/drawingml/2006/main" xmlns:r="http://schemas.openxmlformats.org/officeDocument/2006/relationships" xmlns:p="http://schemas.openxmlformats.org/presentationml/2006/main">
  <p:tag name="SHAPETYPE" val="Logo"/>
</p:tagLst>
</file>

<file path=ppt/tags/tag333.xml><?xml version="1.0" encoding="utf-8"?>
<p:tagLst xmlns:a="http://schemas.openxmlformats.org/drawingml/2006/main" xmlns:r="http://schemas.openxmlformats.org/officeDocument/2006/relationships" xmlns:p="http://schemas.openxmlformats.org/presentationml/2006/main">
  <p:tag name="SHAPETYPE" val="Logo"/>
</p:tagLst>
</file>

<file path=ppt/tags/tag334.xml><?xml version="1.0" encoding="utf-8"?>
<p:tagLst xmlns:a="http://schemas.openxmlformats.org/drawingml/2006/main" xmlns:r="http://schemas.openxmlformats.org/officeDocument/2006/relationships" xmlns:p="http://schemas.openxmlformats.org/presentationml/2006/main">
  <p:tag name="SHAPETYPE" val="Logo"/>
</p:tagLst>
</file>

<file path=ppt/tags/tag335.xml><?xml version="1.0" encoding="utf-8"?>
<p:tagLst xmlns:a="http://schemas.openxmlformats.org/drawingml/2006/main" xmlns:r="http://schemas.openxmlformats.org/officeDocument/2006/relationships" xmlns:p="http://schemas.openxmlformats.org/presentationml/2006/main">
  <p:tag name="SHAPETYPE" val="Logo"/>
</p:tagLst>
</file>

<file path=ppt/tags/tag336.xml><?xml version="1.0" encoding="utf-8"?>
<p:tagLst xmlns:a="http://schemas.openxmlformats.org/drawingml/2006/main" xmlns:r="http://schemas.openxmlformats.org/officeDocument/2006/relationships" xmlns:p="http://schemas.openxmlformats.org/presentationml/2006/main">
  <p:tag name="SHAPETYPE" val="Logo"/>
</p:tagLst>
</file>

<file path=ppt/tags/tag337.xml><?xml version="1.0" encoding="utf-8"?>
<p:tagLst xmlns:a="http://schemas.openxmlformats.org/drawingml/2006/main" xmlns:r="http://schemas.openxmlformats.org/officeDocument/2006/relationships" xmlns:p="http://schemas.openxmlformats.org/presentationml/2006/main">
  <p:tag name="SHAPETYPE" val="Logo"/>
</p:tagLst>
</file>

<file path=ppt/tags/tag338.xml><?xml version="1.0" encoding="utf-8"?>
<p:tagLst xmlns:a="http://schemas.openxmlformats.org/drawingml/2006/main" xmlns:r="http://schemas.openxmlformats.org/officeDocument/2006/relationships" xmlns:p="http://schemas.openxmlformats.org/presentationml/2006/main">
  <p:tag name="SHAPETYPE" val="Logo"/>
</p:tagLst>
</file>

<file path=ppt/tags/tag339.xml><?xml version="1.0" encoding="utf-8"?>
<p:tagLst xmlns:a="http://schemas.openxmlformats.org/drawingml/2006/main" xmlns:r="http://schemas.openxmlformats.org/officeDocument/2006/relationships" xmlns:p="http://schemas.openxmlformats.org/presentationml/2006/main">
  <p:tag name="SHAPETYPE" val="Logo"/>
</p:tagLst>
</file>

<file path=ppt/tags/tag3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40.xml><?xml version="1.0" encoding="utf-8"?>
<p:tagLst xmlns:a="http://schemas.openxmlformats.org/drawingml/2006/main" xmlns:r="http://schemas.openxmlformats.org/officeDocument/2006/relationships" xmlns:p="http://schemas.openxmlformats.org/presentationml/2006/main">
  <p:tag name="SHAPETYPE" val="Logo"/>
</p:tagLst>
</file>

<file path=ppt/tags/tag341.xml><?xml version="1.0" encoding="utf-8"?>
<p:tagLst xmlns:a="http://schemas.openxmlformats.org/drawingml/2006/main" xmlns:r="http://schemas.openxmlformats.org/officeDocument/2006/relationships" xmlns:p="http://schemas.openxmlformats.org/presentationml/2006/main">
  <p:tag name="SHAPETYPE" val="Logo"/>
</p:tagLst>
</file>

<file path=ppt/tags/tag342.xml><?xml version="1.0" encoding="utf-8"?>
<p:tagLst xmlns:a="http://schemas.openxmlformats.org/drawingml/2006/main" xmlns:r="http://schemas.openxmlformats.org/officeDocument/2006/relationships" xmlns:p="http://schemas.openxmlformats.org/presentationml/2006/main">
  <p:tag name="SHAPETYPE" val="Logo"/>
</p:tagLst>
</file>

<file path=ppt/tags/tag343.xml><?xml version="1.0" encoding="utf-8"?>
<p:tagLst xmlns:a="http://schemas.openxmlformats.org/drawingml/2006/main" xmlns:r="http://schemas.openxmlformats.org/officeDocument/2006/relationships" xmlns:p="http://schemas.openxmlformats.org/presentationml/2006/main">
  <p:tag name="SHAPETYPE" val="Logo"/>
</p:tagLst>
</file>

<file path=ppt/tags/tag344.xml><?xml version="1.0" encoding="utf-8"?>
<p:tagLst xmlns:a="http://schemas.openxmlformats.org/drawingml/2006/main" xmlns:r="http://schemas.openxmlformats.org/officeDocument/2006/relationships" xmlns:p="http://schemas.openxmlformats.org/presentationml/2006/main">
  <p:tag name="SHAPETYPE" val="Logo"/>
</p:tagLst>
</file>

<file path=ppt/tags/tag35.xml><?xml version="1.0" encoding="utf-8"?>
<p:tagLst xmlns:a="http://schemas.openxmlformats.org/drawingml/2006/main" xmlns:r="http://schemas.openxmlformats.org/officeDocument/2006/relationships" xmlns:p="http://schemas.openxmlformats.org/presentationml/2006/main">
  <p:tag name="SHAPETYPE" val="Status"/>
</p:tagLst>
</file>

<file path=ppt/tags/tag36.xml><?xml version="1.0" encoding="utf-8"?>
<p:tagLst xmlns:a="http://schemas.openxmlformats.org/drawingml/2006/main" xmlns:r="http://schemas.openxmlformats.org/officeDocument/2006/relationships" xmlns:p="http://schemas.openxmlformats.org/presentationml/2006/main">
  <p:tag name="SHAPETYPE" val="Logo"/>
</p:tagLst>
</file>

<file path=ppt/tags/tag3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8.xml><?xml version="1.0" encoding="utf-8"?>
<p:tagLst xmlns:a="http://schemas.openxmlformats.org/drawingml/2006/main" xmlns:r="http://schemas.openxmlformats.org/officeDocument/2006/relationships" xmlns:p="http://schemas.openxmlformats.org/presentationml/2006/main">
  <p:tag name="SHAPETYPE" val="Status"/>
</p:tagLst>
</file>

<file path=ppt/tags/tag39.xml><?xml version="1.0" encoding="utf-8"?>
<p:tagLst xmlns:a="http://schemas.openxmlformats.org/drawingml/2006/main" xmlns:r="http://schemas.openxmlformats.org/officeDocument/2006/relationships" xmlns:p="http://schemas.openxmlformats.org/presentationml/2006/main">
  <p:tag name="SHAPETYPE" val="Logo"/>
</p:tagLst>
</file>

<file path=ppt/tags/tag4.xml><?xml version="1.0" encoding="utf-8"?>
<p:tagLst xmlns:a="http://schemas.openxmlformats.org/drawingml/2006/main" xmlns:r="http://schemas.openxmlformats.org/officeDocument/2006/relationships" xmlns:p="http://schemas.openxmlformats.org/presentationml/2006/main">
  <p:tag name="SHAPETYPE" val="Logo"/>
</p:tagLst>
</file>

<file path=ppt/tags/tag4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1.xml><?xml version="1.0" encoding="utf-8"?>
<p:tagLst xmlns:a="http://schemas.openxmlformats.org/drawingml/2006/main" xmlns:r="http://schemas.openxmlformats.org/officeDocument/2006/relationships" xmlns:p="http://schemas.openxmlformats.org/presentationml/2006/main">
  <p:tag name="SHAPETYPE" val="Status"/>
</p:tagLst>
</file>

<file path=ppt/tags/tag42.xml><?xml version="1.0" encoding="utf-8"?>
<p:tagLst xmlns:a="http://schemas.openxmlformats.org/drawingml/2006/main" xmlns:r="http://schemas.openxmlformats.org/officeDocument/2006/relationships" xmlns:p="http://schemas.openxmlformats.org/presentationml/2006/main">
  <p:tag name="SHAPETYPE" val="Logo"/>
</p:tagLst>
</file>

<file path=ppt/tags/tag43.xml><?xml version="1.0" encoding="utf-8"?>
<p:tagLst xmlns:a="http://schemas.openxmlformats.org/drawingml/2006/main" xmlns:r="http://schemas.openxmlformats.org/officeDocument/2006/relationships" xmlns:p="http://schemas.openxmlformats.org/presentationml/2006/main">
  <p:tag name="SHAPETYPE" val="Source"/>
</p:tagLst>
</file>

<file path=ppt/tags/tag44.xml><?xml version="1.0" encoding="utf-8"?>
<p:tagLst xmlns:a="http://schemas.openxmlformats.org/drawingml/2006/main" xmlns:r="http://schemas.openxmlformats.org/officeDocument/2006/relationships" xmlns:p="http://schemas.openxmlformats.org/presentationml/2006/main">
  <p:tag name="SHAPETYPE" val="Source"/>
</p:tagLst>
</file>

<file path=ppt/tags/tag45.xml><?xml version="1.0" encoding="utf-8"?>
<p:tagLst xmlns:a="http://schemas.openxmlformats.org/drawingml/2006/main" xmlns:r="http://schemas.openxmlformats.org/officeDocument/2006/relationships" xmlns:p="http://schemas.openxmlformats.org/presentationml/2006/main">
  <p:tag name="SHAPETYPE" val="Source"/>
</p:tagLst>
</file>

<file path=ppt/tags/tag46.xml><?xml version="1.0" encoding="utf-8"?>
<p:tagLst xmlns:a="http://schemas.openxmlformats.org/drawingml/2006/main" xmlns:r="http://schemas.openxmlformats.org/officeDocument/2006/relationships" xmlns:p="http://schemas.openxmlformats.org/presentationml/2006/main">
  <p:tag name="SHAPETYPE" val="Source"/>
</p:tagLst>
</file>

<file path=ppt/tags/tag47.xml><?xml version="1.0" encoding="utf-8"?>
<p:tagLst xmlns:a="http://schemas.openxmlformats.org/drawingml/2006/main" xmlns:r="http://schemas.openxmlformats.org/officeDocument/2006/relationships" xmlns:p="http://schemas.openxmlformats.org/presentationml/2006/main">
  <p:tag name="SHAPETYPE" val="Source"/>
</p:tagLst>
</file>

<file path=ppt/tags/tag48.xml><?xml version="1.0" encoding="utf-8"?>
<p:tagLst xmlns:a="http://schemas.openxmlformats.org/drawingml/2006/main" xmlns:r="http://schemas.openxmlformats.org/officeDocument/2006/relationships" xmlns:p="http://schemas.openxmlformats.org/presentationml/2006/main">
  <p:tag name="SHAPETYPE" val="Source"/>
</p:tagLst>
</file>

<file path=ppt/tags/tag49.xml><?xml version="1.0" encoding="utf-8"?>
<p:tagLst xmlns:a="http://schemas.openxmlformats.org/drawingml/2006/main" xmlns:r="http://schemas.openxmlformats.org/officeDocument/2006/relationships" xmlns:p="http://schemas.openxmlformats.org/presentationml/2006/main">
  <p:tag name="SHAPETYPE" val="Source"/>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0.xml><?xml version="1.0" encoding="utf-8"?>
<p:tagLst xmlns:a="http://schemas.openxmlformats.org/drawingml/2006/main" xmlns:r="http://schemas.openxmlformats.org/officeDocument/2006/relationships" xmlns:p="http://schemas.openxmlformats.org/presentationml/2006/main">
  <p:tag name="SHAPETYPE" val="Source"/>
</p:tagLst>
</file>

<file path=ppt/tags/tag51.xml><?xml version="1.0" encoding="utf-8"?>
<p:tagLst xmlns:a="http://schemas.openxmlformats.org/drawingml/2006/main" xmlns:r="http://schemas.openxmlformats.org/officeDocument/2006/relationships" xmlns:p="http://schemas.openxmlformats.org/presentationml/2006/main">
  <p:tag name="SHAPETYPE" val="Source"/>
</p:tagLst>
</file>

<file path=ppt/tags/tag52.xml><?xml version="1.0" encoding="utf-8"?>
<p:tagLst xmlns:a="http://schemas.openxmlformats.org/drawingml/2006/main" xmlns:r="http://schemas.openxmlformats.org/officeDocument/2006/relationships" xmlns:p="http://schemas.openxmlformats.org/presentationml/2006/main">
  <p:tag name="SHAPETYPE" val="Source"/>
</p:tagLst>
</file>

<file path=ppt/tags/tag53.xml><?xml version="1.0" encoding="utf-8"?>
<p:tagLst xmlns:a="http://schemas.openxmlformats.org/drawingml/2006/main" xmlns:r="http://schemas.openxmlformats.org/officeDocument/2006/relationships" xmlns:p="http://schemas.openxmlformats.org/presentationml/2006/main">
  <p:tag name="SHAPETYPE" val="Logo"/>
</p:tagLst>
</file>

<file path=ppt/tags/tag5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5.xml><?xml version="1.0" encoding="utf-8"?>
<p:tagLst xmlns:a="http://schemas.openxmlformats.org/drawingml/2006/main" xmlns:r="http://schemas.openxmlformats.org/officeDocument/2006/relationships" xmlns:p="http://schemas.openxmlformats.org/presentationml/2006/main">
  <p:tag name="SHAPETYPE" val="Status"/>
</p:tagLst>
</file>

<file path=ppt/tags/tag5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7.xml><?xml version="1.0" encoding="utf-8"?>
<p:tagLst xmlns:a="http://schemas.openxmlformats.org/drawingml/2006/main" xmlns:r="http://schemas.openxmlformats.org/officeDocument/2006/relationships" xmlns:p="http://schemas.openxmlformats.org/presentationml/2006/main">
  <p:tag name="SHAPETYPE" val="Status"/>
</p:tagLst>
</file>

<file path=ppt/tags/tag58.xml><?xml version="1.0" encoding="utf-8"?>
<p:tagLst xmlns:a="http://schemas.openxmlformats.org/drawingml/2006/main" xmlns:r="http://schemas.openxmlformats.org/officeDocument/2006/relationships" xmlns:p="http://schemas.openxmlformats.org/presentationml/2006/main">
  <p:tag name="SHAPETYPE" val="Logo"/>
</p:tagLst>
</file>

<file path=ppt/tags/tag5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SHAPETYPE" val="Status"/>
</p:tagLst>
</file>

<file path=ppt/tags/tag60.xml><?xml version="1.0" encoding="utf-8"?>
<p:tagLst xmlns:a="http://schemas.openxmlformats.org/drawingml/2006/main" xmlns:r="http://schemas.openxmlformats.org/officeDocument/2006/relationships" xmlns:p="http://schemas.openxmlformats.org/presentationml/2006/main">
  <p:tag name="SHAPETYPE" val="Status"/>
</p:tagLst>
</file>

<file path=ppt/tags/tag61.xml><?xml version="1.0" encoding="utf-8"?>
<p:tagLst xmlns:a="http://schemas.openxmlformats.org/drawingml/2006/main" xmlns:r="http://schemas.openxmlformats.org/officeDocument/2006/relationships" xmlns:p="http://schemas.openxmlformats.org/presentationml/2006/main">
  <p:tag name="SHAPETYPE" val="Logo"/>
</p:tagLst>
</file>

<file path=ppt/tags/tag6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3.xml><?xml version="1.0" encoding="utf-8"?>
<p:tagLst xmlns:a="http://schemas.openxmlformats.org/drawingml/2006/main" xmlns:r="http://schemas.openxmlformats.org/officeDocument/2006/relationships" xmlns:p="http://schemas.openxmlformats.org/presentationml/2006/main">
  <p:tag name="SHAPETYPE" val="Status"/>
</p:tagLst>
</file>

<file path=ppt/tags/tag64.xml><?xml version="1.0" encoding="utf-8"?>
<p:tagLst xmlns:a="http://schemas.openxmlformats.org/drawingml/2006/main" xmlns:r="http://schemas.openxmlformats.org/officeDocument/2006/relationships" xmlns:p="http://schemas.openxmlformats.org/presentationml/2006/main">
  <p:tag name="SHAPETYPE" val="Logo"/>
</p:tagLst>
</file>

<file path=ppt/tags/tag6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6.xml><?xml version="1.0" encoding="utf-8"?>
<p:tagLst xmlns:a="http://schemas.openxmlformats.org/drawingml/2006/main" xmlns:r="http://schemas.openxmlformats.org/officeDocument/2006/relationships" xmlns:p="http://schemas.openxmlformats.org/presentationml/2006/main">
  <p:tag name="SHAPETYPE" val="Status"/>
</p:tagLst>
</file>

<file path=ppt/tags/tag6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8.xml><?xml version="1.0" encoding="utf-8"?>
<p:tagLst xmlns:a="http://schemas.openxmlformats.org/drawingml/2006/main" xmlns:r="http://schemas.openxmlformats.org/officeDocument/2006/relationships" xmlns:p="http://schemas.openxmlformats.org/presentationml/2006/main">
  <p:tag name="SHAPETYPE" val="Status"/>
</p:tagLst>
</file>

<file path=ppt/tags/tag6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xml><?xml version="1.0" encoding="utf-8"?>
<p:tagLst xmlns:a="http://schemas.openxmlformats.org/drawingml/2006/main" xmlns:r="http://schemas.openxmlformats.org/officeDocument/2006/relationships" xmlns:p="http://schemas.openxmlformats.org/presentationml/2006/main">
  <p:tag name="SHAPETYPE" val="Logo"/>
</p:tagLst>
</file>

<file path=ppt/tags/tag70.xml><?xml version="1.0" encoding="utf-8"?>
<p:tagLst xmlns:a="http://schemas.openxmlformats.org/drawingml/2006/main" xmlns:r="http://schemas.openxmlformats.org/officeDocument/2006/relationships" xmlns:p="http://schemas.openxmlformats.org/presentationml/2006/main">
  <p:tag name="SHAPETYPE" val="Status"/>
</p:tagLst>
</file>

<file path=ppt/tags/tag7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2.xml><?xml version="1.0" encoding="utf-8"?>
<p:tagLst xmlns:a="http://schemas.openxmlformats.org/drawingml/2006/main" xmlns:r="http://schemas.openxmlformats.org/officeDocument/2006/relationships" xmlns:p="http://schemas.openxmlformats.org/presentationml/2006/main">
  <p:tag name="SHAPETYPE" val="Status"/>
</p:tagLst>
</file>

<file path=ppt/tags/tag7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4.xml><?xml version="1.0" encoding="utf-8"?>
<p:tagLst xmlns:a="http://schemas.openxmlformats.org/drawingml/2006/main" xmlns:r="http://schemas.openxmlformats.org/officeDocument/2006/relationships" xmlns:p="http://schemas.openxmlformats.org/presentationml/2006/main">
  <p:tag name="SHAPETYPE" val="Status"/>
</p:tagLst>
</file>

<file path=ppt/tags/tag7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6.xml><?xml version="1.0" encoding="utf-8"?>
<p:tagLst xmlns:a="http://schemas.openxmlformats.org/drawingml/2006/main" xmlns:r="http://schemas.openxmlformats.org/officeDocument/2006/relationships" xmlns:p="http://schemas.openxmlformats.org/presentationml/2006/main">
  <p:tag name="SHAPETYPE" val="Status"/>
</p:tagLst>
</file>

<file path=ppt/tags/tag7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8.xml><?xml version="1.0" encoding="utf-8"?>
<p:tagLst xmlns:a="http://schemas.openxmlformats.org/drawingml/2006/main" xmlns:r="http://schemas.openxmlformats.org/officeDocument/2006/relationships" xmlns:p="http://schemas.openxmlformats.org/presentationml/2006/main">
  <p:tag name="SHAPETYPE" val="Status"/>
</p:tagLst>
</file>

<file path=ppt/tags/tag7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xml><?xml version="1.0" encoding="utf-8"?>
<p:tagLst xmlns:a="http://schemas.openxmlformats.org/drawingml/2006/main" xmlns:r="http://schemas.openxmlformats.org/officeDocument/2006/relationships" xmlns:p="http://schemas.openxmlformats.org/presentationml/2006/main">
  <p:tag name="SHAPETYPE" val="Source"/>
</p:tagLst>
</file>

<file path=ppt/tags/tag80.xml><?xml version="1.0" encoding="utf-8"?>
<p:tagLst xmlns:a="http://schemas.openxmlformats.org/drawingml/2006/main" xmlns:r="http://schemas.openxmlformats.org/officeDocument/2006/relationships" xmlns:p="http://schemas.openxmlformats.org/presentationml/2006/main">
  <p:tag name="SHAPETYPE" val="Status"/>
</p:tagLst>
</file>

<file path=ppt/tags/tag8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2.xml><?xml version="1.0" encoding="utf-8"?>
<p:tagLst xmlns:a="http://schemas.openxmlformats.org/drawingml/2006/main" xmlns:r="http://schemas.openxmlformats.org/officeDocument/2006/relationships" xmlns:p="http://schemas.openxmlformats.org/presentationml/2006/main">
  <p:tag name="SHAPETYPE" val="Status"/>
</p:tagLst>
</file>

<file path=ppt/tags/tag8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4.xml><?xml version="1.0" encoding="utf-8"?>
<p:tagLst xmlns:a="http://schemas.openxmlformats.org/drawingml/2006/main" xmlns:r="http://schemas.openxmlformats.org/officeDocument/2006/relationships" xmlns:p="http://schemas.openxmlformats.org/presentationml/2006/main">
  <p:tag name="SHAPETYPE" val="Status"/>
</p:tagLst>
</file>

<file path=ppt/tags/tag8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6.xml><?xml version="1.0" encoding="utf-8"?>
<p:tagLst xmlns:a="http://schemas.openxmlformats.org/drawingml/2006/main" xmlns:r="http://schemas.openxmlformats.org/officeDocument/2006/relationships" xmlns:p="http://schemas.openxmlformats.org/presentationml/2006/main">
  <p:tag name="SHAPETYPE" val="Status"/>
</p:tagLst>
</file>

<file path=ppt/tags/tag8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8.xml><?xml version="1.0" encoding="utf-8"?>
<p:tagLst xmlns:a="http://schemas.openxmlformats.org/drawingml/2006/main" xmlns:r="http://schemas.openxmlformats.org/officeDocument/2006/relationships" xmlns:p="http://schemas.openxmlformats.org/presentationml/2006/main">
  <p:tag name="SHAPETYPE" val="Status"/>
</p:tagLst>
</file>

<file path=ppt/tags/tag8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xml><?xml version="1.0" encoding="utf-8"?>
<p:tagLst xmlns:a="http://schemas.openxmlformats.org/drawingml/2006/main" xmlns:r="http://schemas.openxmlformats.org/officeDocument/2006/relationships" xmlns:p="http://schemas.openxmlformats.org/presentationml/2006/main">
  <p:tag name="SHAPETYPE" val="Source"/>
</p:tagLst>
</file>

<file path=ppt/tags/tag90.xml><?xml version="1.0" encoding="utf-8"?>
<p:tagLst xmlns:a="http://schemas.openxmlformats.org/drawingml/2006/main" xmlns:r="http://schemas.openxmlformats.org/officeDocument/2006/relationships" xmlns:p="http://schemas.openxmlformats.org/presentationml/2006/main">
  <p:tag name="SHAPETYPE" val="Status"/>
</p:tagLst>
</file>

<file path=ppt/tags/tag91.xml><?xml version="1.0" encoding="utf-8"?>
<p:tagLst xmlns:a="http://schemas.openxmlformats.org/drawingml/2006/main" xmlns:r="http://schemas.openxmlformats.org/officeDocument/2006/relationships" xmlns:p="http://schemas.openxmlformats.org/presentationml/2006/main">
  <p:tag name="SHAPETYPE" val="Source"/>
</p:tagLst>
</file>

<file path=ppt/tags/tag92.xml><?xml version="1.0" encoding="utf-8"?>
<p:tagLst xmlns:a="http://schemas.openxmlformats.org/drawingml/2006/main" xmlns:r="http://schemas.openxmlformats.org/officeDocument/2006/relationships" xmlns:p="http://schemas.openxmlformats.org/presentationml/2006/main">
  <p:tag name="SHAPETYPE" val="Source"/>
</p:tagLst>
</file>

<file path=ppt/tags/tag93.xml><?xml version="1.0" encoding="utf-8"?>
<p:tagLst xmlns:a="http://schemas.openxmlformats.org/drawingml/2006/main" xmlns:r="http://schemas.openxmlformats.org/officeDocument/2006/relationships" xmlns:p="http://schemas.openxmlformats.org/presentationml/2006/main">
  <p:tag name="SHAPETYPE" val="Source"/>
</p:tagLst>
</file>

<file path=ppt/tags/tag94.xml><?xml version="1.0" encoding="utf-8"?>
<p:tagLst xmlns:a="http://schemas.openxmlformats.org/drawingml/2006/main" xmlns:r="http://schemas.openxmlformats.org/officeDocument/2006/relationships" xmlns:p="http://schemas.openxmlformats.org/presentationml/2006/main">
  <p:tag name="SHAPETYPE" val="Source"/>
</p:tagLst>
</file>

<file path=ppt/tags/tag95.xml><?xml version="1.0" encoding="utf-8"?>
<p:tagLst xmlns:a="http://schemas.openxmlformats.org/drawingml/2006/main" xmlns:r="http://schemas.openxmlformats.org/officeDocument/2006/relationships" xmlns:p="http://schemas.openxmlformats.org/presentationml/2006/main">
  <p:tag name="SHAPETYPE" val="Source"/>
</p:tagLst>
</file>

<file path=ppt/tags/tag9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7.xml><?xml version="1.0" encoding="utf-8"?>
<p:tagLst xmlns:a="http://schemas.openxmlformats.org/drawingml/2006/main" xmlns:r="http://schemas.openxmlformats.org/officeDocument/2006/relationships" xmlns:p="http://schemas.openxmlformats.org/presentationml/2006/main">
  <p:tag name="SHAPETYPE" val="Status"/>
</p:tagLst>
</file>

<file path=ppt/tags/tag9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9.xml><?xml version="1.0" encoding="utf-8"?>
<p:tagLst xmlns:a="http://schemas.openxmlformats.org/drawingml/2006/main" xmlns:r="http://schemas.openxmlformats.org/officeDocument/2006/relationships" xmlns:p="http://schemas.openxmlformats.org/presentationml/2006/main">
  <p:tag name="SHAPETYPE" val="Status"/>
</p:tagLst>
</file>

<file path=ppt/theme/theme1.xml><?xml version="1.0" encoding="utf-8"?>
<a:theme xmlns:a="http://schemas.openxmlformats.org/drawingml/2006/main" name="Chubb">
  <a:themeElements>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fontScheme name="Chubb">
      <a:majorFont>
        <a:latin typeface="Chubb Publico Office"/>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t" anchorCtr="0"/>
      <a:lstStyle>
        <a:defPPr algn="l">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smtClean="0"/>
        </a:defPPr>
      </a:lstStyle>
    </a:txDef>
  </a:objectDefaults>
  <a:extraClrSchemeLst/>
  <a:extLst>
    <a:ext uri="{05A4C25C-085E-4340-85A3-A5531E510DB2}">
      <thm15:themeFamily xmlns:thm15="http://schemas.microsoft.com/office/thememl/2012/main" name="Chubb_169.potx" id="{3A697B33-0B47-4053-AD0C-0FEE3B655C2A}" vid="{C5B631BE-1F4D-42A7-AB36-B9202CEC92E5}"/>
    </a:ext>
  </a:extLst>
</a:theme>
</file>

<file path=ppt/theme/theme10.xml><?xml version="1.0" encoding="utf-8"?>
<a:theme xmlns:a="http://schemas.openxmlformats.org/drawingml/2006/main" name="WideScreen_GreyTemplate">
  <a:themeElements>
    <a:clrScheme name="Chubb">
      <a:dk1>
        <a:sysClr val="windowText" lastClr="000000"/>
      </a:dk1>
      <a:lt1>
        <a:sysClr val="window" lastClr="FFFFFF"/>
      </a:lt1>
      <a:dk2>
        <a:srgbClr val="4B4E53"/>
      </a:dk2>
      <a:lt2>
        <a:srgbClr val="AFAFAF"/>
      </a:lt2>
      <a:accent1>
        <a:srgbClr val="01C1D6"/>
      </a:accent1>
      <a:accent2>
        <a:srgbClr val="FF6600"/>
      </a:accent2>
      <a:accent3>
        <a:srgbClr val="6E27C5"/>
      </a:accent3>
      <a:accent4>
        <a:srgbClr val="FFB617"/>
      </a:accent4>
      <a:accent5>
        <a:srgbClr val="FF0198"/>
      </a:accent5>
      <a:accent6>
        <a:srgbClr val="150F96"/>
      </a:accent6>
      <a:hlink>
        <a:srgbClr val="150F96"/>
      </a:hlink>
      <a:folHlink>
        <a:srgbClr val="FF0198"/>
      </a:folHlink>
    </a:clrScheme>
    <a:fontScheme name="Chubb Georgia">
      <a:majorFont>
        <a:latin typeface="Georgia"/>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50000"/>
          </a:schemeClr>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Chubb interim widescreen (v1.02).potx" id="{3D49B2B6-C977-442C-B815-7FD2346F4FBB}" vid="{520DB6DB-FF1A-4970-8C03-2DA86823523F}"/>
    </a:ext>
  </a:extLst>
</a:theme>
</file>

<file path=ppt/theme/theme11.xml><?xml version="1.0" encoding="utf-8"?>
<a:theme xmlns:a="http://schemas.openxmlformats.org/drawingml/2006/main" name="3_WideScreen_GreyTemplate">
  <a:themeElements>
    <a:clrScheme name="Chubb">
      <a:dk1>
        <a:sysClr val="windowText" lastClr="000000"/>
      </a:dk1>
      <a:lt1>
        <a:sysClr val="window" lastClr="FFFFFF"/>
      </a:lt1>
      <a:dk2>
        <a:srgbClr val="4B4E53"/>
      </a:dk2>
      <a:lt2>
        <a:srgbClr val="AFAFAF"/>
      </a:lt2>
      <a:accent1>
        <a:srgbClr val="01C1D6"/>
      </a:accent1>
      <a:accent2>
        <a:srgbClr val="FF6600"/>
      </a:accent2>
      <a:accent3>
        <a:srgbClr val="6E27C5"/>
      </a:accent3>
      <a:accent4>
        <a:srgbClr val="FFB617"/>
      </a:accent4>
      <a:accent5>
        <a:srgbClr val="FF0198"/>
      </a:accent5>
      <a:accent6>
        <a:srgbClr val="150F96"/>
      </a:accent6>
      <a:hlink>
        <a:srgbClr val="150F96"/>
      </a:hlink>
      <a:folHlink>
        <a:srgbClr val="FF0198"/>
      </a:folHlink>
    </a:clrScheme>
    <a:fontScheme name="Chubb Georgia">
      <a:majorFont>
        <a:latin typeface="Georgia"/>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50000"/>
          </a:schemeClr>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Chubb interim widescreen (v1.02).potx" id="{3D49B2B6-C977-442C-B815-7FD2346F4FBB}" vid="{520DB6DB-FF1A-4970-8C03-2DA86823523F}"/>
    </a:ext>
  </a:extLst>
</a:theme>
</file>

<file path=ppt/theme/theme12.xml><?xml version="1.0" encoding="utf-8"?>
<a:theme xmlns:a="http://schemas.openxmlformats.org/drawingml/2006/main" name="1_WideScreen_GreyTemplate_Georgia">
  <a:themeElements>
    <a:clrScheme name="Chubb">
      <a:dk1>
        <a:sysClr val="windowText" lastClr="000000"/>
      </a:dk1>
      <a:lt1>
        <a:sysClr val="window" lastClr="FFFFFF"/>
      </a:lt1>
      <a:dk2>
        <a:srgbClr val="4B4E53"/>
      </a:dk2>
      <a:lt2>
        <a:srgbClr val="AFAFAF"/>
      </a:lt2>
      <a:accent1>
        <a:srgbClr val="01C1D6"/>
      </a:accent1>
      <a:accent2>
        <a:srgbClr val="FF6600"/>
      </a:accent2>
      <a:accent3>
        <a:srgbClr val="6E27C5"/>
      </a:accent3>
      <a:accent4>
        <a:srgbClr val="FFB617"/>
      </a:accent4>
      <a:accent5>
        <a:srgbClr val="FF0198"/>
      </a:accent5>
      <a:accent6>
        <a:srgbClr val="150F96"/>
      </a:accent6>
      <a:hlink>
        <a:srgbClr val="150F96"/>
      </a:hlink>
      <a:folHlink>
        <a:srgbClr val="FF0198"/>
      </a:folHlink>
    </a:clrScheme>
    <a:fontScheme name="Chubb Georgia">
      <a:majorFont>
        <a:latin typeface="Georgia"/>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50000"/>
          </a:schemeClr>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Chubb interim widescreen (v1.02).potx" id="{3D49B2B6-C977-442C-B815-7FD2346F4FBB}" vid="{520DB6DB-FF1A-4970-8C03-2DA86823523F}"/>
    </a:ext>
  </a:extLst>
</a:theme>
</file>

<file path=ppt/theme/theme13.xml><?xml version="1.0" encoding="utf-8"?>
<a:theme xmlns:a="http://schemas.openxmlformats.org/drawingml/2006/main" name="Office Theme">
  <a:themeElements>
    <a:clrScheme name="Chubb">
      <a:dk1>
        <a:sysClr val="windowText" lastClr="000000"/>
      </a:dk1>
      <a:lt1>
        <a:sysClr val="window" lastClr="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fontScheme name="Chubb">
      <a:majorFont>
        <a:latin typeface="Chubb Publico Office"/>
        <a:ea typeface=""/>
        <a:cs typeface=""/>
      </a:majorFont>
      <a:minorFont>
        <a:latin typeface="Chubb Publico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Chubb">
      <a:dk1>
        <a:sysClr val="windowText" lastClr="000000"/>
      </a:dk1>
      <a:lt1>
        <a:sysClr val="window" lastClr="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fontScheme name="Chubb">
      <a:majorFont>
        <a:latin typeface="Chubb Publico Office"/>
        <a:ea typeface=""/>
        <a:cs typeface=""/>
      </a:majorFont>
      <a:minorFont>
        <a:latin typeface="Chubb Publico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54">
      <a:dk1>
        <a:srgbClr val="000000"/>
      </a:dk1>
      <a:lt1>
        <a:srgbClr val="FFFFFF"/>
      </a:lt1>
      <a:dk2>
        <a:srgbClr val="4DB847"/>
      </a:dk2>
      <a:lt2>
        <a:srgbClr val="FFA21D"/>
      </a:lt2>
      <a:accent1>
        <a:srgbClr val="00B8B8"/>
      </a:accent1>
      <a:accent2>
        <a:srgbClr val="606FBE"/>
      </a:accent2>
      <a:accent3>
        <a:srgbClr val="C3CF20"/>
      </a:accent3>
      <a:accent4>
        <a:srgbClr val="E82011"/>
      </a:accent4>
      <a:accent5>
        <a:srgbClr val="FFD100"/>
      </a:accent5>
      <a:accent6>
        <a:srgbClr val="FF0198"/>
      </a:accent6>
      <a:hlink>
        <a:srgbClr val="000000"/>
      </a:hlink>
      <a:folHlink>
        <a:srgbClr val="000000"/>
      </a:folHlink>
    </a:clrScheme>
    <a:fontScheme name="Georgia">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49575 CHU 25-Wealth Report PPT R3" id="{7F2FB1D3-9577-EA4A-8695-7E1B37ACAE14}" vid="{3BDAE60B-6E0F-FC43-A630-8DCBC666227D}"/>
    </a:ext>
  </a:extLst>
</a:theme>
</file>

<file path=ppt/theme/theme3.xml><?xml version="1.0" encoding="utf-8"?>
<a:theme xmlns:a="http://schemas.openxmlformats.org/drawingml/2006/main" name="1_Office Theme">
  <a:themeElements>
    <a:clrScheme name="Custom 54">
      <a:dk1>
        <a:srgbClr val="000000"/>
      </a:dk1>
      <a:lt1>
        <a:srgbClr val="FFFFFF"/>
      </a:lt1>
      <a:dk2>
        <a:srgbClr val="4DB847"/>
      </a:dk2>
      <a:lt2>
        <a:srgbClr val="FFA21D"/>
      </a:lt2>
      <a:accent1>
        <a:srgbClr val="00B8B8"/>
      </a:accent1>
      <a:accent2>
        <a:srgbClr val="606FBE"/>
      </a:accent2>
      <a:accent3>
        <a:srgbClr val="C3CF20"/>
      </a:accent3>
      <a:accent4>
        <a:srgbClr val="E82011"/>
      </a:accent4>
      <a:accent5>
        <a:srgbClr val="FFD100"/>
      </a:accent5>
      <a:accent6>
        <a:srgbClr val="FF0198"/>
      </a:accent6>
      <a:hlink>
        <a:srgbClr val="000000"/>
      </a:hlink>
      <a:folHlink>
        <a:srgbClr val="000000"/>
      </a:folHlink>
    </a:clrScheme>
    <a:fontScheme name="Georgia">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49575 CHU 25-Wealth Report PPT R3" id="{7F2FB1D3-9577-EA4A-8695-7E1B37ACAE14}" vid="{3BDAE60B-6E0F-FC43-A630-8DCBC666227D}"/>
    </a:ext>
  </a:extLst>
</a:theme>
</file>

<file path=ppt/theme/theme4.xml><?xml version="1.0" encoding="utf-8"?>
<a:theme xmlns:a="http://schemas.openxmlformats.org/drawingml/2006/main" name="2_Office Theme">
  <a:themeElements>
    <a:clrScheme name="CHUBB">
      <a:dk1>
        <a:srgbClr val="000000"/>
      </a:dk1>
      <a:lt1>
        <a:srgbClr val="FFFFFF"/>
      </a:lt1>
      <a:dk2>
        <a:srgbClr val="000ECC"/>
      </a:dk2>
      <a:lt2>
        <a:srgbClr val="4BCCE5"/>
      </a:lt2>
      <a:accent1>
        <a:srgbClr val="6526D9"/>
      </a:accent1>
      <a:accent2>
        <a:srgbClr val="4BCCE5"/>
      </a:accent2>
      <a:accent3>
        <a:srgbClr val="FC0386"/>
      </a:accent3>
      <a:accent4>
        <a:srgbClr val="FFA300"/>
      </a:accent4>
      <a:accent5>
        <a:srgbClr val="7FCD32"/>
      </a:accent5>
      <a:accent6>
        <a:srgbClr val="000ECC"/>
      </a:accent6>
      <a:hlink>
        <a:srgbClr val="8351E0"/>
      </a:hlink>
      <a:folHlink>
        <a:srgbClr val="79DAEC"/>
      </a:folHlink>
    </a:clrScheme>
    <a:fontScheme name="CHUBB">
      <a:majorFont>
        <a:latin typeface="Chubb Publico Ligh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1_Chubb">
  <a:themeElements>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fontScheme name="Chubb">
      <a:majorFont>
        <a:latin typeface="Chubb Publico Office"/>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t" anchorCtr="0"/>
      <a:lstStyle>
        <a:defPPr algn="l">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smtClean="0"/>
        </a:defPPr>
      </a:lstStyle>
    </a:txDef>
  </a:objectDefaults>
  <a:extraClrSchemeLst/>
  <a:extLst>
    <a:ext uri="{05A4C25C-085E-4340-85A3-A5531E510DB2}">
      <thm15:themeFamily xmlns:thm15="http://schemas.microsoft.com/office/thememl/2012/main" name="Chubb_169.potx" id="{3A697B33-0B47-4053-AD0C-0FEE3B655C2A}" vid="{C5B631BE-1F4D-42A7-AB36-B9202CEC92E5}"/>
    </a:ext>
  </a:extLst>
</a:theme>
</file>

<file path=ppt/theme/theme6.xml><?xml version="1.0" encoding="utf-8"?>
<a:theme xmlns:a="http://schemas.openxmlformats.org/drawingml/2006/main" name="WideScreen_GreyTemplate_Georgia">
  <a:themeElements>
    <a:clrScheme name="Chubb">
      <a:dk1>
        <a:sysClr val="windowText" lastClr="000000"/>
      </a:dk1>
      <a:lt1>
        <a:sysClr val="window" lastClr="FFFFFF"/>
      </a:lt1>
      <a:dk2>
        <a:srgbClr val="4B4E53"/>
      </a:dk2>
      <a:lt2>
        <a:srgbClr val="AFAFAF"/>
      </a:lt2>
      <a:accent1>
        <a:srgbClr val="01C1D6"/>
      </a:accent1>
      <a:accent2>
        <a:srgbClr val="FF6600"/>
      </a:accent2>
      <a:accent3>
        <a:srgbClr val="6E27C5"/>
      </a:accent3>
      <a:accent4>
        <a:srgbClr val="FFB617"/>
      </a:accent4>
      <a:accent5>
        <a:srgbClr val="FF0198"/>
      </a:accent5>
      <a:accent6>
        <a:srgbClr val="150F96"/>
      </a:accent6>
      <a:hlink>
        <a:srgbClr val="150F96"/>
      </a:hlink>
      <a:folHlink>
        <a:srgbClr val="FF0198"/>
      </a:folHlink>
    </a:clrScheme>
    <a:fontScheme name="Chubb Georgia">
      <a:majorFont>
        <a:latin typeface="Georgia"/>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50000"/>
          </a:schemeClr>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Chubb interim widescreen (v1.02).potx" id="{3D49B2B6-C977-442C-B815-7FD2346F4FBB}" vid="{520DB6DB-FF1A-4970-8C03-2DA86823523F}"/>
    </a:ext>
  </a:extLst>
</a:theme>
</file>

<file path=ppt/theme/theme7.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50F96"/>
        </a:solidFill>
        <a:effectLst>
          <a:outerShdw blurRad="50800" dist="63500" dir="2700000" algn="tl" rotWithShape="0">
            <a:prstClr val="black">
              <a:alpha val="40000"/>
            </a:prstClr>
          </a:outerShdw>
        </a:effectLst>
      </a:spPr>
      <a:bodyPr anchor="ctr"/>
      <a:lstStyle>
        <a:defPPr algn="ctr" eaLnBrk="1" hangingPunct="1">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solidFill>
          <a:schemeClr val="accent1"/>
        </a:solidFill>
        <a:ln w="12700" cap="flat" cmpd="sng" algn="ctr">
          <a:solidFill>
            <a:schemeClr val="tx2"/>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2"/>
            </a:solidFill>
            <a:effectLst/>
            <a:latin typeface="News Gothic"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Chubb">
  <a:themeElements>
    <a:clrScheme name="Chubb">
      <a:dk1>
        <a:sysClr val="windowText" lastClr="000000"/>
      </a:dk1>
      <a:lt1>
        <a:sysClr val="window" lastClr="FFFFFF"/>
      </a:lt1>
      <a:dk2>
        <a:srgbClr val="4B4E53"/>
      </a:dk2>
      <a:lt2>
        <a:srgbClr val="AFAFAF"/>
      </a:lt2>
      <a:accent1>
        <a:srgbClr val="01C1D6"/>
      </a:accent1>
      <a:accent2>
        <a:srgbClr val="FF6600"/>
      </a:accent2>
      <a:accent3>
        <a:srgbClr val="6E27C5"/>
      </a:accent3>
      <a:accent4>
        <a:srgbClr val="FFB617"/>
      </a:accent4>
      <a:accent5>
        <a:srgbClr val="FF0198"/>
      </a:accent5>
      <a:accent6>
        <a:srgbClr val="150F96"/>
      </a:accent6>
      <a:hlink>
        <a:srgbClr val="150F96"/>
      </a:hlink>
      <a:folHlink>
        <a:srgbClr val="FF0198"/>
      </a:folHlink>
    </a:clrScheme>
    <a:fontScheme name="Chubb Georgia">
      <a:majorFont>
        <a:latin typeface="Georgia"/>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50000"/>
          </a:schemeClr>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Chubb interim widescreen (v1.02).potx" id="{3D49B2B6-C977-442C-B815-7FD2346F4FBB}" vid="{520DB6DB-FF1A-4970-8C03-2DA86823523F}"/>
    </a:ext>
  </a:extLst>
</a:theme>
</file>

<file path=ppt/theme/theme9.xml><?xml version="1.0" encoding="utf-8"?>
<a:theme xmlns:a="http://schemas.openxmlformats.org/drawingml/2006/main" name="1_Chubb interim (v1.02)">
  <a:themeElements>
    <a:clrScheme name="Chubb">
      <a:dk1>
        <a:sysClr val="windowText" lastClr="000000"/>
      </a:dk1>
      <a:lt1>
        <a:sysClr val="window" lastClr="FFFFFF"/>
      </a:lt1>
      <a:dk2>
        <a:srgbClr val="4B4E53"/>
      </a:dk2>
      <a:lt2>
        <a:srgbClr val="AFAFAF"/>
      </a:lt2>
      <a:accent1>
        <a:srgbClr val="01C1D6"/>
      </a:accent1>
      <a:accent2>
        <a:srgbClr val="FF6600"/>
      </a:accent2>
      <a:accent3>
        <a:srgbClr val="6E27C5"/>
      </a:accent3>
      <a:accent4>
        <a:srgbClr val="FFB617"/>
      </a:accent4>
      <a:accent5>
        <a:srgbClr val="FF0198"/>
      </a:accent5>
      <a:accent6>
        <a:srgbClr val="150F96"/>
      </a:accent6>
      <a:hlink>
        <a:srgbClr val="150F96"/>
      </a:hlink>
      <a:folHlink>
        <a:srgbClr val="FF019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50000"/>
          </a:schemeClr>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Chubb interim (v1.02).potx" id="{EC62FA99-1CC2-4E22-9398-9A86D33CF217}" vid="{2BC7F51C-E5B4-4225-BE6B-E46B90AAC129}"/>
    </a:ext>
  </a:extLst>
</a:theme>
</file>

<file path=ppt/theme/themeOverride1.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10.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11.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12.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13.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14.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15.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16.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17.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18.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19.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2.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20.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21.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22.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23.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24.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25.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26.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27.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28.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29.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3.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30.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31.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32.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33.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34.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35.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36.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37.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38.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39.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4.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40.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41.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42.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43.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44.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45.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46.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47.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48.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49.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5.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50.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51.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52.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53.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54.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55.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56.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57.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58.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59.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6.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60.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61.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62.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63.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64.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65.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66.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67.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68.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69.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7.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70.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71.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72.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73.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74.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75.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76.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77.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78.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79.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8.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80.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ppt/theme/themeOverride9.xml><?xml version="1.0" encoding="utf-8"?>
<a:themeOverride xmlns:a="http://schemas.openxmlformats.org/drawingml/2006/main">
  <a:clrScheme name="Chubb">
    <a:dk1>
      <a:srgbClr val="000000"/>
    </a:dk1>
    <a:lt1>
      <a:srgbClr val="FFFFFF"/>
    </a:lt1>
    <a:dk2>
      <a:srgbClr val="6E27C5"/>
    </a:dk2>
    <a:lt2>
      <a:srgbClr val="01C1D6"/>
    </a:lt2>
    <a:accent1>
      <a:srgbClr val="01C1D6"/>
    </a:accent1>
    <a:accent2>
      <a:srgbClr val="FFB617"/>
    </a:accent2>
    <a:accent3>
      <a:srgbClr val="6E27C5"/>
    </a:accent3>
    <a:accent4>
      <a:srgbClr val="F1352B"/>
    </a:accent4>
    <a:accent5>
      <a:srgbClr val="150F96"/>
    </a:accent5>
    <a:accent6>
      <a:srgbClr val="FF6600"/>
    </a:accent6>
    <a:hlink>
      <a:srgbClr val="000000"/>
    </a:hlink>
    <a:folHlink>
      <a:srgbClr val="01C1D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42A94780A2124485A3798194A15583" ma:contentTypeVersion="15" ma:contentTypeDescription="Create a new document." ma:contentTypeScope="" ma:versionID="826dfb6099528fbafd84ebeb6cf7ff8b">
  <xsd:schema xmlns:xsd="http://www.w3.org/2001/XMLSchema" xmlns:xs="http://www.w3.org/2001/XMLSchema" xmlns:p="http://schemas.microsoft.com/office/2006/metadata/properties" xmlns:ns2="cdaca0f7-a5de-4397-b5b2-ba07e213eb60" xmlns:ns3="c4fa30b9-6c55-4c08-b836-c2f7a324ecd4" targetNamespace="http://schemas.microsoft.com/office/2006/metadata/properties" ma:root="true" ma:fieldsID="aba7dc42742d984a4c28217c6708bb1c" ns2:_="" ns3:_="">
    <xsd:import namespace="cdaca0f7-a5de-4397-b5b2-ba07e213eb60"/>
    <xsd:import namespace="c4fa30b9-6c55-4c08-b836-c2f7a324ec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aca0f7-a5de-4397-b5b2-ba07e213e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c31cb32-02ee-453a-ac87-dcb4ec5bbe7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fa30b9-6c55-4c08-b836-c2f7a324ecd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daca0f7-a5de-4397-b5b2-ba07e213eb6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A3A977-F3F7-466A-867D-3169A8A5A0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aca0f7-a5de-4397-b5b2-ba07e213eb60"/>
    <ds:schemaRef ds:uri="c4fa30b9-6c55-4c08-b836-c2f7a324ec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ECC1E4-D541-493C-B33F-323DC1B8A983}">
  <ds:schemaRefs>
    <ds:schemaRef ds:uri="http://schemas.microsoft.com/office/2006/metadata/properties"/>
    <ds:schemaRef ds:uri="c4fa30b9-6c55-4c08-b836-c2f7a324ecd4"/>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cdaca0f7-a5de-4397-b5b2-ba07e213eb60"/>
    <ds:schemaRef ds:uri="http://www.w3.org/XML/1998/namespace"/>
    <ds:schemaRef ds:uri="http://purl.org/dc/dcmitype/"/>
  </ds:schemaRefs>
</ds:datastoreItem>
</file>

<file path=customXml/itemProps3.xml><?xml version="1.0" encoding="utf-8"?>
<ds:datastoreItem xmlns:ds="http://schemas.openxmlformats.org/officeDocument/2006/customXml" ds:itemID="{EAB3FCDB-23B9-4A27-928D-E284050041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Chubb_169</Template>
  <TotalTime>8611</TotalTime>
  <Words>2169</Words>
  <Application>Microsoft Office PowerPoint</Application>
  <PresentationFormat>Widescreen</PresentationFormat>
  <Paragraphs>300</Paragraphs>
  <Slides>15</Slides>
  <Notes>15</Notes>
  <HiddenSlides>0</HiddenSlides>
  <MMClips>0</MMClips>
  <ScaleCrop>false</ScaleCrop>
  <HeadingPairs>
    <vt:vector size="8" baseType="variant">
      <vt:variant>
        <vt:lpstr>Fonts Used</vt:lpstr>
      </vt:variant>
      <vt:variant>
        <vt:i4>14</vt:i4>
      </vt:variant>
      <vt:variant>
        <vt:lpstr>Theme</vt:lpstr>
      </vt:variant>
      <vt:variant>
        <vt:i4>12</vt:i4>
      </vt:variant>
      <vt:variant>
        <vt:lpstr>Embedded OLE Servers</vt:lpstr>
      </vt:variant>
      <vt:variant>
        <vt:i4>1</vt:i4>
      </vt:variant>
      <vt:variant>
        <vt:lpstr>Slide Titles</vt:lpstr>
      </vt:variant>
      <vt:variant>
        <vt:i4>15</vt:i4>
      </vt:variant>
    </vt:vector>
  </HeadingPairs>
  <TitlesOfParts>
    <vt:vector size="42" baseType="lpstr">
      <vt:lpstr>Aptos</vt:lpstr>
      <vt:lpstr>Arial</vt:lpstr>
      <vt:lpstr>Chubb Publico Light</vt:lpstr>
      <vt:lpstr>Chubb Publico Office</vt:lpstr>
      <vt:lpstr>Chubb Publico Office (Headings)</vt:lpstr>
      <vt:lpstr>Chubb Publico Text</vt:lpstr>
      <vt:lpstr>Georgia</vt:lpstr>
      <vt:lpstr>Lato</vt:lpstr>
      <vt:lpstr>Lato (Body)</vt:lpstr>
      <vt:lpstr>Monotype Sorts</vt:lpstr>
      <vt:lpstr>News Gothic</vt:lpstr>
      <vt:lpstr>Publico Roman</vt:lpstr>
      <vt:lpstr>Symbol</vt:lpstr>
      <vt:lpstr>Verdana</vt:lpstr>
      <vt:lpstr>Chubb</vt:lpstr>
      <vt:lpstr>Office Theme</vt:lpstr>
      <vt:lpstr>1_Office Theme</vt:lpstr>
      <vt:lpstr>2_Office Theme</vt:lpstr>
      <vt:lpstr>1_Chubb</vt:lpstr>
      <vt:lpstr>WideScreen_GreyTemplate_Georgia</vt:lpstr>
      <vt:lpstr>1_Custom Design</vt:lpstr>
      <vt:lpstr>2_Chubb</vt:lpstr>
      <vt:lpstr>1_Chubb interim (v1.02)</vt:lpstr>
      <vt:lpstr>WideScreen_GreyTemplate</vt:lpstr>
      <vt:lpstr>3_WideScreen_GreyTemplate</vt:lpstr>
      <vt:lpstr>1_WideScreen_GreyTemplate_Georgia</vt:lpstr>
      <vt:lpstr>think-cell Slide</vt:lpstr>
      <vt:lpstr>Why Chubb for your Successful Individuals </vt:lpstr>
      <vt:lpstr>PowerPoint Presentation</vt:lpstr>
      <vt:lpstr>PowerPoint Presentation</vt:lpstr>
      <vt:lpstr>PowerPoint Presentation</vt:lpstr>
      <vt:lpstr>PowerPoint Presentation</vt:lpstr>
      <vt:lpstr>          Personal Risk Services Highlights</vt:lpstr>
      <vt:lpstr>PowerPoint Presentation</vt:lpstr>
      <vt:lpstr>PowerPoint Presentation</vt:lpstr>
      <vt:lpstr>PowerPoint Presentation</vt:lpstr>
      <vt:lpstr>Mindset, purpose — and optimism</vt:lpstr>
      <vt:lpstr>The 2025  Wealth Report</vt:lpstr>
      <vt:lpstr>About the  2025 survey</vt:lpstr>
      <vt:lpstr>Opportunity Geographies – Investment and Growth</vt:lpstr>
      <vt:lpstr>Opportunity for New Joint Investment in Brooklyn, NY: Homes ($3M+)</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Marzano, Courtney</dc:creator>
  <cp:lastModifiedBy>Kroesen, Ellen T</cp:lastModifiedBy>
  <cp:revision>10</cp:revision>
  <cp:lastPrinted>2026-03-20T16:00:32Z</cp:lastPrinted>
  <dcterms:created xsi:type="dcterms:W3CDTF">2024-01-22T17:05:21Z</dcterms:created>
  <dcterms:modified xsi:type="dcterms:W3CDTF">2026-05-20T16:33:44Z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c11b088-3f42-44d0-a854-e5bf7348cf6a_Enabled">
    <vt:lpwstr>true</vt:lpwstr>
  </property>
  <property fmtid="{D5CDD505-2E9C-101B-9397-08002B2CF9AE}" pid="3" name="MSIP_Label_1c11b088-3f42-44d0-a854-e5bf7348cf6a_SetDate">
    <vt:lpwstr>2024-01-22T17:56:36Z</vt:lpwstr>
  </property>
  <property fmtid="{D5CDD505-2E9C-101B-9397-08002B2CF9AE}" pid="4" name="MSIP_Label_1c11b088-3f42-44d0-a854-e5bf7348cf6a_Method">
    <vt:lpwstr>Standard</vt:lpwstr>
  </property>
  <property fmtid="{D5CDD505-2E9C-101B-9397-08002B2CF9AE}" pid="5" name="MSIP_Label_1c11b088-3f42-44d0-a854-e5bf7348cf6a_Name">
    <vt:lpwstr>Yellow Data - NA</vt:lpwstr>
  </property>
  <property fmtid="{D5CDD505-2E9C-101B-9397-08002B2CF9AE}" pid="6" name="MSIP_Label_1c11b088-3f42-44d0-a854-e5bf7348cf6a_SiteId">
    <vt:lpwstr>fffcdc91-d561-4287-aebc-78d2466eec29</vt:lpwstr>
  </property>
  <property fmtid="{D5CDD505-2E9C-101B-9397-08002B2CF9AE}" pid="7" name="MSIP_Label_1c11b088-3f42-44d0-a854-e5bf7348cf6a_ActionId">
    <vt:lpwstr>8c907e37-5386-485d-a28d-017231c7924e</vt:lpwstr>
  </property>
  <property fmtid="{D5CDD505-2E9C-101B-9397-08002B2CF9AE}" pid="8" name="MSIP_Label_1c11b088-3f42-44d0-a854-e5bf7348cf6a_ContentBits">
    <vt:lpwstr>0</vt:lpwstr>
  </property>
  <property fmtid="{D5CDD505-2E9C-101B-9397-08002B2CF9AE}" pid="9" name="ContentTypeId">
    <vt:lpwstr>0x0101004242A94780A2124485A3798194A15583</vt:lpwstr>
  </property>
  <property fmtid="{D5CDD505-2E9C-101B-9397-08002B2CF9AE}" pid="10" name="MediaServiceImageTags">
    <vt:lpwstr/>
  </property>
</Properties>
</file>